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57" r:id="rId4"/>
    <p:sldId id="258" r:id="rId5"/>
    <p:sldId id="259" r:id="rId6"/>
    <p:sldId id="260" r:id="rId7"/>
    <p:sldId id="261" r:id="rId8"/>
    <p:sldId id="262" r:id="rId9"/>
    <p:sldId id="263" r:id="rId10"/>
    <p:sldId id="264"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6433" autoAdjust="0"/>
  </p:normalViewPr>
  <p:slideViewPr>
    <p:cSldViewPr snapToGrid="0">
      <p:cViewPr varScale="1">
        <p:scale>
          <a:sx n="115" d="100"/>
          <a:sy n="115" d="100"/>
        </p:scale>
        <p:origin x="147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grpSp>
        <p:nvGrpSpPr>
          <p:cNvPr id="6" name="Group 4"/>
          <p:cNvGrpSpPr>
            <a:grpSpLocks/>
          </p:cNvGrpSpPr>
          <p:nvPr/>
        </p:nvGrpSpPr>
        <p:grpSpPr bwMode="auto">
          <a:xfrm>
            <a:off x="838200" y="1528763"/>
            <a:ext cx="8137525" cy="92075"/>
            <a:chOff x="1381125" y="1528434"/>
            <a:chExt cx="7421880" cy="92153"/>
          </a:xfrm>
        </p:grpSpPr>
        <p:cxnSp>
          <p:nvCxnSpPr>
            <p:cNvPr id="7" name="Straight Connector 6"/>
            <p:cNvCxnSpPr/>
            <p:nvPr/>
          </p:nvCxnSpPr>
          <p:spPr>
            <a:xfrm rot="16200000">
              <a:off x="4992885" y="-2040428"/>
              <a:ext cx="0" cy="7223520"/>
            </a:xfrm>
            <a:prstGeom prst="line">
              <a:avLst/>
            </a:prstGeom>
            <a:ln w="22225"/>
          </p:spPr>
          <p:style>
            <a:lnRef idx="3">
              <a:schemeClr val="accent5"/>
            </a:lnRef>
            <a:fillRef idx="0">
              <a:schemeClr val="accent5"/>
            </a:fillRef>
            <a:effectRef idx="2">
              <a:schemeClr val="accent5"/>
            </a:effectRef>
            <a:fontRef idx="minor">
              <a:schemeClr val="tx1"/>
            </a:fontRef>
          </p:style>
        </p:cxnSp>
        <p:cxnSp>
          <p:nvCxnSpPr>
            <p:cNvPr id="8" name="Straight Connector 7"/>
            <p:cNvCxnSpPr/>
            <p:nvPr/>
          </p:nvCxnSpPr>
          <p:spPr>
            <a:xfrm rot="16200000">
              <a:off x="5052973" y="-1763131"/>
              <a:ext cx="0" cy="6767434"/>
            </a:xfrm>
            <a:prstGeom prst="line">
              <a:avLst/>
            </a:prstGeom>
            <a:ln w="22225"/>
          </p:spPr>
          <p:style>
            <a:lnRef idx="3">
              <a:schemeClr val="accent3"/>
            </a:lnRef>
            <a:fillRef idx="0">
              <a:schemeClr val="accent3"/>
            </a:fillRef>
            <a:effectRef idx="2">
              <a:schemeClr val="accent3"/>
            </a:effectRef>
            <a:fontRef idx="minor">
              <a:schemeClr val="tx1"/>
            </a:fontRef>
          </p:style>
        </p:cxnSp>
        <p:cxnSp>
          <p:nvCxnSpPr>
            <p:cNvPr id="9" name="Straight Connector 8"/>
            <p:cNvCxnSpPr/>
            <p:nvPr/>
          </p:nvCxnSpPr>
          <p:spPr>
            <a:xfrm rot="16200000">
              <a:off x="5236854" y="-2037718"/>
              <a:ext cx="0" cy="7132302"/>
            </a:xfrm>
            <a:prstGeom prst="line">
              <a:avLst/>
            </a:prstGeom>
            <a:ln w="22225"/>
          </p:spPr>
          <p:style>
            <a:lnRef idx="3">
              <a:schemeClr val="accent3"/>
            </a:lnRef>
            <a:fillRef idx="0">
              <a:schemeClr val="accent3"/>
            </a:fillRef>
            <a:effectRef idx="2">
              <a:schemeClr val="accent3"/>
            </a:effectRef>
            <a:fontRef idx="minor">
              <a:schemeClr val="tx1"/>
            </a:fontRef>
          </p:style>
        </p:cxnSp>
      </p:grpSp>
      <p:pic>
        <p:nvPicPr>
          <p:cNvPr id="10"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56075" y="214313"/>
            <a:ext cx="1281113"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Group 13"/>
          <p:cNvGrpSpPr>
            <a:grpSpLocks/>
          </p:cNvGrpSpPr>
          <p:nvPr/>
        </p:nvGrpSpPr>
        <p:grpSpPr bwMode="auto">
          <a:xfrm>
            <a:off x="390525" y="136525"/>
            <a:ext cx="90488" cy="6584950"/>
            <a:chOff x="1047793" y="137160"/>
            <a:chExt cx="90062" cy="6583680"/>
          </a:xfrm>
        </p:grpSpPr>
        <p:cxnSp>
          <p:nvCxnSpPr>
            <p:cNvPr id="12" name="Straight Connector 11"/>
            <p:cNvCxnSpPr/>
            <p:nvPr/>
          </p:nvCxnSpPr>
          <p:spPr>
            <a:xfrm>
              <a:off x="1093614" y="319688"/>
              <a:ext cx="0" cy="6218625"/>
            </a:xfrm>
            <a:prstGeom prst="line">
              <a:avLst/>
            </a:prstGeom>
            <a:ln w="22225"/>
          </p:spPr>
          <p:style>
            <a:lnRef idx="3">
              <a:schemeClr val="accent5"/>
            </a:lnRef>
            <a:fillRef idx="0">
              <a:schemeClr val="accent5"/>
            </a:fillRef>
            <a:effectRef idx="2">
              <a:schemeClr val="accent5"/>
            </a:effectRef>
            <a:fontRef idx="minor">
              <a:schemeClr val="tx1"/>
            </a:fontRef>
          </p:style>
        </p:cxnSp>
        <p:cxnSp>
          <p:nvCxnSpPr>
            <p:cNvPr id="13" name="Straight Connector 12"/>
            <p:cNvCxnSpPr/>
            <p:nvPr/>
          </p:nvCxnSpPr>
          <p:spPr>
            <a:xfrm>
              <a:off x="1137855" y="502215"/>
              <a:ext cx="0" cy="5853571"/>
            </a:xfrm>
            <a:prstGeom prst="line">
              <a:avLst/>
            </a:prstGeom>
            <a:ln w="22225"/>
          </p:spPr>
          <p:style>
            <a:lnRef idx="3">
              <a:schemeClr val="accent3"/>
            </a:lnRef>
            <a:fillRef idx="0">
              <a:schemeClr val="accent3"/>
            </a:fillRef>
            <a:effectRef idx="2">
              <a:schemeClr val="accent3"/>
            </a:effectRef>
            <a:fontRef idx="minor">
              <a:schemeClr val="tx1"/>
            </a:fontRef>
          </p:style>
        </p:cxnSp>
        <p:cxnSp>
          <p:nvCxnSpPr>
            <p:cNvPr id="14" name="Straight Connector 13"/>
            <p:cNvCxnSpPr/>
            <p:nvPr/>
          </p:nvCxnSpPr>
          <p:spPr>
            <a:xfrm>
              <a:off x="1047793" y="137160"/>
              <a:ext cx="0" cy="6583680"/>
            </a:xfrm>
            <a:prstGeom prst="line">
              <a:avLst/>
            </a:prstGeom>
            <a:ln w="22225"/>
          </p:spPr>
          <p:style>
            <a:lnRef idx="3">
              <a:schemeClr val="accent3"/>
            </a:lnRef>
            <a:fillRef idx="0">
              <a:schemeClr val="accent3"/>
            </a:fillRef>
            <a:effectRef idx="2">
              <a:schemeClr val="accent3"/>
            </a:effectRef>
            <a:fontRef idx="minor">
              <a:schemeClr val="tx1"/>
            </a:fontRef>
          </p:style>
        </p:cxnSp>
      </p:grpSp>
      <p:pic>
        <p:nvPicPr>
          <p:cNvPr id="15" name="Picture 1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66738" y="1444625"/>
            <a:ext cx="280987"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9"/>
          <p:cNvSpPr txBox="1">
            <a:spLocks noChangeArrowheads="1"/>
          </p:cNvSpPr>
          <p:nvPr/>
        </p:nvSpPr>
        <p:spPr bwMode="auto">
          <a:xfrm>
            <a:off x="3005138" y="623888"/>
            <a:ext cx="3582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sz="1600" dirty="0">
                <a:solidFill>
                  <a:srgbClr val="6A6A6A"/>
                </a:solidFill>
              </a:rPr>
              <a:t>Statistical Office of the Republic of Serbia</a:t>
            </a:r>
          </a:p>
        </p:txBody>
      </p:sp>
      <p:sp>
        <p:nvSpPr>
          <p:cNvPr id="2" name="Title 1"/>
          <p:cNvSpPr>
            <a:spLocks noGrp="1"/>
          </p:cNvSpPr>
          <p:nvPr>
            <p:ph type="ctrTitle"/>
          </p:nvPr>
        </p:nvSpPr>
        <p:spPr>
          <a:xfrm>
            <a:off x="914400" y="1719072"/>
            <a:ext cx="7744968" cy="2532888"/>
          </a:xfrm>
        </p:spPr>
        <p:txBody>
          <a:bodyPr anchorCtr="0"/>
          <a:lstStyle>
            <a:lvl1pPr algn="ctr">
              <a:defRPr sz="3400">
                <a:solidFill>
                  <a:srgbClr val="4272CA"/>
                </a:solidFill>
                <a:effectLst>
                  <a:outerShdw blurRad="50800" dist="12700" algn="ctr" rotWithShape="0">
                    <a:srgbClr val="000000">
                      <a:alpha val="66000"/>
                    </a:srgb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810512" y="4343400"/>
            <a:ext cx="5980176" cy="1252728"/>
          </a:xfrm>
        </p:spPr>
        <p:txBody>
          <a:bodyPr>
            <a:normAutofit/>
          </a:bodyPr>
          <a:lstStyle>
            <a:lvl1pPr marL="0" indent="0" algn="ctr">
              <a:buNone/>
              <a:defRPr sz="240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smtClean="0"/>
              <a:t>Click to edit Master subtitle style</a:t>
            </a:r>
            <a:endParaRPr lang="en-US" dirty="0"/>
          </a:p>
        </p:txBody>
      </p:sp>
      <p:sp>
        <p:nvSpPr>
          <p:cNvPr id="5" name="Text Placeholder 4"/>
          <p:cNvSpPr>
            <a:spLocks noGrp="1"/>
          </p:cNvSpPr>
          <p:nvPr>
            <p:ph type="body" sz="quarter" idx="10"/>
          </p:nvPr>
        </p:nvSpPr>
        <p:spPr>
          <a:xfrm>
            <a:off x="3337560" y="5852160"/>
            <a:ext cx="2743200" cy="548640"/>
          </a:xfrm>
        </p:spPr>
        <p:txBody>
          <a:bodyPr>
            <a:normAutofit/>
          </a:bodyPr>
          <a:lstStyle>
            <a:lvl1pPr marL="0" indent="0" algn="ctr">
              <a:buNone/>
              <a:defRPr sz="1800" baseline="0"/>
            </a:lvl1pPr>
          </a:lstStyle>
          <a:p>
            <a:pPr lvl="0"/>
            <a:r>
              <a:rPr lang="en-US" smtClean="0"/>
              <a:t>Edit Master text styles</a:t>
            </a:r>
          </a:p>
        </p:txBody>
      </p:sp>
    </p:spTree>
    <p:extLst>
      <p:ext uri="{BB962C8B-B14F-4D97-AF65-F5344CB8AC3E}">
        <p14:creationId xmlns:p14="http://schemas.microsoft.com/office/powerpoint/2010/main" val="2266343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grpSp>
        <p:nvGrpSpPr>
          <p:cNvPr id="4" name="Group 4"/>
          <p:cNvGrpSpPr>
            <a:grpSpLocks/>
          </p:cNvGrpSpPr>
          <p:nvPr/>
        </p:nvGrpSpPr>
        <p:grpSpPr bwMode="auto">
          <a:xfrm>
            <a:off x="104775" y="1203325"/>
            <a:ext cx="47625" cy="5578475"/>
            <a:chOff x="1093572" y="320040"/>
            <a:chExt cx="46664" cy="6217920"/>
          </a:xfrm>
        </p:grpSpPr>
        <p:cxnSp>
          <p:nvCxnSpPr>
            <p:cNvPr id="6" name="Straight Connector 5"/>
            <p:cNvCxnSpPr/>
            <p:nvPr/>
          </p:nvCxnSpPr>
          <p:spPr>
            <a:xfrm>
              <a:off x="1093572" y="320040"/>
              <a:ext cx="0" cy="6217920"/>
            </a:xfrm>
            <a:prstGeom prst="line">
              <a:avLst/>
            </a:prstGeom>
            <a:ln w="22225"/>
          </p:spPr>
          <p:style>
            <a:lnRef idx="3">
              <a:schemeClr val="accent5"/>
            </a:lnRef>
            <a:fillRef idx="0">
              <a:schemeClr val="accent5"/>
            </a:fillRef>
            <a:effectRef idx="2">
              <a:schemeClr val="accent5"/>
            </a:effectRef>
            <a:fontRef idx="minor">
              <a:schemeClr val="tx1"/>
            </a:fontRef>
          </p:style>
        </p:cxnSp>
        <p:cxnSp>
          <p:nvCxnSpPr>
            <p:cNvPr id="7" name="Straight Connector 6"/>
            <p:cNvCxnSpPr/>
            <p:nvPr/>
          </p:nvCxnSpPr>
          <p:spPr>
            <a:xfrm>
              <a:off x="1140236" y="327118"/>
              <a:ext cx="0" cy="5911802"/>
            </a:xfrm>
            <a:prstGeom prst="line">
              <a:avLst/>
            </a:prstGeom>
            <a:ln w="22225"/>
          </p:spPr>
          <p:style>
            <a:lnRef idx="3">
              <a:schemeClr val="accent3"/>
            </a:lnRef>
            <a:fillRef idx="0">
              <a:schemeClr val="accent3"/>
            </a:fillRef>
            <a:effectRef idx="2">
              <a:schemeClr val="accent3"/>
            </a:effectRef>
            <a:fontRef idx="minor">
              <a:schemeClr val="tx1"/>
            </a:fontRef>
          </p:style>
        </p:cxnSp>
      </p:grpSp>
      <p:grpSp>
        <p:nvGrpSpPr>
          <p:cNvPr id="8" name="Group 8"/>
          <p:cNvGrpSpPr>
            <a:grpSpLocks/>
          </p:cNvGrpSpPr>
          <p:nvPr/>
        </p:nvGrpSpPr>
        <p:grpSpPr bwMode="auto">
          <a:xfrm>
            <a:off x="534988" y="1081088"/>
            <a:ext cx="8231187" cy="46037"/>
            <a:chOff x="1669415" y="1572094"/>
            <a:chExt cx="6979831" cy="45317"/>
          </a:xfrm>
        </p:grpSpPr>
        <p:cxnSp>
          <p:nvCxnSpPr>
            <p:cNvPr id="9" name="Straight Connector 8"/>
            <p:cNvCxnSpPr/>
            <p:nvPr/>
          </p:nvCxnSpPr>
          <p:spPr>
            <a:xfrm rot="16200000">
              <a:off x="5160003" y="-1917149"/>
              <a:ext cx="0" cy="6978485"/>
            </a:xfrm>
            <a:prstGeom prst="line">
              <a:avLst/>
            </a:prstGeom>
            <a:ln w="22225"/>
          </p:spPr>
          <p:style>
            <a:lnRef idx="3">
              <a:schemeClr val="accent5"/>
            </a:lnRef>
            <a:fillRef idx="0">
              <a:schemeClr val="accent5"/>
            </a:fillRef>
            <a:effectRef idx="2">
              <a:schemeClr val="accent5"/>
            </a:effectRef>
            <a:fontRef idx="minor">
              <a:schemeClr val="tx1"/>
            </a:fontRef>
          </p:style>
        </p:cxnSp>
        <p:cxnSp>
          <p:nvCxnSpPr>
            <p:cNvPr id="10" name="Straight Connector 9"/>
            <p:cNvCxnSpPr/>
            <p:nvPr/>
          </p:nvCxnSpPr>
          <p:spPr>
            <a:xfrm rot="16200000">
              <a:off x="5052984" y="-1766158"/>
              <a:ext cx="0" cy="6767138"/>
            </a:xfrm>
            <a:prstGeom prst="line">
              <a:avLst/>
            </a:prstGeom>
            <a:ln w="22225"/>
          </p:spPr>
          <p:style>
            <a:lnRef idx="3">
              <a:schemeClr val="accent3"/>
            </a:lnRef>
            <a:fillRef idx="0">
              <a:schemeClr val="accent3"/>
            </a:fillRef>
            <a:effectRef idx="2">
              <a:schemeClr val="accent3"/>
            </a:effectRef>
            <a:fontRef idx="minor">
              <a:schemeClr val="tx1"/>
            </a:fontRef>
          </p:style>
        </p:cxnSp>
      </p:grpSp>
      <p:pic>
        <p:nvPicPr>
          <p:cNvPr id="11"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088" y="996950"/>
            <a:ext cx="280987"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itle 4"/>
          <p:cNvSpPr>
            <a:spLocks noGrp="1"/>
          </p:cNvSpPr>
          <p:nvPr>
            <p:ph type="title"/>
          </p:nvPr>
        </p:nvSpPr>
        <p:spPr/>
        <p:txBody>
          <a:bodyPr/>
          <a:lstStyle/>
          <a:p>
            <a:r>
              <a:rPr lang="en-US" smtClean="0"/>
              <a:t>Click to edit Master title style</a:t>
            </a:r>
            <a:endParaRPr lang="en-US"/>
          </a:p>
        </p:txBody>
      </p:sp>
      <p:sp>
        <p:nvSpPr>
          <p:cNvPr id="12" name="Slide Number Placeholder 1"/>
          <p:cNvSpPr>
            <a:spLocks noGrp="1"/>
          </p:cNvSpPr>
          <p:nvPr>
            <p:ph type="sldNum" sz="quarter" idx="10"/>
          </p:nvPr>
        </p:nvSpPr>
        <p:spPr/>
        <p:txBody>
          <a:bodyPr/>
          <a:lstStyle>
            <a:lvl1pPr>
              <a:defRPr/>
            </a:lvl1pPr>
          </a:lstStyle>
          <a:p>
            <a:pPr>
              <a:defRPr/>
            </a:pPr>
            <a:fld id="{2CA1A1D3-A5BF-40C8-9EA2-C44C8AA72041}" type="slidenum">
              <a:rPr lang="en-US"/>
              <a:pPr>
                <a:defRPr/>
              </a:pPr>
              <a:t>‹#›</a:t>
            </a:fld>
            <a:endParaRPr lang="en-US"/>
          </a:p>
        </p:txBody>
      </p:sp>
    </p:spTree>
    <p:extLst>
      <p:ext uri="{BB962C8B-B14F-4D97-AF65-F5344CB8AC3E}">
        <p14:creationId xmlns:p14="http://schemas.microsoft.com/office/powerpoint/2010/main" val="3311751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4" name="Group 4"/>
          <p:cNvGrpSpPr>
            <a:grpSpLocks/>
          </p:cNvGrpSpPr>
          <p:nvPr/>
        </p:nvGrpSpPr>
        <p:grpSpPr bwMode="auto">
          <a:xfrm>
            <a:off x="7934325" y="506413"/>
            <a:ext cx="47625" cy="5578475"/>
            <a:chOff x="1047099" y="320040"/>
            <a:chExt cx="46473" cy="6217920"/>
          </a:xfrm>
        </p:grpSpPr>
        <p:cxnSp>
          <p:nvCxnSpPr>
            <p:cNvPr id="5" name="Straight Connector 4"/>
            <p:cNvCxnSpPr/>
            <p:nvPr/>
          </p:nvCxnSpPr>
          <p:spPr>
            <a:xfrm>
              <a:off x="1093572" y="320040"/>
              <a:ext cx="0" cy="6217920"/>
            </a:xfrm>
            <a:prstGeom prst="line">
              <a:avLst/>
            </a:prstGeom>
            <a:ln w="22225"/>
          </p:spPr>
          <p:style>
            <a:lnRef idx="3">
              <a:schemeClr val="accent5"/>
            </a:lnRef>
            <a:fillRef idx="0">
              <a:schemeClr val="accent5"/>
            </a:fillRef>
            <a:effectRef idx="2">
              <a:schemeClr val="accent5"/>
            </a:effectRef>
            <a:fontRef idx="minor">
              <a:schemeClr val="tx1"/>
            </a:fontRef>
          </p:style>
        </p:cxnSp>
        <p:cxnSp>
          <p:nvCxnSpPr>
            <p:cNvPr id="6" name="Straight Connector 5"/>
            <p:cNvCxnSpPr/>
            <p:nvPr/>
          </p:nvCxnSpPr>
          <p:spPr>
            <a:xfrm>
              <a:off x="1047099" y="327118"/>
              <a:ext cx="0" cy="5911801"/>
            </a:xfrm>
            <a:prstGeom prst="line">
              <a:avLst/>
            </a:prstGeom>
            <a:ln w="22225"/>
          </p:spPr>
          <p:style>
            <a:lnRef idx="3">
              <a:schemeClr val="accent3"/>
            </a:lnRef>
            <a:fillRef idx="0">
              <a:schemeClr val="accent3"/>
            </a:fillRef>
            <a:effectRef idx="2">
              <a:schemeClr val="accent3"/>
            </a:effectRef>
            <a:fontRef idx="minor">
              <a:schemeClr val="tx1"/>
            </a:fontRef>
          </p:style>
        </p:cxnSp>
      </p:grpSp>
      <p:grpSp>
        <p:nvGrpSpPr>
          <p:cNvPr id="7" name="Group 7"/>
          <p:cNvGrpSpPr>
            <a:grpSpLocks/>
          </p:cNvGrpSpPr>
          <p:nvPr/>
        </p:nvGrpSpPr>
        <p:grpSpPr bwMode="auto">
          <a:xfrm>
            <a:off x="103188" y="185738"/>
            <a:ext cx="7680325" cy="46037"/>
            <a:chOff x="1526280" y="1572081"/>
            <a:chExt cx="6978512" cy="45330"/>
          </a:xfrm>
        </p:grpSpPr>
        <p:cxnSp>
          <p:nvCxnSpPr>
            <p:cNvPr id="8" name="Straight Connector 7"/>
            <p:cNvCxnSpPr/>
            <p:nvPr/>
          </p:nvCxnSpPr>
          <p:spPr>
            <a:xfrm rot="16200000">
              <a:off x="5015536" y="-1917175"/>
              <a:ext cx="0" cy="6978512"/>
            </a:xfrm>
            <a:prstGeom prst="line">
              <a:avLst/>
            </a:prstGeom>
            <a:ln w="22225"/>
          </p:spPr>
          <p:style>
            <a:lnRef idx="3">
              <a:schemeClr val="accent5"/>
            </a:lnRef>
            <a:fillRef idx="0">
              <a:schemeClr val="accent5"/>
            </a:fillRef>
            <a:effectRef idx="2">
              <a:schemeClr val="accent5"/>
            </a:effectRef>
            <a:fontRef idx="minor">
              <a:schemeClr val="tx1"/>
            </a:fontRef>
          </p:style>
        </p:cxnSp>
        <p:cxnSp>
          <p:nvCxnSpPr>
            <p:cNvPr id="9" name="Straight Connector 8"/>
            <p:cNvCxnSpPr/>
            <p:nvPr/>
          </p:nvCxnSpPr>
          <p:spPr>
            <a:xfrm rot="16200000">
              <a:off x="5121555" y="-1765827"/>
              <a:ext cx="0" cy="6766474"/>
            </a:xfrm>
            <a:prstGeom prst="line">
              <a:avLst/>
            </a:prstGeom>
            <a:ln w="22225"/>
          </p:spPr>
          <p:style>
            <a:lnRef idx="3">
              <a:schemeClr val="accent3"/>
            </a:lnRef>
            <a:fillRef idx="0">
              <a:schemeClr val="accent3"/>
            </a:fillRef>
            <a:effectRef idx="2">
              <a:schemeClr val="accent3"/>
            </a:effectRef>
            <a:fontRef idx="minor">
              <a:schemeClr val="tx1"/>
            </a:fontRef>
          </p:style>
        </p:cxnSp>
      </p:grpSp>
      <p:pic>
        <p:nvPicPr>
          <p:cNvPr id="10"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45425" y="119063"/>
            <a:ext cx="280988"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8001000" y="231774"/>
            <a:ext cx="914400" cy="621792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8600" y="231774"/>
            <a:ext cx="7680960" cy="621792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Slide Number Placeholder 13"/>
          <p:cNvSpPr>
            <a:spLocks noGrp="1"/>
          </p:cNvSpPr>
          <p:nvPr>
            <p:ph type="sldNum" sz="quarter" idx="10"/>
          </p:nvPr>
        </p:nvSpPr>
        <p:spPr/>
        <p:txBody>
          <a:bodyPr/>
          <a:lstStyle>
            <a:lvl1pPr>
              <a:defRPr/>
            </a:lvl1pPr>
          </a:lstStyle>
          <a:p>
            <a:pPr>
              <a:defRPr/>
            </a:pPr>
            <a:fld id="{9BAA210C-5B32-4B80-A334-B408F5C454D9}" type="slidenum">
              <a:rPr lang="en-US"/>
              <a:pPr>
                <a:defRPr/>
              </a:pPr>
              <a:t>‹#›</a:t>
            </a:fld>
            <a:endParaRPr lang="en-US"/>
          </a:p>
        </p:txBody>
      </p:sp>
    </p:spTree>
    <p:extLst>
      <p:ext uri="{BB962C8B-B14F-4D97-AF65-F5344CB8AC3E}">
        <p14:creationId xmlns:p14="http://schemas.microsoft.com/office/powerpoint/2010/main" val="3218805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pSp>
        <p:nvGrpSpPr>
          <p:cNvPr id="5" name="Group 5"/>
          <p:cNvGrpSpPr>
            <a:grpSpLocks/>
          </p:cNvGrpSpPr>
          <p:nvPr/>
        </p:nvGrpSpPr>
        <p:grpSpPr bwMode="auto">
          <a:xfrm>
            <a:off x="104775" y="1203325"/>
            <a:ext cx="47625" cy="5578475"/>
            <a:chOff x="1093572" y="320040"/>
            <a:chExt cx="46664" cy="6217920"/>
          </a:xfrm>
        </p:grpSpPr>
        <p:cxnSp>
          <p:nvCxnSpPr>
            <p:cNvPr id="6" name="Straight Connector 5"/>
            <p:cNvCxnSpPr/>
            <p:nvPr/>
          </p:nvCxnSpPr>
          <p:spPr>
            <a:xfrm>
              <a:off x="1093572" y="320040"/>
              <a:ext cx="0" cy="6217920"/>
            </a:xfrm>
            <a:prstGeom prst="line">
              <a:avLst/>
            </a:prstGeom>
            <a:ln w="22225"/>
          </p:spPr>
          <p:style>
            <a:lnRef idx="3">
              <a:schemeClr val="accent5"/>
            </a:lnRef>
            <a:fillRef idx="0">
              <a:schemeClr val="accent5"/>
            </a:fillRef>
            <a:effectRef idx="2">
              <a:schemeClr val="accent5"/>
            </a:effectRef>
            <a:fontRef idx="minor">
              <a:schemeClr val="tx1"/>
            </a:fontRef>
          </p:style>
        </p:cxnSp>
        <p:cxnSp>
          <p:nvCxnSpPr>
            <p:cNvPr id="8" name="Straight Connector 7"/>
            <p:cNvCxnSpPr/>
            <p:nvPr/>
          </p:nvCxnSpPr>
          <p:spPr>
            <a:xfrm>
              <a:off x="1140236" y="327118"/>
              <a:ext cx="0" cy="5911802"/>
            </a:xfrm>
            <a:prstGeom prst="line">
              <a:avLst/>
            </a:prstGeom>
            <a:ln w="22225"/>
          </p:spPr>
          <p:style>
            <a:lnRef idx="3">
              <a:schemeClr val="accent3"/>
            </a:lnRef>
            <a:fillRef idx="0">
              <a:schemeClr val="accent3"/>
            </a:fillRef>
            <a:effectRef idx="2">
              <a:schemeClr val="accent3"/>
            </a:effectRef>
            <a:fontRef idx="minor">
              <a:schemeClr val="tx1"/>
            </a:fontRef>
          </p:style>
        </p:cxnSp>
      </p:grpSp>
      <p:grpSp>
        <p:nvGrpSpPr>
          <p:cNvPr id="9" name="Group 7"/>
          <p:cNvGrpSpPr>
            <a:grpSpLocks/>
          </p:cNvGrpSpPr>
          <p:nvPr/>
        </p:nvGrpSpPr>
        <p:grpSpPr bwMode="auto">
          <a:xfrm>
            <a:off x="534988" y="1081088"/>
            <a:ext cx="8231187" cy="46037"/>
            <a:chOff x="1669415" y="1572094"/>
            <a:chExt cx="6979831" cy="45317"/>
          </a:xfrm>
        </p:grpSpPr>
        <p:cxnSp>
          <p:nvCxnSpPr>
            <p:cNvPr id="10" name="Straight Connector 9"/>
            <p:cNvCxnSpPr/>
            <p:nvPr/>
          </p:nvCxnSpPr>
          <p:spPr>
            <a:xfrm rot="16200000">
              <a:off x="5160003" y="-1917149"/>
              <a:ext cx="0" cy="6978485"/>
            </a:xfrm>
            <a:prstGeom prst="line">
              <a:avLst/>
            </a:prstGeom>
            <a:ln w="22225"/>
          </p:spPr>
          <p:style>
            <a:lnRef idx="3">
              <a:schemeClr val="accent5"/>
            </a:lnRef>
            <a:fillRef idx="0">
              <a:schemeClr val="accent5"/>
            </a:fillRef>
            <a:effectRef idx="2">
              <a:schemeClr val="accent5"/>
            </a:effectRef>
            <a:fontRef idx="minor">
              <a:schemeClr val="tx1"/>
            </a:fontRef>
          </p:style>
        </p:cxnSp>
        <p:cxnSp>
          <p:nvCxnSpPr>
            <p:cNvPr id="11" name="Straight Connector 10"/>
            <p:cNvCxnSpPr/>
            <p:nvPr/>
          </p:nvCxnSpPr>
          <p:spPr>
            <a:xfrm rot="16200000">
              <a:off x="5052984" y="-1766158"/>
              <a:ext cx="0" cy="6767138"/>
            </a:xfrm>
            <a:prstGeom prst="line">
              <a:avLst/>
            </a:prstGeom>
            <a:ln w="22225"/>
          </p:spPr>
          <p:style>
            <a:lnRef idx="3">
              <a:schemeClr val="accent3"/>
            </a:lnRef>
            <a:fillRef idx="0">
              <a:schemeClr val="accent3"/>
            </a:fillRef>
            <a:effectRef idx="2">
              <a:schemeClr val="accent3"/>
            </a:effectRef>
            <a:fontRef idx="minor">
              <a:schemeClr val="tx1"/>
            </a:fontRef>
          </p:style>
        </p:cxnSp>
      </p:grpSp>
      <p:pic>
        <p:nvPicPr>
          <p:cNvPr id="12"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088" y="996950"/>
            <a:ext cx="280987"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3"/>
          <p:cNvSpPr>
            <a:spLocks noGrp="1"/>
          </p:cNvSpPr>
          <p:nvPr>
            <p:ph type="title"/>
          </p:nvPr>
        </p:nvSpPr>
        <p:spPr/>
        <p:txBody>
          <a:bodyPr/>
          <a:lstStyle/>
          <a:p>
            <a:r>
              <a:rPr lang="en-US" smtClean="0"/>
              <a:t>Click to edit Master title style</a:t>
            </a:r>
            <a:endParaRPr lang="en-US"/>
          </a:p>
        </p:txBody>
      </p:sp>
      <p:sp>
        <p:nvSpPr>
          <p:cNvPr id="7" name="Text Placeholder 6"/>
          <p:cNvSpPr>
            <a:spLocks noGrp="1"/>
          </p:cNvSpPr>
          <p:nvPr>
            <p:ph type="body" sz="quarter" idx="10"/>
          </p:nvPr>
        </p:nvSpPr>
        <p:spPr>
          <a:xfrm>
            <a:off x="228600" y="1280160"/>
            <a:ext cx="8686800" cy="5166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Slide Number Placeholder 1"/>
          <p:cNvSpPr>
            <a:spLocks noGrp="1"/>
          </p:cNvSpPr>
          <p:nvPr>
            <p:ph type="sldNum" sz="quarter" idx="11"/>
          </p:nvPr>
        </p:nvSpPr>
        <p:spPr/>
        <p:txBody>
          <a:bodyPr/>
          <a:lstStyle>
            <a:lvl1pPr>
              <a:defRPr/>
            </a:lvl1pPr>
          </a:lstStyle>
          <a:p>
            <a:pPr>
              <a:defRPr/>
            </a:pPr>
            <a:fld id="{B9E1C093-A9EF-441F-9076-CB90689A8905}" type="slidenum">
              <a:rPr lang="en-US"/>
              <a:pPr>
                <a:defRPr/>
              </a:pPr>
              <a:t>‹#›</a:t>
            </a:fld>
            <a:endParaRPr lang="en-US"/>
          </a:p>
        </p:txBody>
      </p:sp>
    </p:spTree>
    <p:extLst>
      <p:ext uri="{BB962C8B-B14F-4D97-AF65-F5344CB8AC3E}">
        <p14:creationId xmlns:p14="http://schemas.microsoft.com/office/powerpoint/2010/main" val="753604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4"/>
          <p:cNvGrpSpPr>
            <a:grpSpLocks/>
          </p:cNvGrpSpPr>
          <p:nvPr/>
        </p:nvGrpSpPr>
        <p:grpSpPr bwMode="auto">
          <a:xfrm>
            <a:off x="550863" y="4533900"/>
            <a:ext cx="8137525" cy="92075"/>
            <a:chOff x="1381125" y="1528434"/>
            <a:chExt cx="7421880" cy="92153"/>
          </a:xfrm>
        </p:grpSpPr>
        <p:cxnSp>
          <p:nvCxnSpPr>
            <p:cNvPr id="5" name="Straight Connector 4"/>
            <p:cNvCxnSpPr/>
            <p:nvPr/>
          </p:nvCxnSpPr>
          <p:spPr>
            <a:xfrm rot="16200000">
              <a:off x="4992885" y="-2040427"/>
              <a:ext cx="0" cy="7223519"/>
            </a:xfrm>
            <a:prstGeom prst="line">
              <a:avLst/>
            </a:prstGeom>
            <a:ln w="22225"/>
          </p:spPr>
          <p:style>
            <a:lnRef idx="3">
              <a:schemeClr val="accent5"/>
            </a:lnRef>
            <a:fillRef idx="0">
              <a:schemeClr val="accent5"/>
            </a:fillRef>
            <a:effectRef idx="2">
              <a:schemeClr val="accent5"/>
            </a:effectRef>
            <a:fontRef idx="minor">
              <a:schemeClr val="tx1"/>
            </a:fontRef>
          </p:style>
        </p:cxnSp>
        <p:cxnSp>
          <p:nvCxnSpPr>
            <p:cNvPr id="6" name="Straight Connector 5"/>
            <p:cNvCxnSpPr/>
            <p:nvPr/>
          </p:nvCxnSpPr>
          <p:spPr>
            <a:xfrm rot="16200000">
              <a:off x="5052972" y="-1763131"/>
              <a:ext cx="0" cy="6767434"/>
            </a:xfrm>
            <a:prstGeom prst="line">
              <a:avLst/>
            </a:prstGeom>
            <a:ln w="22225"/>
          </p:spPr>
          <p:style>
            <a:lnRef idx="3">
              <a:schemeClr val="accent3"/>
            </a:lnRef>
            <a:fillRef idx="0">
              <a:schemeClr val="accent3"/>
            </a:fillRef>
            <a:effectRef idx="2">
              <a:schemeClr val="accent3"/>
            </a:effectRef>
            <a:fontRef idx="minor">
              <a:schemeClr val="tx1"/>
            </a:fontRef>
          </p:style>
        </p:cxnSp>
        <p:cxnSp>
          <p:nvCxnSpPr>
            <p:cNvPr id="7" name="Straight Connector 6"/>
            <p:cNvCxnSpPr/>
            <p:nvPr/>
          </p:nvCxnSpPr>
          <p:spPr>
            <a:xfrm rot="16200000">
              <a:off x="5236854" y="-2037718"/>
              <a:ext cx="0" cy="7132302"/>
            </a:xfrm>
            <a:prstGeom prst="line">
              <a:avLst/>
            </a:prstGeom>
            <a:ln w="22225"/>
          </p:spPr>
          <p:style>
            <a:lnRef idx="3">
              <a:schemeClr val="accent3"/>
            </a:lnRef>
            <a:fillRef idx="0">
              <a:schemeClr val="accent3"/>
            </a:fillRef>
            <a:effectRef idx="2">
              <a:schemeClr val="accent3"/>
            </a:effectRef>
            <a:fontRef idx="minor">
              <a:schemeClr val="tx1"/>
            </a:fontRef>
          </p:style>
        </p:cxnSp>
      </p:grpSp>
      <p:pic>
        <p:nvPicPr>
          <p:cNvPr id="8"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4638" y="4452938"/>
            <a:ext cx="279400"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23888" y="1709741"/>
            <a:ext cx="7847363" cy="2852737"/>
          </a:xfrm>
        </p:spPr>
        <p:txBody>
          <a:bodyPr anchor="b"/>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6"/>
            <a:ext cx="7847363" cy="1500187"/>
          </a:xfrm>
        </p:spPr>
        <p:txBody>
          <a:bodyPr>
            <a:normAutofit/>
          </a:bodyPr>
          <a:lstStyle>
            <a:lvl1pPr marL="0" indent="0">
              <a:buNone/>
              <a:defRPr sz="240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smtClean="0"/>
              <a:t>Edit Master text styles</a:t>
            </a:r>
          </a:p>
        </p:txBody>
      </p:sp>
    </p:spTree>
    <p:extLst>
      <p:ext uri="{BB962C8B-B14F-4D97-AF65-F5344CB8AC3E}">
        <p14:creationId xmlns:p14="http://schemas.microsoft.com/office/powerpoint/2010/main" val="1259653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grpSp>
        <p:nvGrpSpPr>
          <p:cNvPr id="5" name="Group 5"/>
          <p:cNvGrpSpPr>
            <a:grpSpLocks/>
          </p:cNvGrpSpPr>
          <p:nvPr/>
        </p:nvGrpSpPr>
        <p:grpSpPr bwMode="auto">
          <a:xfrm>
            <a:off x="104775" y="1203325"/>
            <a:ext cx="47625" cy="5578475"/>
            <a:chOff x="1093572" y="320040"/>
            <a:chExt cx="46664" cy="6217920"/>
          </a:xfrm>
        </p:grpSpPr>
        <p:cxnSp>
          <p:nvCxnSpPr>
            <p:cNvPr id="6" name="Straight Connector 5"/>
            <p:cNvCxnSpPr/>
            <p:nvPr/>
          </p:nvCxnSpPr>
          <p:spPr>
            <a:xfrm>
              <a:off x="1093572" y="320040"/>
              <a:ext cx="0" cy="6217920"/>
            </a:xfrm>
            <a:prstGeom prst="line">
              <a:avLst/>
            </a:prstGeom>
            <a:ln w="22225"/>
          </p:spPr>
          <p:style>
            <a:lnRef idx="3">
              <a:schemeClr val="accent5"/>
            </a:lnRef>
            <a:fillRef idx="0">
              <a:schemeClr val="accent5"/>
            </a:fillRef>
            <a:effectRef idx="2">
              <a:schemeClr val="accent5"/>
            </a:effectRef>
            <a:fontRef idx="minor">
              <a:schemeClr val="tx1"/>
            </a:fontRef>
          </p:style>
        </p:cxnSp>
        <p:cxnSp>
          <p:nvCxnSpPr>
            <p:cNvPr id="7" name="Straight Connector 6"/>
            <p:cNvCxnSpPr/>
            <p:nvPr/>
          </p:nvCxnSpPr>
          <p:spPr>
            <a:xfrm>
              <a:off x="1140236" y="327118"/>
              <a:ext cx="0" cy="5911802"/>
            </a:xfrm>
            <a:prstGeom prst="line">
              <a:avLst/>
            </a:prstGeom>
            <a:ln w="22225"/>
          </p:spPr>
          <p:style>
            <a:lnRef idx="3">
              <a:schemeClr val="accent3"/>
            </a:lnRef>
            <a:fillRef idx="0">
              <a:schemeClr val="accent3"/>
            </a:fillRef>
            <a:effectRef idx="2">
              <a:schemeClr val="accent3"/>
            </a:effectRef>
            <a:fontRef idx="minor">
              <a:schemeClr val="tx1"/>
            </a:fontRef>
          </p:style>
        </p:cxnSp>
      </p:grpSp>
      <p:cxnSp>
        <p:nvCxnSpPr>
          <p:cNvPr id="8" name="Straight Connector 7"/>
          <p:cNvCxnSpPr/>
          <p:nvPr/>
        </p:nvCxnSpPr>
        <p:spPr>
          <a:xfrm>
            <a:off x="4572000" y="1152525"/>
            <a:ext cx="0" cy="5303838"/>
          </a:xfrm>
          <a:prstGeom prst="line">
            <a:avLst/>
          </a:prstGeom>
          <a:ln w="9525"/>
        </p:spPr>
        <p:style>
          <a:lnRef idx="3">
            <a:schemeClr val="accent3"/>
          </a:lnRef>
          <a:fillRef idx="0">
            <a:schemeClr val="accent3"/>
          </a:fillRef>
          <a:effectRef idx="2">
            <a:schemeClr val="accent3"/>
          </a:effectRef>
          <a:fontRef idx="minor">
            <a:schemeClr val="tx1"/>
          </a:fontRef>
        </p:style>
      </p:cxnSp>
      <p:sp>
        <p:nvSpPr>
          <p:cNvPr id="9" name="Oval 8"/>
          <p:cNvSpPr/>
          <p:nvPr/>
        </p:nvSpPr>
        <p:spPr>
          <a:xfrm>
            <a:off x="4479925" y="1035050"/>
            <a:ext cx="182563" cy="182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10" name="Group 10"/>
          <p:cNvGrpSpPr>
            <a:grpSpLocks/>
          </p:cNvGrpSpPr>
          <p:nvPr/>
        </p:nvGrpSpPr>
        <p:grpSpPr bwMode="auto">
          <a:xfrm>
            <a:off x="534988" y="1081088"/>
            <a:ext cx="8231187" cy="46037"/>
            <a:chOff x="1669415" y="1572094"/>
            <a:chExt cx="6979831" cy="45317"/>
          </a:xfrm>
        </p:grpSpPr>
        <p:cxnSp>
          <p:nvCxnSpPr>
            <p:cNvPr id="11" name="Straight Connector 10"/>
            <p:cNvCxnSpPr/>
            <p:nvPr/>
          </p:nvCxnSpPr>
          <p:spPr>
            <a:xfrm rot="16200000">
              <a:off x="5160003" y="-1917149"/>
              <a:ext cx="0" cy="6978485"/>
            </a:xfrm>
            <a:prstGeom prst="line">
              <a:avLst/>
            </a:prstGeom>
            <a:ln w="22225"/>
          </p:spPr>
          <p:style>
            <a:lnRef idx="3">
              <a:schemeClr val="accent5"/>
            </a:lnRef>
            <a:fillRef idx="0">
              <a:schemeClr val="accent5"/>
            </a:fillRef>
            <a:effectRef idx="2">
              <a:schemeClr val="accent5"/>
            </a:effectRef>
            <a:fontRef idx="minor">
              <a:schemeClr val="tx1"/>
            </a:fontRef>
          </p:style>
        </p:cxnSp>
        <p:cxnSp>
          <p:nvCxnSpPr>
            <p:cNvPr id="12" name="Straight Connector 11"/>
            <p:cNvCxnSpPr/>
            <p:nvPr/>
          </p:nvCxnSpPr>
          <p:spPr>
            <a:xfrm rot="16200000">
              <a:off x="5052984" y="-1766158"/>
              <a:ext cx="0" cy="6767138"/>
            </a:xfrm>
            <a:prstGeom prst="line">
              <a:avLst/>
            </a:prstGeom>
            <a:ln w="22225"/>
          </p:spPr>
          <p:style>
            <a:lnRef idx="3">
              <a:schemeClr val="accent3"/>
            </a:lnRef>
            <a:fillRef idx="0">
              <a:schemeClr val="accent3"/>
            </a:fillRef>
            <a:effectRef idx="2">
              <a:schemeClr val="accent3"/>
            </a:effectRef>
            <a:fontRef idx="minor">
              <a:schemeClr val="tx1"/>
            </a:fontRef>
          </p:style>
        </p:cxnSp>
      </p:grpSp>
      <p:pic>
        <p:nvPicPr>
          <p:cNvPr id="13" name="Picture 1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088" y="996950"/>
            <a:ext cx="280987"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sz="half" idx="1"/>
          </p:nvPr>
        </p:nvSpPr>
        <p:spPr>
          <a:xfrm>
            <a:off x="228600" y="1280160"/>
            <a:ext cx="4270248" cy="51657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5152" y="1280159"/>
            <a:ext cx="4270248" cy="51657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14" name="Slide Number Placeholder 16"/>
          <p:cNvSpPr>
            <a:spLocks noGrp="1"/>
          </p:cNvSpPr>
          <p:nvPr>
            <p:ph type="sldNum" sz="quarter" idx="10"/>
          </p:nvPr>
        </p:nvSpPr>
        <p:spPr/>
        <p:txBody>
          <a:bodyPr/>
          <a:lstStyle>
            <a:lvl1pPr>
              <a:defRPr/>
            </a:lvl1pPr>
          </a:lstStyle>
          <a:p>
            <a:pPr>
              <a:defRPr/>
            </a:pPr>
            <a:fld id="{6F63D163-1C57-439A-815A-15BCCE687935}" type="slidenum">
              <a:rPr lang="en-US"/>
              <a:pPr>
                <a:defRPr/>
              </a:pPr>
              <a:t>‹#›</a:t>
            </a:fld>
            <a:endParaRPr lang="en-US"/>
          </a:p>
        </p:txBody>
      </p:sp>
    </p:spTree>
    <p:extLst>
      <p:ext uri="{BB962C8B-B14F-4D97-AF65-F5344CB8AC3E}">
        <p14:creationId xmlns:p14="http://schemas.microsoft.com/office/powerpoint/2010/main" val="824848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grpSp>
        <p:nvGrpSpPr>
          <p:cNvPr id="7" name="Group 4"/>
          <p:cNvGrpSpPr>
            <a:grpSpLocks/>
          </p:cNvGrpSpPr>
          <p:nvPr/>
        </p:nvGrpSpPr>
        <p:grpSpPr bwMode="auto">
          <a:xfrm>
            <a:off x="104775" y="1203325"/>
            <a:ext cx="47625" cy="5578475"/>
            <a:chOff x="1093572" y="320040"/>
            <a:chExt cx="46664" cy="6217920"/>
          </a:xfrm>
        </p:grpSpPr>
        <p:cxnSp>
          <p:nvCxnSpPr>
            <p:cNvPr id="8" name="Straight Connector 7"/>
            <p:cNvCxnSpPr/>
            <p:nvPr/>
          </p:nvCxnSpPr>
          <p:spPr>
            <a:xfrm>
              <a:off x="1093572" y="320040"/>
              <a:ext cx="0" cy="6217920"/>
            </a:xfrm>
            <a:prstGeom prst="line">
              <a:avLst/>
            </a:prstGeom>
            <a:ln w="22225"/>
          </p:spPr>
          <p:style>
            <a:lnRef idx="3">
              <a:schemeClr val="accent5"/>
            </a:lnRef>
            <a:fillRef idx="0">
              <a:schemeClr val="accent5"/>
            </a:fillRef>
            <a:effectRef idx="2">
              <a:schemeClr val="accent5"/>
            </a:effectRef>
            <a:fontRef idx="minor">
              <a:schemeClr val="tx1"/>
            </a:fontRef>
          </p:style>
        </p:cxnSp>
        <p:cxnSp>
          <p:nvCxnSpPr>
            <p:cNvPr id="9" name="Straight Connector 8"/>
            <p:cNvCxnSpPr/>
            <p:nvPr/>
          </p:nvCxnSpPr>
          <p:spPr>
            <a:xfrm>
              <a:off x="1140236" y="327118"/>
              <a:ext cx="0" cy="5911802"/>
            </a:xfrm>
            <a:prstGeom prst="line">
              <a:avLst/>
            </a:prstGeom>
            <a:ln w="22225"/>
          </p:spPr>
          <p:style>
            <a:lnRef idx="3">
              <a:schemeClr val="accent3"/>
            </a:lnRef>
            <a:fillRef idx="0">
              <a:schemeClr val="accent3"/>
            </a:fillRef>
            <a:effectRef idx="2">
              <a:schemeClr val="accent3"/>
            </a:effectRef>
            <a:fontRef idx="minor">
              <a:schemeClr val="tx1"/>
            </a:fontRef>
          </p:style>
        </p:cxnSp>
      </p:grpSp>
      <p:cxnSp>
        <p:nvCxnSpPr>
          <p:cNvPr id="10" name="Straight Connector 9"/>
          <p:cNvCxnSpPr/>
          <p:nvPr/>
        </p:nvCxnSpPr>
        <p:spPr>
          <a:xfrm>
            <a:off x="4572000" y="1133475"/>
            <a:ext cx="0" cy="5303838"/>
          </a:xfrm>
          <a:prstGeom prst="line">
            <a:avLst/>
          </a:prstGeom>
          <a:ln w="9525"/>
        </p:spPr>
        <p:style>
          <a:lnRef idx="3">
            <a:schemeClr val="accent3"/>
          </a:lnRef>
          <a:fillRef idx="0">
            <a:schemeClr val="accent3"/>
          </a:fillRef>
          <a:effectRef idx="2">
            <a:schemeClr val="accent3"/>
          </a:effectRef>
          <a:fontRef idx="minor">
            <a:schemeClr val="tx1"/>
          </a:fontRef>
        </p:style>
      </p:cxnSp>
      <p:cxnSp>
        <p:nvCxnSpPr>
          <p:cNvPr id="12" name="Straight Connector 11"/>
          <p:cNvCxnSpPr/>
          <p:nvPr/>
        </p:nvCxnSpPr>
        <p:spPr>
          <a:xfrm rot="16200000">
            <a:off x="4572000" y="-2074862"/>
            <a:ext cx="0" cy="8502650"/>
          </a:xfrm>
          <a:prstGeom prst="line">
            <a:avLst/>
          </a:prstGeom>
          <a:ln w="9525"/>
        </p:spPr>
        <p:style>
          <a:lnRef idx="3">
            <a:schemeClr val="accent3"/>
          </a:lnRef>
          <a:fillRef idx="0">
            <a:schemeClr val="accent3"/>
          </a:fillRef>
          <a:effectRef idx="2">
            <a:schemeClr val="accent3"/>
          </a:effectRef>
          <a:fontRef idx="minor">
            <a:schemeClr val="tx1"/>
          </a:fontRef>
        </p:style>
      </p:cxnSp>
      <p:sp>
        <p:nvSpPr>
          <p:cNvPr id="13" name="Oval 12"/>
          <p:cNvSpPr/>
          <p:nvPr/>
        </p:nvSpPr>
        <p:spPr>
          <a:xfrm>
            <a:off x="4479925" y="1035050"/>
            <a:ext cx="182563" cy="182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Oval 13"/>
          <p:cNvSpPr/>
          <p:nvPr/>
        </p:nvSpPr>
        <p:spPr>
          <a:xfrm>
            <a:off x="4479925" y="2084388"/>
            <a:ext cx="182563" cy="182562"/>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15" name="Group 12"/>
          <p:cNvGrpSpPr>
            <a:grpSpLocks/>
          </p:cNvGrpSpPr>
          <p:nvPr/>
        </p:nvGrpSpPr>
        <p:grpSpPr bwMode="auto">
          <a:xfrm>
            <a:off x="534988" y="1081088"/>
            <a:ext cx="8231187" cy="46037"/>
            <a:chOff x="1669415" y="1572094"/>
            <a:chExt cx="6979831" cy="45317"/>
          </a:xfrm>
        </p:grpSpPr>
        <p:cxnSp>
          <p:nvCxnSpPr>
            <p:cNvPr id="16" name="Straight Connector 15"/>
            <p:cNvCxnSpPr/>
            <p:nvPr/>
          </p:nvCxnSpPr>
          <p:spPr>
            <a:xfrm rot="16200000">
              <a:off x="5160003" y="-1917149"/>
              <a:ext cx="0" cy="6978485"/>
            </a:xfrm>
            <a:prstGeom prst="line">
              <a:avLst/>
            </a:prstGeom>
            <a:ln w="22225"/>
          </p:spPr>
          <p:style>
            <a:lnRef idx="3">
              <a:schemeClr val="accent5"/>
            </a:lnRef>
            <a:fillRef idx="0">
              <a:schemeClr val="accent5"/>
            </a:fillRef>
            <a:effectRef idx="2">
              <a:schemeClr val="accent5"/>
            </a:effectRef>
            <a:fontRef idx="minor">
              <a:schemeClr val="tx1"/>
            </a:fontRef>
          </p:style>
        </p:cxnSp>
        <p:cxnSp>
          <p:nvCxnSpPr>
            <p:cNvPr id="17" name="Straight Connector 16"/>
            <p:cNvCxnSpPr/>
            <p:nvPr/>
          </p:nvCxnSpPr>
          <p:spPr>
            <a:xfrm rot="16200000">
              <a:off x="5052984" y="-1766158"/>
              <a:ext cx="0" cy="6767138"/>
            </a:xfrm>
            <a:prstGeom prst="line">
              <a:avLst/>
            </a:prstGeom>
            <a:ln w="22225"/>
          </p:spPr>
          <p:style>
            <a:lnRef idx="3">
              <a:schemeClr val="accent3"/>
            </a:lnRef>
            <a:fillRef idx="0">
              <a:schemeClr val="accent3"/>
            </a:fillRef>
            <a:effectRef idx="2">
              <a:schemeClr val="accent3"/>
            </a:effectRef>
            <a:fontRef idx="minor">
              <a:schemeClr val="tx1"/>
            </a:fontRef>
          </p:style>
        </p:cxnSp>
      </p:grpSp>
      <p:pic>
        <p:nvPicPr>
          <p:cNvPr id="18" name="Picture 1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088" y="996950"/>
            <a:ext cx="280987"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p:cNvSpPr>
            <a:spLocks noGrp="1"/>
          </p:cNvSpPr>
          <p:nvPr>
            <p:ph type="body" idx="1"/>
          </p:nvPr>
        </p:nvSpPr>
        <p:spPr>
          <a:xfrm>
            <a:off x="228600" y="1280160"/>
            <a:ext cx="4270248" cy="823912"/>
          </a:xfrm>
        </p:spPr>
        <p:txBody>
          <a:bodyPr anchor="b">
            <a:normAutofit/>
          </a:bodyPr>
          <a:lstStyle>
            <a:lvl1pPr marL="0" indent="0">
              <a:buNone/>
              <a:defRPr sz="220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smtClean="0"/>
              <a:t>Edit Master text styles</a:t>
            </a:r>
          </a:p>
        </p:txBody>
      </p:sp>
      <p:sp>
        <p:nvSpPr>
          <p:cNvPr id="4" name="Content Placeholder 3"/>
          <p:cNvSpPr>
            <a:spLocks noGrp="1"/>
          </p:cNvSpPr>
          <p:nvPr>
            <p:ph sz="half" idx="2"/>
          </p:nvPr>
        </p:nvSpPr>
        <p:spPr>
          <a:xfrm>
            <a:off x="228600" y="2240178"/>
            <a:ext cx="4270248" cy="420624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1280160"/>
            <a:ext cx="4270248" cy="823912"/>
          </a:xfrm>
        </p:spPr>
        <p:txBody>
          <a:bodyPr anchor="b">
            <a:normAutofit/>
          </a:bodyPr>
          <a:lstStyle>
            <a:lvl1pPr marL="0" indent="0">
              <a:buNone/>
              <a:defRPr sz="220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smtClean="0"/>
              <a:t>Edit Master text styles</a:t>
            </a:r>
          </a:p>
        </p:txBody>
      </p:sp>
      <p:sp>
        <p:nvSpPr>
          <p:cNvPr id="6" name="Content Placeholder 5"/>
          <p:cNvSpPr>
            <a:spLocks noGrp="1"/>
          </p:cNvSpPr>
          <p:nvPr>
            <p:ph sz="quarter" idx="4"/>
          </p:nvPr>
        </p:nvSpPr>
        <p:spPr>
          <a:xfrm>
            <a:off x="4645152" y="2240280"/>
            <a:ext cx="4270248" cy="420624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0"/>
          <p:cNvSpPr>
            <a:spLocks noGrp="1"/>
          </p:cNvSpPr>
          <p:nvPr>
            <p:ph type="title"/>
          </p:nvPr>
        </p:nvSpPr>
        <p:spPr/>
        <p:txBody>
          <a:bodyPr/>
          <a:lstStyle/>
          <a:p>
            <a:r>
              <a:rPr lang="en-US" smtClean="0"/>
              <a:t>Click to edit Master title style</a:t>
            </a:r>
            <a:endParaRPr lang="en-US" dirty="0"/>
          </a:p>
        </p:txBody>
      </p:sp>
      <p:sp>
        <p:nvSpPr>
          <p:cNvPr id="19" name="Slide Number Placeholder 1"/>
          <p:cNvSpPr>
            <a:spLocks noGrp="1"/>
          </p:cNvSpPr>
          <p:nvPr>
            <p:ph type="sldNum" sz="quarter" idx="10"/>
          </p:nvPr>
        </p:nvSpPr>
        <p:spPr/>
        <p:txBody>
          <a:bodyPr/>
          <a:lstStyle>
            <a:lvl1pPr>
              <a:defRPr/>
            </a:lvl1pPr>
          </a:lstStyle>
          <a:p>
            <a:pPr>
              <a:defRPr/>
            </a:pPr>
            <a:fld id="{05D22E4F-27E5-490C-A9F3-7CD63EC5E863}" type="slidenum">
              <a:rPr lang="en-US"/>
              <a:pPr>
                <a:defRPr/>
              </a:pPr>
              <a:t>‹#›</a:t>
            </a:fld>
            <a:endParaRPr lang="en-US"/>
          </a:p>
        </p:txBody>
      </p:sp>
    </p:spTree>
    <p:extLst>
      <p:ext uri="{BB962C8B-B14F-4D97-AF65-F5344CB8AC3E}">
        <p14:creationId xmlns:p14="http://schemas.microsoft.com/office/powerpoint/2010/main" val="122473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grpSp>
        <p:nvGrpSpPr>
          <p:cNvPr id="3" name="Group 4"/>
          <p:cNvGrpSpPr>
            <a:grpSpLocks/>
          </p:cNvGrpSpPr>
          <p:nvPr/>
        </p:nvGrpSpPr>
        <p:grpSpPr bwMode="auto">
          <a:xfrm>
            <a:off x="104775" y="1203325"/>
            <a:ext cx="47625" cy="5578475"/>
            <a:chOff x="1093572" y="320040"/>
            <a:chExt cx="46664" cy="6217920"/>
          </a:xfrm>
        </p:grpSpPr>
        <p:cxnSp>
          <p:nvCxnSpPr>
            <p:cNvPr id="4" name="Straight Connector 3"/>
            <p:cNvCxnSpPr/>
            <p:nvPr/>
          </p:nvCxnSpPr>
          <p:spPr>
            <a:xfrm>
              <a:off x="1093572" y="320040"/>
              <a:ext cx="0" cy="6217920"/>
            </a:xfrm>
            <a:prstGeom prst="line">
              <a:avLst/>
            </a:prstGeom>
            <a:ln w="22225"/>
          </p:spPr>
          <p:style>
            <a:lnRef idx="3">
              <a:schemeClr val="accent5"/>
            </a:lnRef>
            <a:fillRef idx="0">
              <a:schemeClr val="accent5"/>
            </a:fillRef>
            <a:effectRef idx="2">
              <a:schemeClr val="accent5"/>
            </a:effectRef>
            <a:fontRef idx="minor">
              <a:schemeClr val="tx1"/>
            </a:fontRef>
          </p:style>
        </p:cxnSp>
        <p:cxnSp>
          <p:nvCxnSpPr>
            <p:cNvPr id="5" name="Straight Connector 4"/>
            <p:cNvCxnSpPr/>
            <p:nvPr/>
          </p:nvCxnSpPr>
          <p:spPr>
            <a:xfrm>
              <a:off x="1140236" y="327118"/>
              <a:ext cx="0" cy="5911802"/>
            </a:xfrm>
            <a:prstGeom prst="line">
              <a:avLst/>
            </a:prstGeom>
            <a:ln w="22225"/>
          </p:spPr>
          <p:style>
            <a:lnRef idx="3">
              <a:schemeClr val="accent3"/>
            </a:lnRef>
            <a:fillRef idx="0">
              <a:schemeClr val="accent3"/>
            </a:fillRef>
            <a:effectRef idx="2">
              <a:schemeClr val="accent3"/>
            </a:effectRef>
            <a:fontRef idx="minor">
              <a:schemeClr val="tx1"/>
            </a:fontRef>
          </p:style>
        </p:cxnSp>
      </p:grpSp>
      <p:grpSp>
        <p:nvGrpSpPr>
          <p:cNvPr id="6" name="Group 7"/>
          <p:cNvGrpSpPr>
            <a:grpSpLocks/>
          </p:cNvGrpSpPr>
          <p:nvPr/>
        </p:nvGrpSpPr>
        <p:grpSpPr bwMode="auto">
          <a:xfrm>
            <a:off x="534988" y="1081088"/>
            <a:ext cx="8231187" cy="46037"/>
            <a:chOff x="1669415" y="1572094"/>
            <a:chExt cx="6979831" cy="45317"/>
          </a:xfrm>
        </p:grpSpPr>
        <p:cxnSp>
          <p:nvCxnSpPr>
            <p:cNvPr id="8" name="Straight Connector 7"/>
            <p:cNvCxnSpPr/>
            <p:nvPr/>
          </p:nvCxnSpPr>
          <p:spPr>
            <a:xfrm rot="16200000">
              <a:off x="5160003" y="-1917149"/>
              <a:ext cx="0" cy="6978485"/>
            </a:xfrm>
            <a:prstGeom prst="line">
              <a:avLst/>
            </a:prstGeom>
            <a:ln w="22225"/>
          </p:spPr>
          <p:style>
            <a:lnRef idx="3">
              <a:schemeClr val="accent5"/>
            </a:lnRef>
            <a:fillRef idx="0">
              <a:schemeClr val="accent5"/>
            </a:fillRef>
            <a:effectRef idx="2">
              <a:schemeClr val="accent5"/>
            </a:effectRef>
            <a:fontRef idx="minor">
              <a:schemeClr val="tx1"/>
            </a:fontRef>
          </p:style>
        </p:cxnSp>
        <p:cxnSp>
          <p:nvCxnSpPr>
            <p:cNvPr id="9" name="Straight Connector 8"/>
            <p:cNvCxnSpPr/>
            <p:nvPr/>
          </p:nvCxnSpPr>
          <p:spPr>
            <a:xfrm rot="16200000">
              <a:off x="5052984" y="-1766158"/>
              <a:ext cx="0" cy="6767138"/>
            </a:xfrm>
            <a:prstGeom prst="line">
              <a:avLst/>
            </a:prstGeom>
            <a:ln w="22225"/>
          </p:spPr>
          <p:style>
            <a:lnRef idx="3">
              <a:schemeClr val="accent3"/>
            </a:lnRef>
            <a:fillRef idx="0">
              <a:schemeClr val="accent3"/>
            </a:fillRef>
            <a:effectRef idx="2">
              <a:schemeClr val="accent3"/>
            </a:effectRef>
            <a:fontRef idx="minor">
              <a:schemeClr val="tx1"/>
            </a:fontRef>
          </p:style>
        </p:cxnSp>
      </p:grpSp>
      <p:pic>
        <p:nvPicPr>
          <p:cNvPr id="10"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088" y="996950"/>
            <a:ext cx="280987"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6"/>
          <p:cNvSpPr>
            <a:spLocks noGrp="1"/>
          </p:cNvSpPr>
          <p:nvPr>
            <p:ph type="title"/>
          </p:nvPr>
        </p:nvSpPr>
        <p:spPr/>
        <p:txBody>
          <a:bodyPr/>
          <a:lstStyle/>
          <a:p>
            <a:r>
              <a:rPr lang="en-US" smtClean="0"/>
              <a:t>Click to edit Master title style</a:t>
            </a:r>
            <a:endParaRPr lang="en-US" dirty="0"/>
          </a:p>
        </p:txBody>
      </p:sp>
      <p:sp>
        <p:nvSpPr>
          <p:cNvPr id="11" name="Slide Number Placeholder 1"/>
          <p:cNvSpPr>
            <a:spLocks noGrp="1"/>
          </p:cNvSpPr>
          <p:nvPr>
            <p:ph type="sldNum" sz="quarter" idx="10"/>
          </p:nvPr>
        </p:nvSpPr>
        <p:spPr/>
        <p:txBody>
          <a:bodyPr/>
          <a:lstStyle>
            <a:lvl1pPr>
              <a:defRPr/>
            </a:lvl1pPr>
          </a:lstStyle>
          <a:p>
            <a:pPr>
              <a:defRPr/>
            </a:pPr>
            <a:fld id="{53AF9201-2C15-4CFD-BA9D-4344879656CB}" type="slidenum">
              <a:rPr lang="en-US"/>
              <a:pPr>
                <a:defRPr/>
              </a:pPr>
              <a:t>‹#›</a:t>
            </a:fld>
            <a:endParaRPr lang="en-US"/>
          </a:p>
        </p:txBody>
      </p:sp>
    </p:spTree>
    <p:extLst>
      <p:ext uri="{BB962C8B-B14F-4D97-AF65-F5344CB8AC3E}">
        <p14:creationId xmlns:p14="http://schemas.microsoft.com/office/powerpoint/2010/main" val="3070232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2" name="Group 4"/>
          <p:cNvGrpSpPr>
            <a:grpSpLocks/>
          </p:cNvGrpSpPr>
          <p:nvPr/>
        </p:nvGrpSpPr>
        <p:grpSpPr bwMode="auto">
          <a:xfrm>
            <a:off x="104775" y="274638"/>
            <a:ext cx="47625" cy="6510337"/>
            <a:chOff x="1093572" y="320040"/>
            <a:chExt cx="46664" cy="6217920"/>
          </a:xfrm>
        </p:grpSpPr>
        <p:cxnSp>
          <p:nvCxnSpPr>
            <p:cNvPr id="3" name="Straight Connector 2"/>
            <p:cNvCxnSpPr/>
            <p:nvPr/>
          </p:nvCxnSpPr>
          <p:spPr>
            <a:xfrm>
              <a:off x="1093572" y="320040"/>
              <a:ext cx="0" cy="6217920"/>
            </a:xfrm>
            <a:prstGeom prst="line">
              <a:avLst/>
            </a:prstGeom>
            <a:ln w="22225">
              <a:round/>
            </a:ln>
          </p:spPr>
          <p:style>
            <a:lnRef idx="3">
              <a:schemeClr val="accent5"/>
            </a:lnRef>
            <a:fillRef idx="0">
              <a:schemeClr val="accent5"/>
            </a:fillRef>
            <a:effectRef idx="2">
              <a:schemeClr val="accent5"/>
            </a:effectRef>
            <a:fontRef idx="minor">
              <a:schemeClr val="tx1"/>
            </a:fontRef>
          </p:style>
        </p:cxnSp>
        <p:cxnSp>
          <p:nvCxnSpPr>
            <p:cNvPr id="4" name="Straight Connector 3"/>
            <p:cNvCxnSpPr/>
            <p:nvPr/>
          </p:nvCxnSpPr>
          <p:spPr>
            <a:xfrm>
              <a:off x="1140236" y="326105"/>
              <a:ext cx="0" cy="5955619"/>
            </a:xfrm>
            <a:prstGeom prst="line">
              <a:avLst/>
            </a:prstGeom>
            <a:ln w="22225">
              <a:round/>
            </a:ln>
          </p:spPr>
          <p:style>
            <a:lnRef idx="3">
              <a:schemeClr val="accent3"/>
            </a:lnRef>
            <a:fillRef idx="0">
              <a:schemeClr val="accent3"/>
            </a:fillRef>
            <a:effectRef idx="2">
              <a:schemeClr val="accent3"/>
            </a:effectRef>
            <a:fontRef idx="minor">
              <a:schemeClr val="tx1"/>
            </a:fontRef>
          </p:style>
        </p:cxnSp>
      </p:grpSp>
      <p:grpSp>
        <p:nvGrpSpPr>
          <p:cNvPr id="5" name="Group 7"/>
          <p:cNvGrpSpPr>
            <a:grpSpLocks/>
          </p:cNvGrpSpPr>
          <p:nvPr/>
        </p:nvGrpSpPr>
        <p:grpSpPr bwMode="auto">
          <a:xfrm>
            <a:off x="534988" y="146050"/>
            <a:ext cx="8231187" cy="46038"/>
            <a:chOff x="1669415" y="1572094"/>
            <a:chExt cx="6979831" cy="45317"/>
          </a:xfrm>
        </p:grpSpPr>
        <p:cxnSp>
          <p:nvCxnSpPr>
            <p:cNvPr id="6" name="Straight Connector 5"/>
            <p:cNvCxnSpPr/>
            <p:nvPr/>
          </p:nvCxnSpPr>
          <p:spPr>
            <a:xfrm rot="16200000">
              <a:off x="5160003" y="-1917149"/>
              <a:ext cx="0" cy="6978485"/>
            </a:xfrm>
            <a:prstGeom prst="line">
              <a:avLst/>
            </a:prstGeom>
            <a:ln w="22225"/>
          </p:spPr>
          <p:style>
            <a:lnRef idx="3">
              <a:schemeClr val="accent5"/>
            </a:lnRef>
            <a:fillRef idx="0">
              <a:schemeClr val="accent5"/>
            </a:fillRef>
            <a:effectRef idx="2">
              <a:schemeClr val="accent5"/>
            </a:effectRef>
            <a:fontRef idx="minor">
              <a:schemeClr val="tx1"/>
            </a:fontRef>
          </p:style>
        </p:cxnSp>
        <p:cxnSp>
          <p:nvCxnSpPr>
            <p:cNvPr id="7" name="Straight Connector 6"/>
            <p:cNvCxnSpPr/>
            <p:nvPr/>
          </p:nvCxnSpPr>
          <p:spPr>
            <a:xfrm rot="16200000">
              <a:off x="5052984" y="-1766158"/>
              <a:ext cx="0" cy="6767138"/>
            </a:xfrm>
            <a:prstGeom prst="line">
              <a:avLst/>
            </a:prstGeom>
            <a:ln w="22225"/>
          </p:spPr>
          <p:style>
            <a:lnRef idx="3">
              <a:schemeClr val="accent3"/>
            </a:lnRef>
            <a:fillRef idx="0">
              <a:schemeClr val="accent3"/>
            </a:fillRef>
            <a:effectRef idx="2">
              <a:schemeClr val="accent3"/>
            </a:effectRef>
            <a:fontRef idx="minor">
              <a:schemeClr val="tx1"/>
            </a:fontRef>
          </p:style>
        </p:cxnSp>
      </p:grpSp>
      <p:pic>
        <p:nvPicPr>
          <p:cNvPr id="8"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088" y="55563"/>
            <a:ext cx="280987"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11"/>
          <p:cNvSpPr>
            <a:spLocks noGrp="1"/>
          </p:cNvSpPr>
          <p:nvPr>
            <p:ph type="sldNum" sz="quarter" idx="10"/>
          </p:nvPr>
        </p:nvSpPr>
        <p:spPr/>
        <p:txBody>
          <a:bodyPr/>
          <a:lstStyle>
            <a:lvl1pPr>
              <a:defRPr/>
            </a:lvl1pPr>
          </a:lstStyle>
          <a:p>
            <a:pPr>
              <a:defRPr/>
            </a:pPr>
            <a:fld id="{C0F479D6-1B84-4A4D-9650-0C66CD1EF766}" type="slidenum">
              <a:rPr lang="en-US"/>
              <a:pPr>
                <a:defRPr/>
              </a:pPr>
              <a:t>‹#›</a:t>
            </a:fld>
            <a:endParaRPr lang="en-US"/>
          </a:p>
        </p:txBody>
      </p:sp>
    </p:spTree>
    <p:extLst>
      <p:ext uri="{BB962C8B-B14F-4D97-AF65-F5344CB8AC3E}">
        <p14:creationId xmlns:p14="http://schemas.microsoft.com/office/powerpoint/2010/main" val="4245950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grpSp>
        <p:nvGrpSpPr>
          <p:cNvPr id="5" name="Group 5"/>
          <p:cNvGrpSpPr>
            <a:grpSpLocks/>
          </p:cNvGrpSpPr>
          <p:nvPr/>
        </p:nvGrpSpPr>
        <p:grpSpPr bwMode="auto">
          <a:xfrm>
            <a:off x="534988" y="1079500"/>
            <a:ext cx="3567112" cy="44450"/>
            <a:chOff x="1669417" y="1572087"/>
            <a:chExt cx="3025346" cy="45326"/>
          </a:xfrm>
        </p:grpSpPr>
        <p:cxnSp>
          <p:nvCxnSpPr>
            <p:cNvPr id="7" name="Straight Connector 6"/>
            <p:cNvCxnSpPr/>
            <p:nvPr/>
          </p:nvCxnSpPr>
          <p:spPr>
            <a:xfrm rot="16200000">
              <a:off x="3182763" y="60086"/>
              <a:ext cx="0" cy="3024000"/>
            </a:xfrm>
            <a:prstGeom prst="line">
              <a:avLst/>
            </a:prstGeom>
            <a:ln w="22225"/>
          </p:spPr>
          <p:style>
            <a:lnRef idx="3">
              <a:schemeClr val="accent5"/>
            </a:lnRef>
            <a:fillRef idx="0">
              <a:schemeClr val="accent5"/>
            </a:fillRef>
            <a:effectRef idx="2">
              <a:schemeClr val="accent5"/>
            </a:effectRef>
            <a:fontRef idx="minor">
              <a:schemeClr val="tx1"/>
            </a:fontRef>
          </p:style>
        </p:cxnSp>
        <p:cxnSp>
          <p:nvCxnSpPr>
            <p:cNvPr id="8" name="Straight Connector 7"/>
            <p:cNvCxnSpPr/>
            <p:nvPr/>
          </p:nvCxnSpPr>
          <p:spPr>
            <a:xfrm rot="16200000">
              <a:off x="3077071" y="209759"/>
              <a:ext cx="0" cy="2815309"/>
            </a:xfrm>
            <a:prstGeom prst="line">
              <a:avLst/>
            </a:prstGeom>
            <a:ln w="22225"/>
          </p:spPr>
          <p:style>
            <a:lnRef idx="3">
              <a:schemeClr val="accent3"/>
            </a:lnRef>
            <a:fillRef idx="0">
              <a:schemeClr val="accent3"/>
            </a:fillRef>
            <a:effectRef idx="2">
              <a:schemeClr val="accent3"/>
            </a:effectRef>
            <a:fontRef idx="minor">
              <a:schemeClr val="tx1"/>
            </a:fontRef>
          </p:style>
        </p:cxnSp>
      </p:grpSp>
      <p:cxnSp>
        <p:nvCxnSpPr>
          <p:cNvPr id="9" name="Straight Connector 8"/>
          <p:cNvCxnSpPr/>
          <p:nvPr/>
        </p:nvCxnSpPr>
        <p:spPr>
          <a:xfrm>
            <a:off x="4046538" y="1279525"/>
            <a:ext cx="0" cy="5167313"/>
          </a:xfrm>
          <a:prstGeom prst="line">
            <a:avLst/>
          </a:prstGeom>
          <a:ln w="9525"/>
        </p:spPr>
        <p:style>
          <a:lnRef idx="3">
            <a:schemeClr val="accent3"/>
          </a:lnRef>
          <a:fillRef idx="0">
            <a:schemeClr val="accent3"/>
          </a:fillRef>
          <a:effectRef idx="2">
            <a:schemeClr val="accent3"/>
          </a:effectRef>
          <a:fontRef idx="minor">
            <a:schemeClr val="tx1"/>
          </a:fontRef>
        </p:style>
      </p:cxnSp>
      <p:grpSp>
        <p:nvGrpSpPr>
          <p:cNvPr id="10" name="Group 8"/>
          <p:cNvGrpSpPr>
            <a:grpSpLocks/>
          </p:cNvGrpSpPr>
          <p:nvPr/>
        </p:nvGrpSpPr>
        <p:grpSpPr bwMode="auto">
          <a:xfrm>
            <a:off x="104775" y="1203325"/>
            <a:ext cx="47625" cy="5578475"/>
            <a:chOff x="1093572" y="320040"/>
            <a:chExt cx="46664" cy="6217920"/>
          </a:xfrm>
        </p:grpSpPr>
        <p:cxnSp>
          <p:nvCxnSpPr>
            <p:cNvPr id="11" name="Straight Connector 10"/>
            <p:cNvCxnSpPr/>
            <p:nvPr/>
          </p:nvCxnSpPr>
          <p:spPr>
            <a:xfrm>
              <a:off x="1093572" y="320040"/>
              <a:ext cx="0" cy="6217920"/>
            </a:xfrm>
            <a:prstGeom prst="line">
              <a:avLst/>
            </a:prstGeom>
            <a:ln w="22225">
              <a:round/>
            </a:ln>
          </p:spPr>
          <p:style>
            <a:lnRef idx="3">
              <a:schemeClr val="accent5"/>
            </a:lnRef>
            <a:fillRef idx="0">
              <a:schemeClr val="accent5"/>
            </a:fillRef>
            <a:effectRef idx="2">
              <a:schemeClr val="accent5"/>
            </a:effectRef>
            <a:fontRef idx="minor">
              <a:schemeClr val="tx1"/>
            </a:fontRef>
          </p:style>
        </p:cxnSp>
        <p:cxnSp>
          <p:nvCxnSpPr>
            <p:cNvPr id="12" name="Straight Connector 11"/>
            <p:cNvCxnSpPr/>
            <p:nvPr/>
          </p:nvCxnSpPr>
          <p:spPr>
            <a:xfrm>
              <a:off x="1140236" y="327118"/>
              <a:ext cx="0" cy="5911802"/>
            </a:xfrm>
            <a:prstGeom prst="line">
              <a:avLst/>
            </a:prstGeom>
            <a:ln w="22225">
              <a:round/>
            </a:ln>
          </p:spPr>
          <p:style>
            <a:lnRef idx="3">
              <a:schemeClr val="accent3"/>
            </a:lnRef>
            <a:fillRef idx="0">
              <a:schemeClr val="accent3"/>
            </a:fillRef>
            <a:effectRef idx="2">
              <a:schemeClr val="accent3"/>
            </a:effectRef>
            <a:fontRef idx="minor">
              <a:schemeClr val="tx1"/>
            </a:fontRef>
          </p:style>
        </p:cxnSp>
      </p:grpSp>
      <p:pic>
        <p:nvPicPr>
          <p:cNvPr id="13"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088" y="996950"/>
            <a:ext cx="280987"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28600" y="146304"/>
            <a:ext cx="3767328" cy="914400"/>
          </a:xfrm>
        </p:spPr>
        <p:txBody>
          <a:bodyPr anchorCtr="0"/>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4096941" y="146304"/>
            <a:ext cx="4800600" cy="6300216"/>
          </a:xfrm>
        </p:spPr>
        <p:txBody>
          <a:bodyPr/>
          <a:lstStyle>
            <a:lvl1pPr>
              <a:defRPr sz="2000"/>
            </a:lvl1pPr>
            <a:lvl2pPr>
              <a:defRPr sz="1800"/>
            </a:lvl2pPr>
            <a:lvl3pPr>
              <a:defRPr sz="1600"/>
            </a:lvl3pPr>
            <a:lvl4pPr>
              <a:defRPr sz="1400"/>
            </a:lvl4pPr>
            <a:lvl5pPr>
              <a:defRPr sz="1200"/>
            </a:lvl5pPr>
            <a:lvl6pPr>
              <a:defRPr sz="1125"/>
            </a:lvl6pPr>
            <a:lvl7pPr>
              <a:defRPr sz="1125"/>
            </a:lvl7pPr>
            <a:lvl8pPr>
              <a:defRPr sz="1125"/>
            </a:lvl8pPr>
            <a:lvl9pPr>
              <a:defRPr sz="1125"/>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5"/>
          <p:cNvSpPr>
            <a:spLocks noGrp="1"/>
          </p:cNvSpPr>
          <p:nvPr>
            <p:ph type="body" sz="quarter" idx="11"/>
          </p:nvPr>
        </p:nvSpPr>
        <p:spPr>
          <a:xfrm>
            <a:off x="228600" y="1280160"/>
            <a:ext cx="3767328" cy="5166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Slide Number Placeholder 3"/>
          <p:cNvSpPr>
            <a:spLocks noGrp="1"/>
          </p:cNvSpPr>
          <p:nvPr>
            <p:ph type="sldNum" sz="quarter" idx="12"/>
          </p:nvPr>
        </p:nvSpPr>
        <p:spPr/>
        <p:txBody>
          <a:bodyPr/>
          <a:lstStyle>
            <a:lvl1pPr>
              <a:defRPr/>
            </a:lvl1pPr>
          </a:lstStyle>
          <a:p>
            <a:pPr>
              <a:defRPr/>
            </a:pPr>
            <a:fld id="{98D4AAF8-0291-4DDC-8C9F-16EE2719C89B}" type="slidenum">
              <a:rPr lang="en-US"/>
              <a:pPr>
                <a:defRPr/>
              </a:pPr>
              <a:t>‹#›</a:t>
            </a:fld>
            <a:endParaRPr lang="en-US"/>
          </a:p>
        </p:txBody>
      </p:sp>
    </p:spTree>
    <p:extLst>
      <p:ext uri="{BB962C8B-B14F-4D97-AF65-F5344CB8AC3E}">
        <p14:creationId xmlns:p14="http://schemas.microsoft.com/office/powerpoint/2010/main" val="2137780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grpSp>
        <p:nvGrpSpPr>
          <p:cNvPr id="5" name="Group 5"/>
          <p:cNvGrpSpPr>
            <a:grpSpLocks/>
          </p:cNvGrpSpPr>
          <p:nvPr/>
        </p:nvGrpSpPr>
        <p:grpSpPr bwMode="auto">
          <a:xfrm>
            <a:off x="534988" y="1079500"/>
            <a:ext cx="3567112" cy="44450"/>
            <a:chOff x="1669417" y="1572087"/>
            <a:chExt cx="3025346" cy="45326"/>
          </a:xfrm>
        </p:grpSpPr>
        <p:cxnSp>
          <p:nvCxnSpPr>
            <p:cNvPr id="6" name="Straight Connector 5"/>
            <p:cNvCxnSpPr/>
            <p:nvPr/>
          </p:nvCxnSpPr>
          <p:spPr>
            <a:xfrm rot="16200000">
              <a:off x="3182763" y="60086"/>
              <a:ext cx="0" cy="3024000"/>
            </a:xfrm>
            <a:prstGeom prst="line">
              <a:avLst/>
            </a:prstGeom>
            <a:ln w="22225"/>
          </p:spPr>
          <p:style>
            <a:lnRef idx="3">
              <a:schemeClr val="accent5"/>
            </a:lnRef>
            <a:fillRef idx="0">
              <a:schemeClr val="accent5"/>
            </a:fillRef>
            <a:effectRef idx="2">
              <a:schemeClr val="accent5"/>
            </a:effectRef>
            <a:fontRef idx="minor">
              <a:schemeClr val="tx1"/>
            </a:fontRef>
          </p:style>
        </p:cxnSp>
        <p:cxnSp>
          <p:nvCxnSpPr>
            <p:cNvPr id="7" name="Straight Connector 6"/>
            <p:cNvCxnSpPr/>
            <p:nvPr/>
          </p:nvCxnSpPr>
          <p:spPr>
            <a:xfrm rot="16200000">
              <a:off x="3077071" y="209759"/>
              <a:ext cx="0" cy="2815309"/>
            </a:xfrm>
            <a:prstGeom prst="line">
              <a:avLst/>
            </a:prstGeom>
            <a:ln w="22225"/>
          </p:spPr>
          <p:style>
            <a:lnRef idx="3">
              <a:schemeClr val="accent3"/>
            </a:lnRef>
            <a:fillRef idx="0">
              <a:schemeClr val="accent3"/>
            </a:fillRef>
            <a:effectRef idx="2">
              <a:schemeClr val="accent3"/>
            </a:effectRef>
            <a:fontRef idx="minor">
              <a:schemeClr val="tx1"/>
            </a:fontRef>
          </p:style>
        </p:cxnSp>
      </p:grpSp>
      <p:cxnSp>
        <p:nvCxnSpPr>
          <p:cNvPr id="8" name="Straight Connector 7"/>
          <p:cNvCxnSpPr/>
          <p:nvPr/>
        </p:nvCxnSpPr>
        <p:spPr>
          <a:xfrm>
            <a:off x="4046538" y="1279525"/>
            <a:ext cx="0" cy="5167313"/>
          </a:xfrm>
          <a:prstGeom prst="line">
            <a:avLst/>
          </a:prstGeom>
          <a:ln w="9525"/>
        </p:spPr>
        <p:style>
          <a:lnRef idx="3">
            <a:schemeClr val="accent3"/>
          </a:lnRef>
          <a:fillRef idx="0">
            <a:schemeClr val="accent3"/>
          </a:fillRef>
          <a:effectRef idx="2">
            <a:schemeClr val="accent3"/>
          </a:effectRef>
          <a:fontRef idx="minor">
            <a:schemeClr val="tx1"/>
          </a:fontRef>
        </p:style>
      </p:cxnSp>
      <p:grpSp>
        <p:nvGrpSpPr>
          <p:cNvPr id="9" name="Group 9"/>
          <p:cNvGrpSpPr>
            <a:grpSpLocks/>
          </p:cNvGrpSpPr>
          <p:nvPr/>
        </p:nvGrpSpPr>
        <p:grpSpPr bwMode="auto">
          <a:xfrm>
            <a:off x="104775" y="1203325"/>
            <a:ext cx="47625" cy="5578475"/>
            <a:chOff x="1093572" y="320040"/>
            <a:chExt cx="46664" cy="6217920"/>
          </a:xfrm>
        </p:grpSpPr>
        <p:cxnSp>
          <p:nvCxnSpPr>
            <p:cNvPr id="10" name="Straight Connector 9"/>
            <p:cNvCxnSpPr/>
            <p:nvPr/>
          </p:nvCxnSpPr>
          <p:spPr>
            <a:xfrm>
              <a:off x="1093572" y="320040"/>
              <a:ext cx="0" cy="6217920"/>
            </a:xfrm>
            <a:prstGeom prst="line">
              <a:avLst/>
            </a:prstGeom>
            <a:ln w="22225">
              <a:round/>
            </a:ln>
          </p:spPr>
          <p:style>
            <a:lnRef idx="3">
              <a:schemeClr val="accent5"/>
            </a:lnRef>
            <a:fillRef idx="0">
              <a:schemeClr val="accent5"/>
            </a:fillRef>
            <a:effectRef idx="2">
              <a:schemeClr val="accent5"/>
            </a:effectRef>
            <a:fontRef idx="minor">
              <a:schemeClr val="tx1"/>
            </a:fontRef>
          </p:style>
        </p:cxnSp>
        <p:cxnSp>
          <p:nvCxnSpPr>
            <p:cNvPr id="11" name="Straight Connector 10"/>
            <p:cNvCxnSpPr/>
            <p:nvPr/>
          </p:nvCxnSpPr>
          <p:spPr>
            <a:xfrm>
              <a:off x="1140236" y="327118"/>
              <a:ext cx="0" cy="5911802"/>
            </a:xfrm>
            <a:prstGeom prst="line">
              <a:avLst/>
            </a:prstGeom>
            <a:ln w="22225">
              <a:round/>
            </a:ln>
          </p:spPr>
          <p:style>
            <a:lnRef idx="3">
              <a:schemeClr val="accent3"/>
            </a:lnRef>
            <a:fillRef idx="0">
              <a:schemeClr val="accent3"/>
            </a:fillRef>
            <a:effectRef idx="2">
              <a:schemeClr val="accent3"/>
            </a:effectRef>
            <a:fontRef idx="minor">
              <a:schemeClr val="tx1"/>
            </a:fontRef>
          </p:style>
        </p:cxnSp>
      </p:grpSp>
      <p:pic>
        <p:nvPicPr>
          <p:cNvPr id="12"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088" y="996950"/>
            <a:ext cx="280987"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28600" y="146304"/>
            <a:ext cx="3767328" cy="914400"/>
          </a:xfrm>
        </p:spPr>
        <p:txBody>
          <a:bodyPr anchorCtr="0"/>
          <a:lstStyle>
            <a:lvl1pPr>
              <a:defRPr sz="2800"/>
            </a:lvl1pPr>
          </a:lstStyle>
          <a:p>
            <a:r>
              <a:rPr lang="en-US" smtClean="0"/>
              <a:t>Click to edit Master title style</a:t>
            </a:r>
            <a:endParaRPr lang="en-US" dirty="0"/>
          </a:p>
        </p:txBody>
      </p:sp>
      <p:sp>
        <p:nvSpPr>
          <p:cNvPr id="3" name="Picture Placeholder 2"/>
          <p:cNvSpPr>
            <a:spLocks noGrp="1"/>
          </p:cNvSpPr>
          <p:nvPr>
            <p:ph type="pic" idx="1"/>
          </p:nvPr>
        </p:nvSpPr>
        <p:spPr>
          <a:xfrm>
            <a:off x="4096941" y="146304"/>
            <a:ext cx="4800600" cy="6300216"/>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en-US" noProof="0" smtClean="0"/>
              <a:t>Click icon to add picture</a:t>
            </a:r>
            <a:endParaRPr lang="en-US" noProof="0" dirty="0"/>
          </a:p>
        </p:txBody>
      </p:sp>
      <p:sp>
        <p:nvSpPr>
          <p:cNvPr id="17" name="Text Placeholder 16"/>
          <p:cNvSpPr>
            <a:spLocks noGrp="1"/>
          </p:cNvSpPr>
          <p:nvPr>
            <p:ph type="body" sz="quarter" idx="11"/>
          </p:nvPr>
        </p:nvSpPr>
        <p:spPr>
          <a:xfrm>
            <a:off x="228600" y="1280160"/>
            <a:ext cx="3767328" cy="5166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Slide Number Placeholder 3"/>
          <p:cNvSpPr>
            <a:spLocks noGrp="1"/>
          </p:cNvSpPr>
          <p:nvPr>
            <p:ph type="sldNum" sz="quarter" idx="12"/>
          </p:nvPr>
        </p:nvSpPr>
        <p:spPr/>
        <p:txBody>
          <a:bodyPr/>
          <a:lstStyle>
            <a:lvl1pPr>
              <a:defRPr/>
            </a:lvl1pPr>
          </a:lstStyle>
          <a:p>
            <a:pPr>
              <a:defRPr/>
            </a:pPr>
            <a:fld id="{52A2F50E-60ED-44AA-A4D2-2B37C93A4EED}" type="slidenum">
              <a:rPr lang="en-US"/>
              <a:pPr>
                <a:defRPr/>
              </a:pPr>
              <a:t>‹#›</a:t>
            </a:fld>
            <a:endParaRPr lang="en-US"/>
          </a:p>
        </p:txBody>
      </p:sp>
    </p:spTree>
    <p:extLst>
      <p:ext uri="{BB962C8B-B14F-4D97-AF65-F5344CB8AC3E}">
        <p14:creationId xmlns:p14="http://schemas.microsoft.com/office/powerpoint/2010/main" val="4076480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8600" y="146050"/>
            <a:ext cx="8686800" cy="9144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228600" y="1279525"/>
            <a:ext cx="8686800" cy="516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TextBox 3"/>
          <p:cNvSpPr txBox="1"/>
          <p:nvPr/>
        </p:nvSpPr>
        <p:spPr>
          <a:xfrm>
            <a:off x="5943600" y="6580188"/>
            <a:ext cx="3090863" cy="274637"/>
          </a:xfrm>
          <a:prstGeom prst="rect">
            <a:avLst/>
          </a:prstGeom>
          <a:noFill/>
        </p:spPr>
        <p:txBody>
          <a:bodyPr>
            <a:normAutofit fontScale="85000" lnSpcReduction="20000"/>
          </a:bodyPr>
          <a:lstStyle/>
          <a:p>
            <a:pPr algn="r" eaLnBrk="1" fontAlgn="auto" hangingPunct="1">
              <a:spcBef>
                <a:spcPts val="0"/>
              </a:spcBef>
              <a:spcAft>
                <a:spcPts val="0"/>
              </a:spcAft>
              <a:defRPr/>
            </a:pPr>
            <a:r>
              <a:rPr lang="en-US" sz="1600" dirty="0">
                <a:solidFill>
                  <a:srgbClr val="898989"/>
                </a:solidFill>
                <a:effectLst>
                  <a:outerShdw blurRad="50800" algn="ctr" rotWithShape="0">
                    <a:srgbClr val="000000">
                      <a:alpha val="66000"/>
                    </a:srgbClr>
                  </a:outerShdw>
                </a:effectLst>
                <a:latin typeface="+mn-lt"/>
              </a:rPr>
              <a:t>www.stat.gov.rs / stat@stat.gov.rs</a:t>
            </a:r>
          </a:p>
        </p:txBody>
      </p:sp>
      <p:sp>
        <p:nvSpPr>
          <p:cNvPr id="3" name="Slide Number Placeholder 2"/>
          <p:cNvSpPr>
            <a:spLocks noGrp="1"/>
          </p:cNvSpPr>
          <p:nvPr>
            <p:ph type="sldNum" sz="quarter" idx="4"/>
          </p:nvPr>
        </p:nvSpPr>
        <p:spPr>
          <a:xfrm>
            <a:off x="234950" y="6583363"/>
            <a:ext cx="457200" cy="274637"/>
          </a:xfrm>
          <a:prstGeom prst="rect">
            <a:avLst/>
          </a:prstGeom>
        </p:spPr>
        <p:txBody>
          <a:bodyPr vert="horz" lIns="91440" tIns="45720" rIns="91440" bIns="45720" rtlCol="0" anchor="t" anchorCtr="0"/>
          <a:lstStyle>
            <a:lvl1pPr algn="r">
              <a:defRPr sz="1200">
                <a:solidFill>
                  <a:schemeClr val="tx1">
                    <a:tint val="75000"/>
                  </a:schemeClr>
                </a:solidFill>
              </a:defRPr>
            </a:lvl1pPr>
          </a:lstStyle>
          <a:p>
            <a:pPr>
              <a:defRPr/>
            </a:pPr>
            <a:fld id="{719BB48F-D44A-4B47-B0D6-F4528628128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iming>
    <p:tnLst>
      <p:par>
        <p:cTn id="1" dur="indefinite" restart="never" nodeType="tmRoot"/>
      </p:par>
    </p:tnLst>
  </p:timing>
  <p:txStyles>
    <p:titleStyle>
      <a:lvl1pPr algn="l" defTabSz="514350" rtl="0" eaLnBrk="1" fontAlgn="base" hangingPunct="1">
        <a:lnSpc>
          <a:spcPct val="90000"/>
        </a:lnSpc>
        <a:spcBef>
          <a:spcPct val="0"/>
        </a:spcBef>
        <a:spcAft>
          <a:spcPct val="0"/>
        </a:spcAft>
        <a:defRPr sz="2800" kern="1200">
          <a:solidFill>
            <a:srgbClr val="4272CA"/>
          </a:solidFill>
          <a:effectLst>
            <a:outerShdw blurRad="50800" algn="ctr" rotWithShape="0">
              <a:srgbClr val="000000">
                <a:alpha val="66000"/>
              </a:srgbClr>
            </a:outerShdw>
          </a:effectLst>
          <a:latin typeface="+mn-lt"/>
          <a:ea typeface="+mj-ea"/>
          <a:cs typeface="+mj-cs"/>
        </a:defRPr>
      </a:lvl1pPr>
      <a:lvl2pPr algn="l" defTabSz="514350" rtl="0" eaLnBrk="1" fontAlgn="base" hangingPunct="1">
        <a:lnSpc>
          <a:spcPct val="90000"/>
        </a:lnSpc>
        <a:spcBef>
          <a:spcPct val="0"/>
        </a:spcBef>
        <a:spcAft>
          <a:spcPct val="0"/>
        </a:spcAft>
        <a:defRPr sz="2800">
          <a:solidFill>
            <a:srgbClr val="4272CA"/>
          </a:solidFill>
          <a:latin typeface="Calibri" panose="020F0502020204030204" pitchFamily="34" charset="0"/>
        </a:defRPr>
      </a:lvl2pPr>
      <a:lvl3pPr algn="l" defTabSz="514350" rtl="0" eaLnBrk="1" fontAlgn="base" hangingPunct="1">
        <a:lnSpc>
          <a:spcPct val="90000"/>
        </a:lnSpc>
        <a:spcBef>
          <a:spcPct val="0"/>
        </a:spcBef>
        <a:spcAft>
          <a:spcPct val="0"/>
        </a:spcAft>
        <a:defRPr sz="2800">
          <a:solidFill>
            <a:srgbClr val="4272CA"/>
          </a:solidFill>
          <a:latin typeface="Calibri" panose="020F0502020204030204" pitchFamily="34" charset="0"/>
        </a:defRPr>
      </a:lvl3pPr>
      <a:lvl4pPr algn="l" defTabSz="514350" rtl="0" eaLnBrk="1" fontAlgn="base" hangingPunct="1">
        <a:lnSpc>
          <a:spcPct val="90000"/>
        </a:lnSpc>
        <a:spcBef>
          <a:spcPct val="0"/>
        </a:spcBef>
        <a:spcAft>
          <a:spcPct val="0"/>
        </a:spcAft>
        <a:defRPr sz="2800">
          <a:solidFill>
            <a:srgbClr val="4272CA"/>
          </a:solidFill>
          <a:latin typeface="Calibri" panose="020F0502020204030204" pitchFamily="34" charset="0"/>
        </a:defRPr>
      </a:lvl4pPr>
      <a:lvl5pPr algn="l" defTabSz="514350" rtl="0" eaLnBrk="1" fontAlgn="base" hangingPunct="1">
        <a:lnSpc>
          <a:spcPct val="90000"/>
        </a:lnSpc>
        <a:spcBef>
          <a:spcPct val="0"/>
        </a:spcBef>
        <a:spcAft>
          <a:spcPct val="0"/>
        </a:spcAft>
        <a:defRPr sz="2800">
          <a:solidFill>
            <a:srgbClr val="4272CA"/>
          </a:solidFill>
          <a:latin typeface="Calibri" panose="020F0502020204030204" pitchFamily="34" charset="0"/>
        </a:defRPr>
      </a:lvl5pPr>
      <a:lvl6pPr marL="457200" algn="l" defTabSz="514350" rtl="0" eaLnBrk="1" fontAlgn="base" hangingPunct="1">
        <a:lnSpc>
          <a:spcPct val="90000"/>
        </a:lnSpc>
        <a:spcBef>
          <a:spcPct val="0"/>
        </a:spcBef>
        <a:spcAft>
          <a:spcPct val="0"/>
        </a:spcAft>
        <a:defRPr sz="2800">
          <a:solidFill>
            <a:srgbClr val="4272CA"/>
          </a:solidFill>
          <a:latin typeface="Calibri" panose="020F0502020204030204" pitchFamily="34" charset="0"/>
        </a:defRPr>
      </a:lvl6pPr>
      <a:lvl7pPr marL="914400" algn="l" defTabSz="514350" rtl="0" eaLnBrk="1" fontAlgn="base" hangingPunct="1">
        <a:lnSpc>
          <a:spcPct val="90000"/>
        </a:lnSpc>
        <a:spcBef>
          <a:spcPct val="0"/>
        </a:spcBef>
        <a:spcAft>
          <a:spcPct val="0"/>
        </a:spcAft>
        <a:defRPr sz="2800">
          <a:solidFill>
            <a:srgbClr val="4272CA"/>
          </a:solidFill>
          <a:latin typeface="Calibri" panose="020F0502020204030204" pitchFamily="34" charset="0"/>
        </a:defRPr>
      </a:lvl7pPr>
      <a:lvl8pPr marL="1371600" algn="l" defTabSz="514350" rtl="0" eaLnBrk="1" fontAlgn="base" hangingPunct="1">
        <a:lnSpc>
          <a:spcPct val="90000"/>
        </a:lnSpc>
        <a:spcBef>
          <a:spcPct val="0"/>
        </a:spcBef>
        <a:spcAft>
          <a:spcPct val="0"/>
        </a:spcAft>
        <a:defRPr sz="2800">
          <a:solidFill>
            <a:srgbClr val="4272CA"/>
          </a:solidFill>
          <a:latin typeface="Calibri" panose="020F0502020204030204" pitchFamily="34" charset="0"/>
        </a:defRPr>
      </a:lvl8pPr>
      <a:lvl9pPr marL="1828800" algn="l" defTabSz="514350" rtl="0" eaLnBrk="1" fontAlgn="base" hangingPunct="1">
        <a:lnSpc>
          <a:spcPct val="90000"/>
        </a:lnSpc>
        <a:spcBef>
          <a:spcPct val="0"/>
        </a:spcBef>
        <a:spcAft>
          <a:spcPct val="0"/>
        </a:spcAft>
        <a:defRPr sz="2800">
          <a:solidFill>
            <a:srgbClr val="4272CA"/>
          </a:solidFill>
          <a:latin typeface="Calibri" panose="020F0502020204030204" pitchFamily="34" charset="0"/>
        </a:defRPr>
      </a:lvl9pPr>
    </p:titleStyle>
    <p:bodyStyle>
      <a:lvl1pPr marL="128588" indent="-128588" algn="l" defTabSz="514350" rtl="0" eaLnBrk="1" fontAlgn="base" hangingPunct="1">
        <a:lnSpc>
          <a:spcPct val="90000"/>
        </a:lnSpc>
        <a:spcBef>
          <a:spcPts val="563"/>
        </a:spcBef>
        <a:spcAft>
          <a:spcPct val="0"/>
        </a:spcAft>
        <a:buClr>
          <a:srgbClr val="4272CA"/>
        </a:buClr>
        <a:buFont typeface="Arial" panose="020B0604020202020204" pitchFamily="34" charset="0"/>
        <a:buChar char="•"/>
        <a:defRPr sz="2000" kern="1200">
          <a:solidFill>
            <a:srgbClr val="6A6A6A"/>
          </a:solidFill>
          <a:latin typeface="+mn-lt"/>
          <a:ea typeface="+mn-ea"/>
          <a:cs typeface="+mn-cs"/>
        </a:defRPr>
      </a:lvl1pPr>
      <a:lvl2pPr marL="385763" indent="-128588" algn="l" defTabSz="514350" rtl="0" eaLnBrk="1" fontAlgn="base" hangingPunct="1">
        <a:lnSpc>
          <a:spcPct val="90000"/>
        </a:lnSpc>
        <a:spcBef>
          <a:spcPts val="275"/>
        </a:spcBef>
        <a:spcAft>
          <a:spcPct val="0"/>
        </a:spcAft>
        <a:buClr>
          <a:srgbClr val="4272CA"/>
        </a:buClr>
        <a:buFont typeface="Arial" panose="020B0604020202020204" pitchFamily="34" charset="0"/>
        <a:buChar char="•"/>
        <a:defRPr kern="1200">
          <a:solidFill>
            <a:srgbClr val="6A6A6A"/>
          </a:solidFill>
          <a:latin typeface="+mn-lt"/>
          <a:ea typeface="+mn-ea"/>
          <a:cs typeface="+mn-cs"/>
        </a:defRPr>
      </a:lvl2pPr>
      <a:lvl3pPr marL="642938" indent="-128588" algn="l" defTabSz="514350" rtl="0" eaLnBrk="1" fontAlgn="base" hangingPunct="1">
        <a:lnSpc>
          <a:spcPct val="90000"/>
        </a:lnSpc>
        <a:spcBef>
          <a:spcPts val="275"/>
        </a:spcBef>
        <a:spcAft>
          <a:spcPct val="0"/>
        </a:spcAft>
        <a:buClr>
          <a:srgbClr val="4272CA"/>
        </a:buClr>
        <a:buFont typeface="Arial" panose="020B0604020202020204" pitchFamily="34" charset="0"/>
        <a:buChar char="•"/>
        <a:defRPr sz="1600" i="1" kern="1200">
          <a:solidFill>
            <a:srgbClr val="6A6A6A"/>
          </a:solidFill>
          <a:latin typeface="+mn-lt"/>
          <a:ea typeface="+mn-ea"/>
          <a:cs typeface="+mn-cs"/>
        </a:defRPr>
      </a:lvl3pPr>
      <a:lvl4pPr marL="900113" indent="-128588" algn="l" defTabSz="514350" rtl="0" eaLnBrk="1" fontAlgn="base" hangingPunct="1">
        <a:lnSpc>
          <a:spcPct val="90000"/>
        </a:lnSpc>
        <a:spcBef>
          <a:spcPts val="275"/>
        </a:spcBef>
        <a:spcAft>
          <a:spcPct val="0"/>
        </a:spcAft>
        <a:buClr>
          <a:srgbClr val="4272CA"/>
        </a:buClr>
        <a:buFont typeface="Arial" panose="020B0604020202020204" pitchFamily="34" charset="0"/>
        <a:buChar char="•"/>
        <a:defRPr sz="1400" kern="1200">
          <a:solidFill>
            <a:srgbClr val="6A6A6A"/>
          </a:solidFill>
          <a:latin typeface="+mn-lt"/>
          <a:ea typeface="+mn-ea"/>
          <a:cs typeface="+mn-cs"/>
        </a:defRPr>
      </a:lvl4pPr>
      <a:lvl5pPr marL="1157288" indent="-128588" algn="l" defTabSz="514350" rtl="0" eaLnBrk="1" fontAlgn="base" hangingPunct="1">
        <a:lnSpc>
          <a:spcPct val="90000"/>
        </a:lnSpc>
        <a:spcBef>
          <a:spcPts val="275"/>
        </a:spcBef>
        <a:spcAft>
          <a:spcPct val="0"/>
        </a:spcAft>
        <a:buClr>
          <a:srgbClr val="4272CA"/>
        </a:buClr>
        <a:buFont typeface="Arial" panose="020B0604020202020204" pitchFamily="34" charset="0"/>
        <a:buChar char="•"/>
        <a:defRPr sz="1200" i="1" kern="1200">
          <a:solidFill>
            <a:srgbClr val="6A6A6A"/>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19263"/>
            <a:ext cx="7745413" cy="2532062"/>
          </a:xfrm>
        </p:spPr>
        <p:txBody>
          <a:bodyPr/>
          <a:lstStyle/>
          <a:p>
            <a:pPr fontAlgn="auto">
              <a:spcAft>
                <a:spcPts val="0"/>
              </a:spcAft>
              <a:defRPr/>
            </a:pPr>
            <a:r>
              <a:rPr lang="en-US" b="1" dirty="0">
                <a:effectLst/>
              </a:rPr>
              <a:t>Using R package ReGenesees in the phase of calibration: lessons learnt</a:t>
            </a:r>
            <a:r>
              <a:rPr lang="en-US" dirty="0">
                <a:effectLst/>
              </a:rPr>
              <a:t/>
            </a:r>
            <a:br>
              <a:rPr lang="en-US" dirty="0">
                <a:effectLst/>
              </a:rPr>
            </a:br>
            <a:endParaRPr lang="en-US" dirty="0"/>
          </a:p>
        </p:txBody>
      </p:sp>
      <p:sp>
        <p:nvSpPr>
          <p:cNvPr id="13315" name="Subtitle 2"/>
          <p:cNvSpPr>
            <a:spLocks noGrp="1"/>
          </p:cNvSpPr>
          <p:nvPr>
            <p:ph type="subTitle" idx="1"/>
          </p:nvPr>
        </p:nvSpPr>
        <p:spPr>
          <a:xfrm>
            <a:off x="720671" y="4343400"/>
            <a:ext cx="7070779" cy="1252538"/>
          </a:xfrm>
        </p:spPr>
        <p:txBody>
          <a:bodyPr/>
          <a:lstStyle/>
          <a:p>
            <a:pPr algn="l"/>
            <a:r>
              <a:rPr lang="en-US" altLang="en-US" dirty="0" smtClean="0">
                <a:solidFill>
                  <a:schemeClr val="tx1"/>
                </a:solidFill>
              </a:rPr>
              <a:t>Marija Karasicevic</a:t>
            </a:r>
            <a:endParaRPr lang="en-US" altLang="en-US" dirty="0">
              <a:solidFill>
                <a:schemeClr val="tx1"/>
              </a:solidFill>
            </a:endParaRPr>
          </a:p>
          <a:p>
            <a:pPr algn="l"/>
            <a:r>
              <a:rPr lang="en-US" altLang="en-US" dirty="0" smtClean="0">
                <a:solidFill>
                  <a:schemeClr val="tx1"/>
                </a:solidFill>
              </a:rPr>
              <a:t>Statistician methodologist in Department for sampling methodology</a:t>
            </a:r>
          </a:p>
          <a:p>
            <a:endParaRPr lang="en-US" altLang="en-US" dirty="0" smtClean="0"/>
          </a:p>
        </p:txBody>
      </p:sp>
      <p:sp>
        <p:nvSpPr>
          <p:cNvPr id="13316" name="Text Placeholder 3"/>
          <p:cNvSpPr>
            <a:spLocks noGrp="1"/>
          </p:cNvSpPr>
          <p:nvPr>
            <p:ph type="body" sz="quarter" idx="10"/>
          </p:nvPr>
        </p:nvSpPr>
        <p:spPr>
          <a:xfrm>
            <a:off x="3336925" y="5851525"/>
            <a:ext cx="3296350" cy="549275"/>
          </a:xfrm>
        </p:spPr>
        <p:txBody>
          <a:bodyPr>
            <a:normAutofit/>
          </a:bodyPr>
          <a:lstStyle/>
          <a:p>
            <a:r>
              <a:rPr lang="en-US" altLang="en-US" dirty="0" smtClean="0">
                <a:solidFill>
                  <a:schemeClr val="tx1"/>
                </a:solidFill>
              </a:rPr>
              <a:t>marija.karasicevic@stat.gov.rs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Calibration in CALMAR</a:t>
            </a:r>
            <a:endParaRPr lang="en-US" dirty="0"/>
          </a:p>
        </p:txBody>
      </p:sp>
      <p:sp>
        <p:nvSpPr>
          <p:cNvPr id="3" name="Text Placeholder 2"/>
          <p:cNvSpPr>
            <a:spLocks noGrp="1"/>
          </p:cNvSpPr>
          <p:nvPr>
            <p:ph type="body" sz="quarter" idx="10"/>
          </p:nvPr>
        </p:nvSpPr>
        <p:spPr/>
        <p:txBody>
          <a:bodyPr/>
          <a:lstStyle/>
          <a:p>
            <a:endParaRPr lang="en-US" dirty="0" smtClean="0"/>
          </a:p>
          <a:p>
            <a:r>
              <a:rPr lang="en-US" dirty="0">
                <a:solidFill>
                  <a:schemeClr val="tx1"/>
                </a:solidFill>
              </a:rPr>
              <a:t>The second input data set contains the names of calibration variables and the associated marginals (known population totals). </a:t>
            </a:r>
            <a:endParaRPr lang="en-US" dirty="0" smtClean="0">
              <a:solidFill>
                <a:schemeClr val="tx1"/>
              </a:solidFill>
            </a:endParaRPr>
          </a:p>
          <a:p>
            <a:endParaRPr lang="en-US" dirty="0">
              <a:solidFill>
                <a:schemeClr val="tx1"/>
              </a:solidFill>
            </a:endParaRPr>
          </a:p>
          <a:p>
            <a:r>
              <a:rPr lang="en-US" dirty="0" smtClean="0">
                <a:solidFill>
                  <a:schemeClr val="tx1"/>
                </a:solidFill>
              </a:rPr>
              <a:t>Known </a:t>
            </a:r>
            <a:r>
              <a:rPr lang="en-US" dirty="0">
                <a:solidFill>
                  <a:schemeClr val="tx1"/>
                </a:solidFill>
              </a:rPr>
              <a:t>totals by district </a:t>
            </a:r>
            <a:r>
              <a:rPr lang="en-US" dirty="0" smtClean="0">
                <a:solidFill>
                  <a:schemeClr val="tx1"/>
                </a:solidFill>
              </a:rPr>
              <a:t>are:</a:t>
            </a:r>
          </a:p>
          <a:p>
            <a:pPr marL="0" indent="0">
              <a:buNone/>
            </a:pPr>
            <a:endParaRPr lang="en-US" dirty="0" smtClean="0">
              <a:solidFill>
                <a:schemeClr val="tx1"/>
              </a:solidFill>
            </a:endParaRPr>
          </a:p>
          <a:p>
            <a:pPr lvl="6">
              <a:buFont typeface="Wingdings" panose="05000000000000000000" pitchFamily="2" charset="2"/>
              <a:buChar char="ü"/>
            </a:pPr>
            <a:r>
              <a:rPr lang="en-US" sz="2000" dirty="0" smtClean="0"/>
              <a:t> number of households with 1, 2, 3, 4, 5 and 6+  members</a:t>
            </a:r>
          </a:p>
          <a:p>
            <a:pPr lvl="6">
              <a:buFont typeface="Wingdings" panose="05000000000000000000" pitchFamily="2" charset="2"/>
              <a:buChar char="ü"/>
            </a:pPr>
            <a:r>
              <a:rPr lang="en-US" sz="2000" dirty="0"/>
              <a:t>number of men 14 years old or less, number of men between 15 and 19 years old,….. number of women 14 years old or less, number of women between 15 and 19 years old…)</a:t>
            </a:r>
          </a:p>
          <a:p>
            <a:pPr marL="1543050" lvl="6" indent="0">
              <a:buNone/>
            </a:pPr>
            <a:endParaRPr lang="en-US" sz="2000" dirty="0" smtClean="0"/>
          </a:p>
          <a:p>
            <a:pPr lvl="6">
              <a:buFont typeface="Wingdings" panose="05000000000000000000" pitchFamily="2" charset="2"/>
              <a:buChar char="ü"/>
            </a:pPr>
            <a:endParaRPr lang="en-US" sz="2000" dirty="0" smtClean="0"/>
          </a:p>
          <a:p>
            <a:endParaRPr lang="en-US" dirty="0"/>
          </a:p>
        </p:txBody>
      </p:sp>
    </p:spTree>
    <p:extLst>
      <p:ext uri="{BB962C8B-B14F-4D97-AF65-F5344CB8AC3E}">
        <p14:creationId xmlns:p14="http://schemas.microsoft.com/office/powerpoint/2010/main" val="29066449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2051863604"/>
              </p:ext>
            </p:extLst>
          </p:nvPr>
        </p:nvGraphicFramePr>
        <p:xfrm>
          <a:off x="1029167" y="214052"/>
          <a:ext cx="7031428" cy="6457968"/>
        </p:xfrm>
        <a:graphic>
          <a:graphicData uri="http://schemas.openxmlformats.org/drawingml/2006/table">
            <a:tbl>
              <a:tblPr firstRow="1" firstCol="1" bandRow="1"/>
              <a:tblGrid>
                <a:gridCol w="769753">
                  <a:extLst>
                    <a:ext uri="{9D8B030D-6E8A-4147-A177-3AD203B41FA5}">
                      <a16:colId xmlns:a16="http://schemas.microsoft.com/office/drawing/2014/main" val="1221015641"/>
                    </a:ext>
                  </a:extLst>
                </a:gridCol>
                <a:gridCol w="705041">
                  <a:extLst>
                    <a:ext uri="{9D8B030D-6E8A-4147-A177-3AD203B41FA5}">
                      <a16:colId xmlns:a16="http://schemas.microsoft.com/office/drawing/2014/main" val="3556857011"/>
                    </a:ext>
                  </a:extLst>
                </a:gridCol>
                <a:gridCol w="737399">
                  <a:extLst>
                    <a:ext uri="{9D8B030D-6E8A-4147-A177-3AD203B41FA5}">
                      <a16:colId xmlns:a16="http://schemas.microsoft.com/office/drawing/2014/main" val="3277488101"/>
                    </a:ext>
                  </a:extLst>
                </a:gridCol>
                <a:gridCol w="866824">
                  <a:extLst>
                    <a:ext uri="{9D8B030D-6E8A-4147-A177-3AD203B41FA5}">
                      <a16:colId xmlns:a16="http://schemas.microsoft.com/office/drawing/2014/main" val="4016996029"/>
                    </a:ext>
                  </a:extLst>
                </a:gridCol>
                <a:gridCol w="123178">
                  <a:extLst>
                    <a:ext uri="{9D8B030D-6E8A-4147-A177-3AD203B41FA5}">
                      <a16:colId xmlns:a16="http://schemas.microsoft.com/office/drawing/2014/main" val="3744680582"/>
                    </a:ext>
                  </a:extLst>
                </a:gridCol>
                <a:gridCol w="714100">
                  <a:extLst>
                    <a:ext uri="{9D8B030D-6E8A-4147-A177-3AD203B41FA5}">
                      <a16:colId xmlns:a16="http://schemas.microsoft.com/office/drawing/2014/main" val="3906910423"/>
                    </a:ext>
                  </a:extLst>
                </a:gridCol>
                <a:gridCol w="714826">
                  <a:extLst>
                    <a:ext uri="{9D8B030D-6E8A-4147-A177-3AD203B41FA5}">
                      <a16:colId xmlns:a16="http://schemas.microsoft.com/office/drawing/2014/main" val="2417316803"/>
                    </a:ext>
                  </a:extLst>
                </a:gridCol>
                <a:gridCol w="1023329">
                  <a:extLst>
                    <a:ext uri="{9D8B030D-6E8A-4147-A177-3AD203B41FA5}">
                      <a16:colId xmlns:a16="http://schemas.microsoft.com/office/drawing/2014/main" val="1849322637"/>
                    </a:ext>
                  </a:extLst>
                </a:gridCol>
                <a:gridCol w="722349">
                  <a:extLst>
                    <a:ext uri="{9D8B030D-6E8A-4147-A177-3AD203B41FA5}">
                      <a16:colId xmlns:a16="http://schemas.microsoft.com/office/drawing/2014/main" val="2285225215"/>
                    </a:ext>
                  </a:extLst>
                </a:gridCol>
                <a:gridCol w="654629">
                  <a:extLst>
                    <a:ext uri="{9D8B030D-6E8A-4147-A177-3AD203B41FA5}">
                      <a16:colId xmlns:a16="http://schemas.microsoft.com/office/drawing/2014/main" val="2321103457"/>
                    </a:ext>
                  </a:extLst>
                </a:gridCol>
              </a:tblGrid>
              <a:tr h="174222">
                <a:tc>
                  <a:txBody>
                    <a:bodyPr/>
                    <a:lstStyle/>
                    <a:p>
                      <a:pPr algn="ctr">
                        <a:lnSpc>
                          <a:spcPct val="107000"/>
                        </a:lnSpc>
                        <a:spcAft>
                          <a:spcPts val="0"/>
                        </a:spcAft>
                      </a:pPr>
                      <a:r>
                        <a:rPr lang="en-US" sz="1100" b="1" dirty="0">
                          <a:effectLst/>
                          <a:latin typeface="Arial" panose="020B0604020202020204" pitchFamily="34" charset="0"/>
                          <a:ea typeface="Times New Roman" panose="02020603050405020304" pitchFamily="18" charset="0"/>
                          <a:cs typeface="Arial" panose="020B0604020202020204" pitchFamily="34" charset="0"/>
                        </a:rPr>
                        <a:t>DITRICT</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E3D0"/>
                    </a:solidFill>
                  </a:tcPr>
                </a:tc>
                <a:tc gridSpan="2">
                  <a:txBody>
                    <a:bodyPr/>
                    <a:lstStyle/>
                    <a:p>
                      <a:pPr algn="ctr">
                        <a:lnSpc>
                          <a:spcPct val="107000"/>
                        </a:lnSpc>
                        <a:spcAft>
                          <a:spcPts val="0"/>
                        </a:spcAft>
                      </a:pPr>
                      <a:r>
                        <a:rPr lang="en-US" sz="1100" b="1">
                          <a:effectLst/>
                          <a:latin typeface="Arial" panose="020B0604020202020204" pitchFamily="34" charset="0"/>
                          <a:ea typeface="Times New Roman" panose="02020603050405020304" pitchFamily="18" charset="0"/>
                          <a:cs typeface="Arial" panose="020B0604020202020204" pitchFamily="34" charset="0"/>
                        </a:rPr>
                        <a:t>VAR</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E3D0"/>
                    </a:solidFill>
                  </a:tcPr>
                </a:tc>
                <a:tc hMerge="1">
                  <a:txBody>
                    <a:bodyPr/>
                    <a:lstStyle/>
                    <a:p>
                      <a:endParaRPr lang="en-US"/>
                    </a:p>
                  </a:txBody>
                  <a:tcPr/>
                </a:tc>
                <a:tc gridSpan="2">
                  <a:txBody>
                    <a:bodyPr/>
                    <a:lstStyle/>
                    <a:p>
                      <a:pPr algn="ctr">
                        <a:lnSpc>
                          <a:spcPct val="107000"/>
                        </a:lnSpc>
                        <a:spcAft>
                          <a:spcPts val="0"/>
                        </a:spcAft>
                      </a:pPr>
                      <a:r>
                        <a:rPr lang="en-US" sz="1100" b="1">
                          <a:effectLst/>
                          <a:latin typeface="Arial" panose="020B0604020202020204" pitchFamily="34" charset="0"/>
                          <a:ea typeface="Times New Roman" panose="02020603050405020304" pitchFamily="18" charset="0"/>
                          <a:cs typeface="Arial" panose="020B0604020202020204" pitchFamily="34" charset="0"/>
                        </a:rPr>
                        <a:t>N</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E3D0"/>
                    </a:solidFill>
                  </a:tcPr>
                </a:tc>
                <a:tc hMerge="1">
                  <a:txBody>
                    <a:bodyPr/>
                    <a:lstStyle/>
                    <a:p>
                      <a:pPr algn="ctr">
                        <a:lnSpc>
                          <a:spcPct val="107000"/>
                        </a:lnSpc>
                        <a:spcAft>
                          <a:spcPts val="0"/>
                        </a:spcAft>
                      </a:pP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E3D0"/>
                    </a:solidFill>
                  </a:tcPr>
                </a:tc>
                <a:tc>
                  <a:txBody>
                    <a:bodyPr/>
                    <a:lstStyle/>
                    <a:p>
                      <a:pPr algn="ctr">
                        <a:lnSpc>
                          <a:spcPct val="107000"/>
                        </a:lnSpc>
                        <a:spcAft>
                          <a:spcPts val="0"/>
                        </a:spcAft>
                      </a:pPr>
                      <a:r>
                        <a:rPr lang="en-US" sz="1100" b="1">
                          <a:effectLst/>
                          <a:latin typeface="Arial" panose="020B0604020202020204" pitchFamily="34" charset="0"/>
                          <a:ea typeface="Times New Roman" panose="02020603050405020304" pitchFamily="18" charset="0"/>
                          <a:cs typeface="Arial" panose="020B0604020202020204" pitchFamily="34" charset="0"/>
                        </a:rPr>
                        <a:t>MAR1</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E3D0"/>
                    </a:solidFill>
                  </a:tcPr>
                </a:tc>
                <a:tc>
                  <a:txBody>
                    <a:bodyPr/>
                    <a:lstStyle/>
                    <a:p>
                      <a:pPr algn="ctr">
                        <a:lnSpc>
                          <a:spcPct val="107000"/>
                        </a:lnSpc>
                        <a:spcAft>
                          <a:spcPts val="0"/>
                        </a:spcAft>
                      </a:pPr>
                      <a:r>
                        <a:rPr lang="en-US" sz="1100" b="1">
                          <a:effectLst/>
                          <a:latin typeface="Arial" panose="020B0604020202020204" pitchFamily="34" charset="0"/>
                          <a:ea typeface="Times New Roman" panose="02020603050405020304" pitchFamily="18" charset="0"/>
                          <a:cs typeface="Arial" panose="020B0604020202020204" pitchFamily="34" charset="0"/>
                        </a:rPr>
                        <a:t>MAR2</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E3D0"/>
                    </a:solidFill>
                  </a:tcPr>
                </a:tc>
                <a:tc>
                  <a:txBody>
                    <a:bodyPr/>
                    <a:lstStyle/>
                    <a:p>
                      <a:pPr algn="ctr">
                        <a:lnSpc>
                          <a:spcPct val="107000"/>
                        </a:lnSpc>
                        <a:spcAft>
                          <a:spcPts val="0"/>
                        </a:spcAft>
                      </a:pPr>
                      <a:r>
                        <a:rPr lang="en-US" sz="1100" b="1">
                          <a:effectLst/>
                          <a:latin typeface="Arial" panose="020B0604020202020204" pitchFamily="34" charset="0"/>
                          <a:ea typeface="Times New Roman" panose="02020603050405020304" pitchFamily="18" charset="0"/>
                          <a:cs typeface="Arial" panose="020B0604020202020204" pitchFamily="34" charset="0"/>
                        </a:rPr>
                        <a:t>...</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E3D0"/>
                    </a:solidFill>
                  </a:tcPr>
                </a:tc>
                <a:tc>
                  <a:txBody>
                    <a:bodyPr/>
                    <a:lstStyle/>
                    <a:p>
                      <a:pPr algn="ctr">
                        <a:lnSpc>
                          <a:spcPct val="107000"/>
                        </a:lnSpc>
                        <a:spcAft>
                          <a:spcPts val="0"/>
                        </a:spcAft>
                      </a:pPr>
                      <a:r>
                        <a:rPr lang="en-US" sz="1100" b="1">
                          <a:effectLst/>
                          <a:latin typeface="Arial" panose="020B0604020202020204" pitchFamily="34" charset="0"/>
                          <a:ea typeface="Times New Roman" panose="02020603050405020304" pitchFamily="18" charset="0"/>
                          <a:cs typeface="Arial" panose="020B0604020202020204" pitchFamily="34" charset="0"/>
                        </a:rPr>
                        <a:t>MAR5</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E3D0"/>
                    </a:solidFill>
                  </a:tcPr>
                </a:tc>
                <a:tc>
                  <a:txBody>
                    <a:bodyPr/>
                    <a:lstStyle/>
                    <a:p>
                      <a:pPr algn="ctr">
                        <a:lnSpc>
                          <a:spcPct val="107000"/>
                        </a:lnSpc>
                        <a:spcAft>
                          <a:spcPts val="0"/>
                        </a:spcAft>
                      </a:pPr>
                      <a:r>
                        <a:rPr lang="en-US" sz="1100" b="1">
                          <a:effectLst/>
                          <a:latin typeface="Arial" panose="020B0604020202020204" pitchFamily="34" charset="0"/>
                          <a:ea typeface="Times New Roman" panose="02020603050405020304" pitchFamily="18" charset="0"/>
                          <a:cs typeface="Arial" panose="020B0604020202020204" pitchFamily="34" charset="0"/>
                        </a:rPr>
                        <a:t>MAR6</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E3D0"/>
                    </a:solidFill>
                  </a:tcPr>
                </a:tc>
                <a:extLst>
                  <a:ext uri="{0D108BD9-81ED-4DB2-BD59-A6C34878D82A}">
                    <a16:rowId xmlns:a16="http://schemas.microsoft.com/office/drawing/2014/main" val="1669125830"/>
                  </a:ext>
                </a:extLst>
              </a:tr>
              <a:tr h="174222">
                <a:tc>
                  <a:txBody>
                    <a:bodyPr/>
                    <a:lstStyle/>
                    <a:p>
                      <a:pPr algn="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0</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2">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NUMB_MEMBERS</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gridSpan="2">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6</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pPr algn="r">
                        <a:lnSpc>
                          <a:spcPct val="107000"/>
                        </a:lnSpc>
                        <a:spcAft>
                          <a:spcPts val="0"/>
                        </a:spcAft>
                      </a:pP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rowSpan="34">
                  <a:txBody>
                    <a:bodyPr/>
                    <a:lstStyle/>
                    <a:p>
                      <a:pPr algn="ct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552121315"/>
                  </a:ext>
                </a:extLst>
              </a:tr>
              <a:tr h="174222">
                <a:tc>
                  <a:txBody>
                    <a:bodyPr/>
                    <a:lstStyle/>
                    <a:p>
                      <a:pPr algn="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1</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2">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NUMB_MEMBERS</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gridSpan="2">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6</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pPr algn="r">
                        <a:lnSpc>
                          <a:spcPct val="107000"/>
                        </a:lnSpc>
                        <a:spcAft>
                          <a:spcPts val="0"/>
                        </a:spcAft>
                      </a:pP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vMerge="1">
                  <a:txBody>
                    <a:bodyPr/>
                    <a:lstStyle/>
                    <a:p>
                      <a:endParaRPr lang="en-US"/>
                    </a:p>
                  </a:txBody>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670482875"/>
                  </a:ext>
                </a:extLst>
              </a:tr>
              <a:tr h="174222">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2">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NUMB_MEMBERS</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gridSpan="2">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6</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pPr algn="r">
                        <a:lnSpc>
                          <a:spcPct val="107000"/>
                        </a:lnSpc>
                        <a:spcAft>
                          <a:spcPts val="0"/>
                        </a:spcAft>
                      </a:pP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vMerge="1">
                  <a:txBody>
                    <a:bodyPr/>
                    <a:lstStyle/>
                    <a:p>
                      <a:endParaRPr lang="en-US"/>
                    </a:p>
                  </a:txBody>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682370945"/>
                  </a:ext>
                </a:extLst>
              </a:tr>
              <a:tr h="174222">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2">
                  <a:txBody>
                    <a:bodyPr/>
                    <a:lstStyle/>
                    <a:p>
                      <a:pPr algn="ct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gridSpan="2">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pPr>
                        <a:lnSpc>
                          <a:spcPct val="107000"/>
                        </a:lnSpc>
                        <a:spcAft>
                          <a:spcPts val="0"/>
                        </a:spcAft>
                      </a:pP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475631016"/>
                  </a:ext>
                </a:extLst>
              </a:tr>
              <a:tr h="174222">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24</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2">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NUMB_MEMBERS</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gridSpan="2">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6</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pPr algn="r">
                        <a:lnSpc>
                          <a:spcPct val="107000"/>
                        </a:lnSpc>
                        <a:spcAft>
                          <a:spcPts val="0"/>
                        </a:spcAft>
                      </a:pP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vMerge="1">
                  <a:txBody>
                    <a:bodyPr/>
                    <a:lstStyle/>
                    <a:p>
                      <a:endParaRPr lang="en-US"/>
                    </a:p>
                  </a:txBody>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340322262"/>
                  </a:ext>
                </a:extLst>
              </a:tr>
              <a:tr h="174222">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14">
                  <a:txBody>
                    <a:bodyPr/>
                    <a:lstStyle/>
                    <a:p>
                      <a:pPr algn="ct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MEN</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0-14</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0</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a:lnSpc>
                          <a:spcPct val="107000"/>
                        </a:lnSpc>
                        <a:spcAft>
                          <a:spcPts val="0"/>
                        </a:spcAft>
                      </a:pP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8661249"/>
                  </a:ext>
                </a:extLst>
              </a:tr>
              <a:tr h="174222">
                <a:tc>
                  <a:txBody>
                    <a:bodyPr/>
                    <a:lstStyle/>
                    <a:p>
                      <a:pPr algn="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0</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15-19</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0</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a:lnSpc>
                          <a:spcPct val="107000"/>
                        </a:lnSpc>
                        <a:spcAft>
                          <a:spcPts val="0"/>
                        </a:spcAft>
                      </a:pP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4341624"/>
                  </a:ext>
                </a:extLst>
              </a:tr>
              <a:tr h="174222">
                <a:tc>
                  <a:txBody>
                    <a:bodyPr/>
                    <a:lstStyle/>
                    <a:p>
                      <a:pPr algn="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0</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20-24</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0</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a:lnSpc>
                          <a:spcPct val="107000"/>
                        </a:lnSpc>
                        <a:spcAft>
                          <a:spcPts val="0"/>
                        </a:spcAft>
                      </a:pP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1321153"/>
                  </a:ext>
                </a:extLst>
              </a:tr>
              <a:tr h="174222">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25-29</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0</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a:lnSpc>
                          <a:spcPct val="107000"/>
                        </a:lnSpc>
                        <a:spcAft>
                          <a:spcPts val="0"/>
                        </a:spcAft>
                      </a:pP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1274213"/>
                  </a:ext>
                </a:extLst>
              </a:tr>
              <a:tr h="174222">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30-34</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a:lnSpc>
                          <a:spcPct val="107000"/>
                        </a:lnSpc>
                        <a:spcAft>
                          <a:spcPts val="0"/>
                        </a:spcAft>
                      </a:pP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1075718"/>
                  </a:ext>
                </a:extLst>
              </a:tr>
              <a:tr h="174222">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35-39</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0</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a:lnSpc>
                          <a:spcPct val="107000"/>
                        </a:lnSpc>
                        <a:spcAft>
                          <a:spcPts val="0"/>
                        </a:spcAft>
                      </a:pP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6986500"/>
                  </a:ext>
                </a:extLst>
              </a:tr>
              <a:tr h="174222">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40-44</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0</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a:lnSpc>
                          <a:spcPct val="107000"/>
                        </a:lnSpc>
                        <a:spcAft>
                          <a:spcPts val="0"/>
                        </a:spcAft>
                      </a:pP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1770517"/>
                  </a:ext>
                </a:extLst>
              </a:tr>
              <a:tr h="174222">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45-49</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0</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a:lnSpc>
                          <a:spcPct val="107000"/>
                        </a:lnSpc>
                        <a:spcAft>
                          <a:spcPts val="0"/>
                        </a:spcAft>
                      </a:pP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8809760"/>
                  </a:ext>
                </a:extLst>
              </a:tr>
              <a:tr h="174222">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50-54</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a:lnSpc>
                          <a:spcPct val="107000"/>
                        </a:lnSpc>
                        <a:spcAft>
                          <a:spcPts val="0"/>
                        </a:spcAft>
                      </a:pP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0482849"/>
                  </a:ext>
                </a:extLst>
              </a:tr>
              <a:tr h="174222">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55-59</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0</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a:lnSpc>
                          <a:spcPct val="107000"/>
                        </a:lnSpc>
                        <a:spcAft>
                          <a:spcPts val="0"/>
                        </a:spcAft>
                      </a:pP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0096209"/>
                  </a:ext>
                </a:extLst>
              </a:tr>
              <a:tr h="174222">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60-64</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a:lnSpc>
                          <a:spcPct val="107000"/>
                        </a:lnSpc>
                        <a:spcAft>
                          <a:spcPts val="0"/>
                        </a:spcAft>
                      </a:pP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967797"/>
                  </a:ext>
                </a:extLst>
              </a:tr>
              <a:tr h="174222">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65-69</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a:lnSpc>
                          <a:spcPct val="107000"/>
                        </a:lnSpc>
                        <a:spcAft>
                          <a:spcPts val="0"/>
                        </a:spcAft>
                      </a:pP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0606931"/>
                  </a:ext>
                </a:extLst>
              </a:tr>
              <a:tr h="174222">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70-74</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a:lnSpc>
                          <a:spcPct val="107000"/>
                        </a:lnSpc>
                        <a:spcAft>
                          <a:spcPts val="0"/>
                        </a:spcAft>
                      </a:pP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5157252"/>
                  </a:ext>
                </a:extLst>
              </a:tr>
              <a:tr h="174222">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75+</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a:lnSpc>
                          <a:spcPct val="107000"/>
                        </a:lnSpc>
                        <a:spcAft>
                          <a:spcPts val="0"/>
                        </a:spcAft>
                      </a:pP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2962393"/>
                  </a:ext>
                </a:extLst>
              </a:tr>
              <a:tr h="174222">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14">
                  <a:txBody>
                    <a:bodyPr/>
                    <a:lstStyle/>
                    <a:p>
                      <a:pPr algn="ct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WOMEN</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0-14</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a:lnSpc>
                          <a:spcPct val="107000"/>
                        </a:lnSpc>
                        <a:spcAft>
                          <a:spcPts val="0"/>
                        </a:spcAft>
                      </a:pP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9773152"/>
                  </a:ext>
                </a:extLst>
              </a:tr>
              <a:tr h="174222">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15-19</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a:lnSpc>
                          <a:spcPct val="107000"/>
                        </a:lnSpc>
                        <a:spcAft>
                          <a:spcPts val="0"/>
                        </a:spcAft>
                      </a:pP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9501669"/>
                  </a:ext>
                </a:extLst>
              </a:tr>
              <a:tr h="174222">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20-24</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a:lnSpc>
                          <a:spcPct val="107000"/>
                        </a:lnSpc>
                        <a:spcAft>
                          <a:spcPts val="0"/>
                        </a:spcAft>
                      </a:pP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7657679"/>
                  </a:ext>
                </a:extLst>
              </a:tr>
              <a:tr h="174222">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25-29</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a:lnSpc>
                          <a:spcPct val="107000"/>
                        </a:lnSpc>
                        <a:spcAft>
                          <a:spcPts val="0"/>
                        </a:spcAft>
                      </a:pP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6120867"/>
                  </a:ext>
                </a:extLst>
              </a:tr>
              <a:tr h="174222">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30-34</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a:lnSpc>
                          <a:spcPct val="107000"/>
                        </a:lnSpc>
                        <a:spcAft>
                          <a:spcPts val="0"/>
                        </a:spcAft>
                      </a:pP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3515482"/>
                  </a:ext>
                </a:extLst>
              </a:tr>
              <a:tr h="174222">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35-39</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a:lnSpc>
                          <a:spcPct val="107000"/>
                        </a:lnSpc>
                        <a:spcAft>
                          <a:spcPts val="0"/>
                        </a:spcAft>
                      </a:pP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5147173"/>
                  </a:ext>
                </a:extLst>
              </a:tr>
              <a:tr h="174222">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40-44</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a:lnSpc>
                          <a:spcPct val="107000"/>
                        </a:lnSpc>
                        <a:spcAft>
                          <a:spcPts val="0"/>
                        </a:spcAft>
                      </a:pP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2375897"/>
                  </a:ext>
                </a:extLst>
              </a:tr>
              <a:tr h="174222">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45-49</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a:lnSpc>
                          <a:spcPct val="107000"/>
                        </a:lnSpc>
                        <a:spcAft>
                          <a:spcPts val="0"/>
                        </a:spcAft>
                      </a:pP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5634019"/>
                  </a:ext>
                </a:extLst>
              </a:tr>
              <a:tr h="174222">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50-54</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a:lnSpc>
                          <a:spcPct val="107000"/>
                        </a:lnSpc>
                        <a:spcAft>
                          <a:spcPts val="0"/>
                        </a:spcAft>
                      </a:pP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9124174"/>
                  </a:ext>
                </a:extLst>
              </a:tr>
              <a:tr h="174222">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55-59</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a:lnSpc>
                          <a:spcPct val="107000"/>
                        </a:lnSpc>
                        <a:spcAft>
                          <a:spcPts val="0"/>
                        </a:spcAft>
                      </a:pP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4063430"/>
                  </a:ext>
                </a:extLst>
              </a:tr>
              <a:tr h="174222">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60-64</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a:lnSpc>
                          <a:spcPct val="107000"/>
                        </a:lnSpc>
                        <a:spcAft>
                          <a:spcPts val="0"/>
                        </a:spcAft>
                      </a:pP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1625052"/>
                  </a:ext>
                </a:extLst>
              </a:tr>
              <a:tr h="174222">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65-69</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a:lnSpc>
                          <a:spcPct val="107000"/>
                        </a:lnSpc>
                        <a:spcAft>
                          <a:spcPts val="0"/>
                        </a:spcAft>
                      </a:pP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674245"/>
                  </a:ext>
                </a:extLst>
              </a:tr>
              <a:tr h="174222">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70-74</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a:lnSpc>
                          <a:spcPct val="107000"/>
                        </a:lnSpc>
                        <a:spcAft>
                          <a:spcPts val="0"/>
                        </a:spcAft>
                      </a:pP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659983"/>
                  </a:ext>
                </a:extLst>
              </a:tr>
              <a:tr h="174222">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75+</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a:lnSpc>
                          <a:spcPct val="107000"/>
                        </a:lnSpc>
                        <a:spcAft>
                          <a:spcPts val="0"/>
                        </a:spcAft>
                      </a:pP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3583938"/>
                  </a:ext>
                </a:extLst>
              </a:tr>
              <a:tr h="174222">
                <a:tc gridSpan="5">
                  <a:txBody>
                    <a:bodyPr/>
                    <a:lstStyle/>
                    <a:p>
                      <a:pPr algn="ctr">
                        <a:lnSpc>
                          <a:spcPct val="107000"/>
                        </a:lnSpc>
                        <a:spcAft>
                          <a:spcPts val="0"/>
                        </a:spcAft>
                      </a:pPr>
                      <a:r>
                        <a:rPr lang="en-US" sz="1100" b="1">
                          <a:effectLst/>
                          <a:latin typeface="Arial" panose="020B0604020202020204" pitchFamily="34" charset="0"/>
                          <a:ea typeface="Times New Roman" panose="02020603050405020304" pitchFamily="18" charset="0"/>
                          <a:cs typeface="Arial" panose="020B0604020202020204" pitchFamily="34" charset="0"/>
                        </a:rPr>
                        <a:t>...</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3438294"/>
                  </a:ext>
                </a:extLst>
              </a:tr>
              <a:tr h="174222">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24</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gridSpan="2">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75+</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48889" marR="48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5399798"/>
                  </a:ext>
                </a:extLst>
              </a:tr>
            </a:tbl>
          </a:graphicData>
        </a:graphic>
      </p:graphicFrame>
    </p:spTree>
    <p:extLst>
      <p:ext uri="{BB962C8B-B14F-4D97-AF65-F5344CB8AC3E}">
        <p14:creationId xmlns:p14="http://schemas.microsoft.com/office/powerpoint/2010/main" val="24538612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Calibration in CALMAR</a:t>
            </a:r>
            <a:endParaRPr lang="en-US" dirty="0"/>
          </a:p>
        </p:txBody>
      </p:sp>
      <p:sp>
        <p:nvSpPr>
          <p:cNvPr id="3" name="Text Placeholder 2"/>
          <p:cNvSpPr>
            <a:spLocks noGrp="1"/>
          </p:cNvSpPr>
          <p:nvPr>
            <p:ph type="body" sz="quarter" idx="10"/>
          </p:nvPr>
        </p:nvSpPr>
        <p:spPr/>
        <p:txBody>
          <a:bodyPr/>
          <a:lstStyle/>
          <a:p>
            <a:r>
              <a:rPr lang="en-US" dirty="0">
                <a:solidFill>
                  <a:schemeClr val="tx1"/>
                </a:solidFill>
              </a:rPr>
              <a:t>CALMAR is a SAS macro program that implements the calibration methods developed by Deville and Särndal (1992</a:t>
            </a:r>
            <a:r>
              <a:rPr lang="en-US" dirty="0" smtClean="0">
                <a:solidFill>
                  <a:schemeClr val="tx1"/>
                </a:solidFill>
              </a:rPr>
              <a:t>)</a:t>
            </a:r>
          </a:p>
          <a:p>
            <a:endParaRPr lang="en-US" dirty="0">
              <a:solidFill>
                <a:schemeClr val="tx1"/>
              </a:solidFill>
            </a:endParaRPr>
          </a:p>
          <a:p>
            <a:r>
              <a:rPr lang="en-US" dirty="0" smtClean="0">
                <a:solidFill>
                  <a:schemeClr val="tx1"/>
                </a:solidFill>
              </a:rPr>
              <a:t> </a:t>
            </a:r>
            <a:r>
              <a:rPr lang="en-US" dirty="0">
                <a:solidFill>
                  <a:schemeClr val="tx1"/>
                </a:solidFill>
              </a:rPr>
              <a:t>logit method for </a:t>
            </a:r>
            <a:r>
              <a:rPr lang="en-US" dirty="0" smtClean="0">
                <a:solidFill>
                  <a:schemeClr val="tx1"/>
                </a:solidFill>
              </a:rPr>
              <a:t>calibration</a:t>
            </a:r>
          </a:p>
          <a:p>
            <a:pPr marL="0" indent="0">
              <a:buNone/>
            </a:pPr>
            <a:endParaRPr lang="en-US" dirty="0" smtClean="0">
              <a:solidFill>
                <a:schemeClr val="tx1"/>
              </a:solidFill>
            </a:endParaRPr>
          </a:p>
          <a:p>
            <a:r>
              <a:rPr lang="en-US" dirty="0">
                <a:solidFill>
                  <a:schemeClr val="tx1"/>
                </a:solidFill>
              </a:rPr>
              <a:t>(0.2, 4</a:t>
            </a:r>
            <a:r>
              <a:rPr lang="en-US" dirty="0" smtClean="0">
                <a:solidFill>
                  <a:schemeClr val="tx1"/>
                </a:solidFill>
              </a:rPr>
              <a:t>) is </a:t>
            </a:r>
            <a:r>
              <a:rPr lang="en-US" dirty="0">
                <a:solidFill>
                  <a:schemeClr val="tx1"/>
                </a:solidFill>
              </a:rPr>
              <a:t>the starting interval for a </a:t>
            </a:r>
            <a:r>
              <a:rPr lang="en-US" dirty="0" smtClean="0">
                <a:solidFill>
                  <a:schemeClr val="tx1"/>
                </a:solidFill>
              </a:rPr>
              <a:t>range-restriction.</a:t>
            </a:r>
            <a:r>
              <a:rPr lang="en-US" dirty="0"/>
              <a:t> </a:t>
            </a:r>
            <a:r>
              <a:rPr lang="en-US" dirty="0">
                <a:solidFill>
                  <a:schemeClr val="tx1"/>
                </a:solidFill>
              </a:rPr>
              <a:t>This interval is reduced through </a:t>
            </a:r>
            <a:r>
              <a:rPr lang="en-US" dirty="0" smtClean="0">
                <a:solidFill>
                  <a:schemeClr val="tx1"/>
                </a:solidFill>
              </a:rPr>
              <a:t>simulations.</a:t>
            </a:r>
          </a:p>
          <a:p>
            <a:endParaRPr lang="en-US" sz="2000" dirty="0">
              <a:solidFill>
                <a:schemeClr val="tx1"/>
              </a:solidFill>
            </a:endParaRPr>
          </a:p>
          <a:p>
            <a:r>
              <a:rPr lang="en-US" dirty="0">
                <a:solidFill>
                  <a:schemeClr val="tx1"/>
                </a:solidFill>
              </a:rPr>
              <a:t>F</a:t>
            </a:r>
            <a:r>
              <a:rPr lang="en-US" dirty="0" smtClean="0">
                <a:solidFill>
                  <a:schemeClr val="tx1"/>
                </a:solidFill>
              </a:rPr>
              <a:t>or </a:t>
            </a:r>
            <a:r>
              <a:rPr lang="en-US" dirty="0">
                <a:solidFill>
                  <a:schemeClr val="tx1"/>
                </a:solidFill>
              </a:rPr>
              <a:t>districts where convergence is not achieved, the constraints/benchmarks </a:t>
            </a:r>
            <a:r>
              <a:rPr lang="en-US" dirty="0" smtClean="0">
                <a:solidFill>
                  <a:schemeClr val="tx1"/>
                </a:solidFill>
              </a:rPr>
              <a:t>are revised</a:t>
            </a:r>
          </a:p>
          <a:p>
            <a:pPr marL="0" indent="0">
              <a:buNone/>
            </a:pPr>
            <a:endParaRPr lang="en-US" dirty="0" smtClean="0">
              <a:solidFill>
                <a:schemeClr val="tx1"/>
              </a:solidFill>
            </a:endParaRPr>
          </a:p>
          <a:p>
            <a:pPr algn="just"/>
            <a:r>
              <a:rPr lang="en-US" dirty="0">
                <a:solidFill>
                  <a:schemeClr val="tx1"/>
                </a:solidFill>
              </a:rPr>
              <a:t>In the fourth quarter, it was not possible to achieve convergence for some districts, so it was necessary to merge for women the age groups in some districts. For some districts, household classes according to number of members are merged, as well.</a:t>
            </a:r>
          </a:p>
          <a:p>
            <a:endParaRPr lang="en-US" sz="2000" dirty="0" smtClean="0">
              <a:solidFill>
                <a:schemeClr val="tx1"/>
              </a:solidFill>
            </a:endParaRPr>
          </a:p>
          <a:p>
            <a:endParaRPr lang="en-US" dirty="0"/>
          </a:p>
        </p:txBody>
      </p:sp>
    </p:spTree>
    <p:extLst>
      <p:ext uri="{BB962C8B-B14F-4D97-AF65-F5344CB8AC3E}">
        <p14:creationId xmlns:p14="http://schemas.microsoft.com/office/powerpoint/2010/main" val="23799760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Calibration in R</a:t>
            </a:r>
            <a:endParaRPr lang="en-US" dirty="0"/>
          </a:p>
        </p:txBody>
      </p:sp>
      <p:sp>
        <p:nvSpPr>
          <p:cNvPr id="3" name="Text Placeholder 2"/>
          <p:cNvSpPr>
            <a:spLocks noGrp="1"/>
          </p:cNvSpPr>
          <p:nvPr>
            <p:ph type="body" sz="quarter" idx="10"/>
          </p:nvPr>
        </p:nvSpPr>
        <p:spPr/>
        <p:txBody>
          <a:bodyPr/>
          <a:lstStyle/>
          <a:p>
            <a:r>
              <a:rPr lang="en-US" b="1" dirty="0">
                <a:solidFill>
                  <a:schemeClr val="tx1"/>
                </a:solidFill>
              </a:rPr>
              <a:t>ReGenesees</a:t>
            </a:r>
            <a:r>
              <a:rPr lang="en-US" dirty="0">
                <a:solidFill>
                  <a:schemeClr val="tx1"/>
                </a:solidFill>
              </a:rPr>
              <a:t> (R Evolved Generalized Software for Sampling Estimates and Errors in Surveys) is an R package for design-based and model-assisted analysis of complex sample </a:t>
            </a:r>
            <a:r>
              <a:rPr lang="en-US" dirty="0" smtClean="0">
                <a:solidFill>
                  <a:schemeClr val="tx1"/>
                </a:solidFill>
              </a:rPr>
              <a:t>surveys</a:t>
            </a:r>
          </a:p>
          <a:p>
            <a:r>
              <a:rPr lang="en-US" dirty="0">
                <a:solidFill>
                  <a:schemeClr val="tx1"/>
                </a:solidFill>
              </a:rPr>
              <a:t>The input data set are respondents, </a:t>
            </a:r>
            <a:r>
              <a:rPr lang="en-US" dirty="0" smtClean="0">
                <a:solidFill>
                  <a:schemeClr val="tx1"/>
                </a:solidFill>
              </a:rPr>
              <a:t>individuals.</a:t>
            </a:r>
            <a:r>
              <a:rPr lang="en-US" dirty="0"/>
              <a:t> </a:t>
            </a:r>
            <a:r>
              <a:rPr lang="en-US" dirty="0">
                <a:solidFill>
                  <a:schemeClr val="tx1"/>
                </a:solidFill>
              </a:rPr>
              <a:t>Each person is </a:t>
            </a:r>
            <a:r>
              <a:rPr lang="en-US" dirty="0" smtClean="0">
                <a:solidFill>
                  <a:schemeClr val="tx1"/>
                </a:solidFill>
              </a:rPr>
              <a:t>assigned:</a:t>
            </a:r>
          </a:p>
          <a:p>
            <a:pPr lvl="6">
              <a:buFont typeface="Wingdings" panose="05000000000000000000" pitchFamily="2" charset="2"/>
              <a:buChar char="ü"/>
            </a:pPr>
            <a:r>
              <a:rPr lang="en-US" sz="2000" dirty="0" smtClean="0">
                <a:solidFill>
                  <a:schemeClr val="tx1"/>
                </a:solidFill>
              </a:rPr>
              <a:t> </a:t>
            </a:r>
            <a:r>
              <a:rPr lang="en-US" sz="2000" dirty="0"/>
              <a:t>indicators of basic population contingents (employed, unemployed, active/not active and in/out of the labor force</a:t>
            </a:r>
            <a:r>
              <a:rPr lang="en-US" sz="2000" dirty="0" smtClean="0"/>
              <a:t>)</a:t>
            </a:r>
          </a:p>
          <a:p>
            <a:pPr lvl="6">
              <a:buFont typeface="Wingdings" panose="05000000000000000000" pitchFamily="2" charset="2"/>
              <a:buChar char="ü"/>
            </a:pPr>
            <a:r>
              <a:rPr lang="en-US" sz="2000" dirty="0">
                <a:solidFill>
                  <a:schemeClr val="tx1"/>
                </a:solidFill>
              </a:rPr>
              <a:t> </a:t>
            </a:r>
            <a:r>
              <a:rPr lang="en-US" sz="2000" dirty="0" smtClean="0"/>
              <a:t>gender</a:t>
            </a:r>
          </a:p>
          <a:p>
            <a:pPr lvl="6">
              <a:buFont typeface="Wingdings" panose="05000000000000000000" pitchFamily="2" charset="2"/>
              <a:buChar char="ü"/>
            </a:pPr>
            <a:r>
              <a:rPr lang="en-US" sz="2000" dirty="0"/>
              <a:t> five-year age </a:t>
            </a:r>
            <a:r>
              <a:rPr lang="en-US" sz="2000" dirty="0" smtClean="0"/>
              <a:t>group</a:t>
            </a:r>
          </a:p>
          <a:p>
            <a:pPr lvl="6">
              <a:buFont typeface="Wingdings" panose="05000000000000000000" pitchFamily="2" charset="2"/>
              <a:buChar char="ü"/>
            </a:pPr>
            <a:r>
              <a:rPr lang="en-US" sz="2000" dirty="0"/>
              <a:t>territory (district</a:t>
            </a:r>
            <a:r>
              <a:rPr lang="en-US" sz="2000" dirty="0" smtClean="0"/>
              <a:t>)</a:t>
            </a:r>
          </a:p>
          <a:p>
            <a:pPr lvl="6">
              <a:buFont typeface="Wingdings" panose="05000000000000000000" pitchFamily="2" charset="2"/>
              <a:buChar char="ü"/>
            </a:pPr>
            <a:r>
              <a:rPr lang="en-US" sz="2000" dirty="0"/>
              <a:t>intermediate weight  (design weight adjusted for non-response)</a:t>
            </a:r>
          </a:p>
          <a:p>
            <a:pPr lvl="6">
              <a:buFont typeface="Wingdings" panose="05000000000000000000" pitchFamily="2" charset="2"/>
              <a:buChar char="ü"/>
            </a:pPr>
            <a:r>
              <a:rPr lang="en-US" sz="2000" dirty="0" smtClean="0"/>
              <a:t> calibration variables x1 to x34</a:t>
            </a:r>
          </a:p>
          <a:p>
            <a:pPr marL="1543050" lvl="6" indent="0">
              <a:buNone/>
            </a:pPr>
            <a:endParaRPr lang="en-US" sz="2000" dirty="0" smtClean="0"/>
          </a:p>
          <a:p>
            <a:r>
              <a:rPr lang="en-US" dirty="0">
                <a:solidFill>
                  <a:schemeClr val="tx1"/>
                </a:solidFill>
              </a:rPr>
              <a:t>C</a:t>
            </a:r>
            <a:r>
              <a:rPr lang="en-US" dirty="0" smtClean="0">
                <a:solidFill>
                  <a:schemeClr val="tx1"/>
                </a:solidFill>
              </a:rPr>
              <a:t>alibration </a:t>
            </a:r>
            <a:r>
              <a:rPr lang="en-US" dirty="0">
                <a:solidFill>
                  <a:schemeClr val="tx1"/>
                </a:solidFill>
              </a:rPr>
              <a:t>variables x1… x27 are indicators is person belongs to certain age group by sex. Calibration variables x29…x34 are reciprocal value of number of persons in the household.</a:t>
            </a:r>
          </a:p>
        </p:txBody>
      </p:sp>
    </p:spTree>
    <p:extLst>
      <p:ext uri="{BB962C8B-B14F-4D97-AF65-F5344CB8AC3E}">
        <p14:creationId xmlns:p14="http://schemas.microsoft.com/office/powerpoint/2010/main" val="19873492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Calibration in R</a:t>
            </a:r>
            <a:endParaRPr lang="en-US" dirty="0"/>
          </a:p>
        </p:txBody>
      </p:sp>
      <p:sp>
        <p:nvSpPr>
          <p:cNvPr id="3" name="Text Placeholder 2"/>
          <p:cNvSpPr>
            <a:spLocks noGrp="1"/>
          </p:cNvSpPr>
          <p:nvPr>
            <p:ph type="body" sz="quarter" idx="10"/>
          </p:nvPr>
        </p:nvSpPr>
        <p:spPr/>
        <p:txBody>
          <a:bodyPr/>
          <a:lstStyle/>
          <a:p>
            <a:r>
              <a:rPr lang="en-US" dirty="0" smtClean="0">
                <a:solidFill>
                  <a:schemeClr val="tx1"/>
                </a:solidFill>
              </a:rPr>
              <a:t>Domains </a:t>
            </a:r>
            <a:r>
              <a:rPr lang="en-US" dirty="0">
                <a:solidFill>
                  <a:schemeClr val="tx1"/>
                </a:solidFill>
              </a:rPr>
              <a:t>are </a:t>
            </a:r>
            <a:r>
              <a:rPr lang="en-US" dirty="0" smtClean="0">
                <a:solidFill>
                  <a:schemeClr val="tx1"/>
                </a:solidFill>
              </a:rPr>
              <a:t>districts </a:t>
            </a:r>
            <a:r>
              <a:rPr lang="en-US" dirty="0">
                <a:solidFill>
                  <a:schemeClr val="tx1"/>
                </a:solidFill>
              </a:rPr>
              <a:t>and these are templates for known totals: </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465897" y="1814001"/>
            <a:ext cx="6445988" cy="2068324"/>
          </a:xfrm>
          <a:prstGeom prst="rect">
            <a:avLst/>
          </a:prstGeom>
          <a:noFill/>
        </p:spPr>
      </p:pic>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1465897" y="4102035"/>
            <a:ext cx="6445988" cy="2105036"/>
          </a:xfrm>
          <a:prstGeom prst="rect">
            <a:avLst/>
          </a:prstGeom>
          <a:noFill/>
          <a:ln>
            <a:noFill/>
          </a:ln>
        </p:spPr>
      </p:pic>
    </p:spTree>
    <p:extLst>
      <p:ext uri="{BB962C8B-B14F-4D97-AF65-F5344CB8AC3E}">
        <p14:creationId xmlns:p14="http://schemas.microsoft.com/office/powerpoint/2010/main" val="4122264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Calibration in R</a:t>
            </a:r>
            <a:endParaRPr lang="en-US" dirty="0"/>
          </a:p>
        </p:txBody>
      </p:sp>
      <p:sp>
        <p:nvSpPr>
          <p:cNvPr id="3" name="Text Placeholder 2"/>
          <p:cNvSpPr>
            <a:spLocks noGrp="1"/>
          </p:cNvSpPr>
          <p:nvPr>
            <p:ph type="body" sz="quarter" idx="10"/>
          </p:nvPr>
        </p:nvSpPr>
        <p:spPr>
          <a:xfrm>
            <a:off x="457200" y="1280160"/>
            <a:ext cx="8686800" cy="5166360"/>
          </a:xfrm>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pPr algn="just"/>
            <a:r>
              <a:rPr lang="en-US" dirty="0" smtClean="0">
                <a:solidFill>
                  <a:schemeClr val="tx1"/>
                </a:solidFill>
              </a:rPr>
              <a:t>The </a:t>
            </a:r>
            <a:r>
              <a:rPr lang="en-US" dirty="0">
                <a:solidFill>
                  <a:schemeClr val="tx1"/>
                </a:solidFill>
              </a:rPr>
              <a:t>ReGenesees package has functions that help determine certain statistics before calibration, e.g. a function that marks cell with small number of units to achieve convergence, a function that recommends an interval, etc</a:t>
            </a:r>
            <a:r>
              <a:rPr lang="en-US" dirty="0" smtClean="0">
                <a:solidFill>
                  <a:schemeClr val="tx1"/>
                </a:solidFill>
              </a:rPr>
              <a:t>.</a:t>
            </a: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2845371" y="1838099"/>
            <a:ext cx="2988310" cy="2105025"/>
          </a:xfrm>
          <a:prstGeom prst="rect">
            <a:avLst/>
          </a:prstGeom>
          <a:noFill/>
          <a:ln>
            <a:noFill/>
          </a:ln>
        </p:spPr>
      </p:pic>
    </p:spTree>
    <p:extLst>
      <p:ext uri="{BB962C8B-B14F-4D97-AF65-F5344CB8AC3E}">
        <p14:creationId xmlns:p14="http://schemas.microsoft.com/office/powerpoint/2010/main" val="8641573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Calibration in R</a:t>
            </a:r>
            <a:endParaRPr lang="en-US" dirty="0"/>
          </a:p>
        </p:txBody>
      </p:sp>
      <p:sp>
        <p:nvSpPr>
          <p:cNvPr id="3" name="Text Placeholder 2"/>
          <p:cNvSpPr>
            <a:spLocks noGrp="1"/>
          </p:cNvSpPr>
          <p:nvPr>
            <p:ph type="body" sz="quarter" idx="10"/>
          </p:nvPr>
        </p:nvSpPr>
        <p:spPr/>
        <p:txBody>
          <a:bodyPr/>
          <a:lstStyle/>
          <a:p>
            <a:r>
              <a:rPr lang="en-US" dirty="0" smtClean="0">
                <a:solidFill>
                  <a:schemeClr val="tx1"/>
                </a:solidFill>
              </a:rPr>
              <a:t>It is necessary to mark: final weights have to be integrated (the same weight for household and the each person in the household)</a:t>
            </a:r>
          </a:p>
          <a:p>
            <a:pPr marL="0" indent="0">
              <a:buNone/>
            </a:pPr>
            <a:endParaRPr lang="en-US" dirty="0" smtClean="0">
              <a:solidFill>
                <a:schemeClr val="tx1"/>
              </a:solidFill>
            </a:endParaRPr>
          </a:p>
          <a:p>
            <a:pPr algn="just"/>
            <a:r>
              <a:rPr lang="en-US" dirty="0" smtClean="0">
                <a:solidFill>
                  <a:schemeClr val="tx1"/>
                </a:solidFill>
              </a:rPr>
              <a:t>In the fourth quarter: as in </a:t>
            </a:r>
            <a:r>
              <a:rPr lang="en-US" dirty="0">
                <a:solidFill>
                  <a:schemeClr val="tx1"/>
                </a:solidFill>
              </a:rPr>
              <a:t>the case when it was done in CALMAR, it was necessary to merge some age groups or classes of households according to the number of </a:t>
            </a:r>
            <a:r>
              <a:rPr lang="en-US" dirty="0" smtClean="0">
                <a:solidFill>
                  <a:schemeClr val="tx1"/>
                </a:solidFill>
              </a:rPr>
              <a:t>members</a:t>
            </a:r>
          </a:p>
          <a:p>
            <a:pPr algn="just"/>
            <a:endParaRPr lang="en-US" dirty="0">
              <a:solidFill>
                <a:schemeClr val="tx1"/>
              </a:solidFill>
            </a:endParaRPr>
          </a:p>
          <a:p>
            <a:pPr algn="just"/>
            <a:r>
              <a:rPr lang="en-US" dirty="0">
                <a:solidFill>
                  <a:schemeClr val="tx1"/>
                </a:solidFill>
              </a:rPr>
              <a:t>The results was almost the same, because the differences were on the fourth or fifth decimal </a:t>
            </a:r>
            <a:r>
              <a:rPr lang="en-US" dirty="0" smtClean="0">
                <a:solidFill>
                  <a:schemeClr val="tx1"/>
                </a:solidFill>
              </a:rPr>
              <a:t>place</a:t>
            </a:r>
            <a:endParaRPr lang="en-US" dirty="0">
              <a:solidFill>
                <a:schemeClr val="tx1"/>
              </a:solidFill>
            </a:endParaRPr>
          </a:p>
          <a:p>
            <a:pPr marL="0" indent="0" algn="just">
              <a:buNone/>
            </a:pPr>
            <a:endParaRPr lang="en-US" dirty="0" smtClean="0">
              <a:solidFill>
                <a:schemeClr val="tx1"/>
              </a:solidFill>
            </a:endParaRPr>
          </a:p>
          <a:p>
            <a:endParaRPr lang="en-US" dirty="0"/>
          </a:p>
        </p:txBody>
      </p:sp>
    </p:spTree>
    <p:extLst>
      <p:ext uri="{BB962C8B-B14F-4D97-AF65-F5344CB8AC3E}">
        <p14:creationId xmlns:p14="http://schemas.microsoft.com/office/powerpoint/2010/main" val="4207652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Text Placeholder 2"/>
          <p:cNvSpPr>
            <a:spLocks noGrp="1"/>
          </p:cNvSpPr>
          <p:nvPr>
            <p:ph type="body" sz="quarter" idx="10"/>
          </p:nvPr>
        </p:nvSpPr>
        <p:spPr/>
        <p:txBody>
          <a:bodyPr/>
          <a:lstStyle/>
          <a:p>
            <a:pPr marL="0" indent="0">
              <a:buNone/>
            </a:pPr>
            <a:endParaRPr lang="en-US" dirty="0" smtClean="0"/>
          </a:p>
          <a:p>
            <a:pPr marL="0" indent="0">
              <a:buNone/>
            </a:pPr>
            <a:endParaRPr lang="en-US" dirty="0" smtClean="0"/>
          </a:p>
          <a:p>
            <a:pPr marL="0" indent="0" algn="just">
              <a:buNone/>
            </a:pPr>
            <a:r>
              <a:rPr lang="en-US" dirty="0">
                <a:solidFill>
                  <a:schemeClr val="tx1"/>
                </a:solidFill>
              </a:rPr>
              <a:t>The programming language R is constantly evolving, offering packages with numerous capabilities. </a:t>
            </a:r>
            <a:endParaRPr lang="en-US" dirty="0" smtClean="0">
              <a:solidFill>
                <a:schemeClr val="tx1"/>
              </a:solidFill>
            </a:endParaRPr>
          </a:p>
          <a:p>
            <a:pPr marL="0" indent="0" algn="just">
              <a:buNone/>
            </a:pPr>
            <a:r>
              <a:rPr lang="en-US" dirty="0" smtClean="0">
                <a:solidFill>
                  <a:schemeClr val="tx1"/>
                </a:solidFill>
              </a:rPr>
              <a:t>Application </a:t>
            </a:r>
            <a:r>
              <a:rPr lang="en-US" dirty="0">
                <a:solidFill>
                  <a:schemeClr val="tx1"/>
                </a:solidFill>
              </a:rPr>
              <a:t>of the ReGenesees package in the previously described example showed how powerful the calibration method is. </a:t>
            </a:r>
            <a:endParaRPr lang="en-US" dirty="0" smtClean="0">
              <a:solidFill>
                <a:schemeClr val="tx1"/>
              </a:solidFill>
            </a:endParaRPr>
          </a:p>
          <a:p>
            <a:pPr marL="0" indent="0" algn="just">
              <a:buNone/>
            </a:pPr>
            <a:endParaRPr lang="en-US" dirty="0">
              <a:solidFill>
                <a:schemeClr val="tx1"/>
              </a:solidFill>
            </a:endParaRPr>
          </a:p>
          <a:p>
            <a:pPr marL="0" indent="0" algn="just">
              <a:buNone/>
            </a:pPr>
            <a:r>
              <a:rPr lang="en-US" dirty="0" smtClean="0">
                <a:solidFill>
                  <a:schemeClr val="tx1"/>
                </a:solidFill>
              </a:rPr>
              <a:t>Two </a:t>
            </a:r>
            <a:r>
              <a:rPr lang="en-US" dirty="0">
                <a:solidFill>
                  <a:schemeClr val="tx1"/>
                </a:solidFill>
              </a:rPr>
              <a:t>different approaches has been implemented, on the level of household in CALMAR and on the person level in ReGenesees. </a:t>
            </a:r>
            <a:endParaRPr lang="en-US" dirty="0" smtClean="0">
              <a:solidFill>
                <a:schemeClr val="tx1"/>
              </a:solidFill>
            </a:endParaRPr>
          </a:p>
          <a:p>
            <a:pPr marL="0" indent="0" algn="just">
              <a:buNone/>
            </a:pPr>
            <a:endParaRPr lang="en-US" dirty="0">
              <a:solidFill>
                <a:schemeClr val="tx1"/>
              </a:solidFill>
            </a:endParaRPr>
          </a:p>
          <a:p>
            <a:pPr marL="0" indent="0" algn="just">
              <a:buNone/>
            </a:pPr>
            <a:r>
              <a:rPr lang="en-US" dirty="0" smtClean="0">
                <a:solidFill>
                  <a:schemeClr val="tx1"/>
                </a:solidFill>
              </a:rPr>
              <a:t>Knowing </a:t>
            </a:r>
            <a:r>
              <a:rPr lang="en-US" dirty="0">
                <a:solidFill>
                  <a:schemeClr val="tx1"/>
                </a:solidFill>
              </a:rPr>
              <a:t>different software can make some phases in data processing easy. What is important to say is that </a:t>
            </a:r>
            <a:r>
              <a:rPr lang="en-US" dirty="0">
                <a:solidFill>
                  <a:schemeClr val="accent2">
                    <a:lumMod val="60000"/>
                    <a:lumOff val="40000"/>
                  </a:schemeClr>
                </a:solidFill>
              </a:rPr>
              <a:t>constant improvement and learning is crucial</a:t>
            </a:r>
            <a:r>
              <a:rPr lang="en-US" dirty="0">
                <a:solidFill>
                  <a:schemeClr val="tx1"/>
                </a:solidFill>
              </a:rPr>
              <a:t>.</a:t>
            </a:r>
          </a:p>
          <a:p>
            <a:pPr marL="0" indent="0">
              <a:buNone/>
            </a:pPr>
            <a:endParaRPr lang="en-US" dirty="0"/>
          </a:p>
        </p:txBody>
      </p:sp>
    </p:spTree>
    <p:extLst>
      <p:ext uri="{BB962C8B-B14F-4D97-AF65-F5344CB8AC3E}">
        <p14:creationId xmlns:p14="http://schemas.microsoft.com/office/powerpoint/2010/main" val="36784725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lgn="ctr">
              <a:buNone/>
            </a:pPr>
            <a:r>
              <a:rPr lang="en-US" sz="4000" dirty="0" smtClean="0">
                <a:solidFill>
                  <a:schemeClr val="tx1"/>
                </a:solidFill>
              </a:rPr>
              <a:t>THANK YOU!</a:t>
            </a:r>
            <a:endParaRPr lang="en-US" sz="4000" dirty="0">
              <a:solidFill>
                <a:schemeClr val="tx1"/>
              </a:solidFill>
            </a:endParaRPr>
          </a:p>
        </p:txBody>
      </p:sp>
    </p:spTree>
    <p:extLst>
      <p:ext uri="{BB962C8B-B14F-4D97-AF65-F5344CB8AC3E}">
        <p14:creationId xmlns:p14="http://schemas.microsoft.com/office/powerpoint/2010/main" val="38330660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a:t>
            </a:r>
            <a:endParaRPr lang="en-US" dirty="0"/>
          </a:p>
        </p:txBody>
      </p:sp>
      <p:sp>
        <p:nvSpPr>
          <p:cNvPr id="3" name="Text Placeholder 2"/>
          <p:cNvSpPr>
            <a:spLocks noGrp="1"/>
          </p:cNvSpPr>
          <p:nvPr>
            <p:ph type="body" sz="quarter" idx="10"/>
          </p:nvPr>
        </p:nvSpPr>
        <p:spPr/>
        <p:txBody>
          <a:bodyPr/>
          <a:lstStyle/>
          <a:p>
            <a:endParaRPr lang="en-US" dirty="0" smtClean="0"/>
          </a:p>
          <a:p>
            <a:r>
              <a:rPr lang="en-US" dirty="0" smtClean="0">
                <a:solidFill>
                  <a:schemeClr val="tx1"/>
                </a:solidFill>
              </a:rPr>
              <a:t>Introduction</a:t>
            </a:r>
          </a:p>
          <a:p>
            <a:endParaRPr lang="en-US" dirty="0">
              <a:solidFill>
                <a:schemeClr val="tx1"/>
              </a:solidFill>
            </a:endParaRPr>
          </a:p>
          <a:p>
            <a:r>
              <a:rPr lang="en-US" dirty="0" smtClean="0">
                <a:solidFill>
                  <a:schemeClr val="tx1"/>
                </a:solidFill>
              </a:rPr>
              <a:t>Sampling plan</a:t>
            </a:r>
          </a:p>
          <a:p>
            <a:endParaRPr lang="en-US" dirty="0">
              <a:solidFill>
                <a:schemeClr val="tx1"/>
              </a:solidFill>
            </a:endParaRPr>
          </a:p>
          <a:p>
            <a:r>
              <a:rPr lang="en-US" dirty="0" smtClean="0">
                <a:solidFill>
                  <a:schemeClr val="tx1"/>
                </a:solidFill>
              </a:rPr>
              <a:t>Estimation</a:t>
            </a:r>
          </a:p>
          <a:p>
            <a:endParaRPr lang="en-US" dirty="0">
              <a:solidFill>
                <a:schemeClr val="tx1"/>
              </a:solidFill>
            </a:endParaRPr>
          </a:p>
          <a:p>
            <a:r>
              <a:rPr lang="en-US" dirty="0" smtClean="0">
                <a:solidFill>
                  <a:schemeClr val="tx1"/>
                </a:solidFill>
              </a:rPr>
              <a:t>Calibration in CALMAR</a:t>
            </a:r>
          </a:p>
          <a:p>
            <a:endParaRPr lang="en-US" dirty="0">
              <a:solidFill>
                <a:schemeClr val="tx1"/>
              </a:solidFill>
            </a:endParaRPr>
          </a:p>
          <a:p>
            <a:r>
              <a:rPr lang="en-US" dirty="0" smtClean="0">
                <a:solidFill>
                  <a:schemeClr val="tx1"/>
                </a:solidFill>
              </a:rPr>
              <a:t>Calibration in R</a:t>
            </a:r>
          </a:p>
          <a:p>
            <a:endParaRPr lang="en-US" dirty="0">
              <a:solidFill>
                <a:schemeClr val="tx1"/>
              </a:solidFill>
            </a:endParaRPr>
          </a:p>
          <a:p>
            <a:r>
              <a:rPr lang="en-US" dirty="0" smtClean="0">
                <a:solidFill>
                  <a:schemeClr val="tx1"/>
                </a:solidFill>
              </a:rPr>
              <a:t>Conclusion</a:t>
            </a:r>
          </a:p>
          <a:p>
            <a:pPr marL="0" indent="0">
              <a:buNone/>
            </a:pPr>
            <a:endParaRPr lang="en-US" dirty="0" smtClean="0"/>
          </a:p>
          <a:p>
            <a:endParaRPr lang="en-US" dirty="0"/>
          </a:p>
          <a:p>
            <a:endParaRPr lang="en-US" dirty="0" smtClean="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90233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4294967295"/>
          </p:nvPr>
        </p:nvSpPr>
        <p:spPr/>
        <p:txBody>
          <a:bodyPr/>
          <a:lstStyle/>
          <a:p>
            <a:pPr marL="0" indent="0">
              <a:buNone/>
            </a:pPr>
            <a:endParaRPr lang="en-US" altLang="en-US" dirty="0" smtClean="0"/>
          </a:p>
          <a:p>
            <a:pPr marL="0" indent="0">
              <a:buNone/>
            </a:pPr>
            <a:endParaRPr lang="en-US" altLang="en-US" dirty="0" smtClean="0"/>
          </a:p>
          <a:p>
            <a:pPr algn="just"/>
            <a:r>
              <a:rPr lang="en-US" dirty="0" smtClean="0">
                <a:solidFill>
                  <a:schemeClr val="tx1"/>
                </a:solidFill>
              </a:rPr>
              <a:t>In </a:t>
            </a:r>
            <a:r>
              <a:rPr lang="en-US" dirty="0">
                <a:solidFill>
                  <a:schemeClr val="tx1"/>
                </a:solidFill>
              </a:rPr>
              <a:t>2016, the estimation system for LFS in Statistical Office of the Republic of Serbia (SORS) was changed by introducing calibration </a:t>
            </a:r>
            <a:r>
              <a:rPr lang="en-US" dirty="0" smtClean="0">
                <a:solidFill>
                  <a:schemeClr val="tx1"/>
                </a:solidFill>
              </a:rPr>
              <a:t>method</a:t>
            </a:r>
          </a:p>
          <a:p>
            <a:pPr marL="0" indent="0">
              <a:buNone/>
            </a:pPr>
            <a:endParaRPr lang="en-US" altLang="en-US" dirty="0">
              <a:solidFill>
                <a:schemeClr val="tx1"/>
              </a:solidFill>
            </a:endParaRPr>
          </a:p>
          <a:p>
            <a:pPr algn="just"/>
            <a:r>
              <a:rPr lang="en-US" dirty="0">
                <a:solidFill>
                  <a:schemeClr val="tx1"/>
                </a:solidFill>
              </a:rPr>
              <a:t>Calibration is procedure for calculating factors so that </a:t>
            </a:r>
            <a:r>
              <a:rPr lang="en-US" dirty="0" smtClean="0">
                <a:solidFill>
                  <a:schemeClr val="tx1"/>
                </a:solidFill>
              </a:rPr>
              <a:t>estimates </a:t>
            </a:r>
            <a:r>
              <a:rPr lang="en-US" dirty="0">
                <a:solidFill>
                  <a:schemeClr val="tx1"/>
                </a:solidFill>
              </a:rPr>
              <a:t>calculated using </a:t>
            </a:r>
            <a:r>
              <a:rPr lang="en-US" dirty="0" smtClean="0">
                <a:solidFill>
                  <a:schemeClr val="tx1"/>
                </a:solidFill>
              </a:rPr>
              <a:t>final </a:t>
            </a:r>
            <a:r>
              <a:rPr lang="en-US" dirty="0">
                <a:solidFill>
                  <a:schemeClr val="tx1"/>
                </a:solidFill>
              </a:rPr>
              <a:t>weights </a:t>
            </a:r>
            <a:r>
              <a:rPr lang="en-US" dirty="0" smtClean="0">
                <a:solidFill>
                  <a:schemeClr val="tx1"/>
                </a:solidFill>
              </a:rPr>
              <a:t>are </a:t>
            </a:r>
            <a:r>
              <a:rPr lang="en-US" dirty="0">
                <a:solidFill>
                  <a:schemeClr val="tx1"/>
                </a:solidFill>
              </a:rPr>
              <a:t>in line with known </a:t>
            </a:r>
            <a:r>
              <a:rPr lang="en-US" dirty="0" smtClean="0">
                <a:solidFill>
                  <a:schemeClr val="tx1"/>
                </a:solidFill>
              </a:rPr>
              <a:t>totals. Final weights are sample weights multiplied by calibration factors.</a:t>
            </a:r>
          </a:p>
          <a:p>
            <a:pPr algn="just"/>
            <a:endParaRPr lang="en-US" altLang="en-US" dirty="0">
              <a:solidFill>
                <a:schemeClr val="tx1"/>
              </a:solidFill>
            </a:endParaRPr>
          </a:p>
          <a:p>
            <a:pPr algn="just"/>
            <a:r>
              <a:rPr lang="en-US" altLang="en-US" dirty="0" smtClean="0">
                <a:solidFill>
                  <a:schemeClr val="tx1"/>
                </a:solidFill>
              </a:rPr>
              <a:t>In SORS, we use software SAS and for calibration CALMAR macro</a:t>
            </a:r>
          </a:p>
          <a:p>
            <a:pPr algn="just"/>
            <a:endParaRPr lang="en-US" altLang="en-US" dirty="0">
              <a:solidFill>
                <a:schemeClr val="tx1"/>
              </a:solidFill>
            </a:endParaRPr>
          </a:p>
          <a:p>
            <a:pPr algn="just"/>
            <a:r>
              <a:rPr lang="en-US" altLang="en-US" dirty="0" smtClean="0">
                <a:solidFill>
                  <a:schemeClr val="tx1"/>
                </a:solidFill>
              </a:rPr>
              <a:t>Introduction of programming language R and its packages</a:t>
            </a:r>
          </a:p>
        </p:txBody>
      </p:sp>
      <p:sp>
        <p:nvSpPr>
          <p:cNvPr id="2" name="Title 1"/>
          <p:cNvSpPr>
            <a:spLocks noGrp="1"/>
          </p:cNvSpPr>
          <p:nvPr>
            <p:ph type="title"/>
          </p:nvPr>
        </p:nvSpPr>
        <p:spPr/>
        <p:txBody>
          <a:bodyPr/>
          <a:lstStyle/>
          <a:p>
            <a:pPr fontAlgn="auto">
              <a:spcAft>
                <a:spcPts val="0"/>
              </a:spcAft>
              <a:defRPr/>
            </a:pPr>
            <a:r>
              <a:rPr lang="en-US" b="1" dirty="0">
                <a:effectLst/>
              </a:rPr>
              <a:t>Introduction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Sampling plan</a:t>
            </a:r>
            <a:endParaRPr lang="en-US" dirty="0"/>
          </a:p>
        </p:txBody>
      </p:sp>
      <p:sp>
        <p:nvSpPr>
          <p:cNvPr id="3" name="Text Placeholder 2"/>
          <p:cNvSpPr>
            <a:spLocks noGrp="1"/>
          </p:cNvSpPr>
          <p:nvPr>
            <p:ph type="body" sz="quarter" idx="10"/>
          </p:nvPr>
        </p:nvSpPr>
        <p:spPr/>
        <p:txBody>
          <a:bodyPr/>
          <a:lstStyle/>
          <a:p>
            <a:endParaRPr lang="en-US" dirty="0" smtClean="0"/>
          </a:p>
          <a:p>
            <a:pPr algn="just"/>
            <a:r>
              <a:rPr lang="en-US" dirty="0">
                <a:solidFill>
                  <a:schemeClr val="tx1"/>
                </a:solidFill>
              </a:rPr>
              <a:t>Two-stage stratified, rotation panel sample is </a:t>
            </a:r>
            <a:r>
              <a:rPr lang="en-US" dirty="0" smtClean="0">
                <a:solidFill>
                  <a:schemeClr val="tx1"/>
                </a:solidFill>
              </a:rPr>
              <a:t>selected (</a:t>
            </a:r>
            <a:r>
              <a:rPr lang="en-US" dirty="0">
                <a:solidFill>
                  <a:schemeClr val="tx1"/>
                </a:solidFill>
              </a:rPr>
              <a:t>2-2-2 rotation </a:t>
            </a:r>
            <a:r>
              <a:rPr lang="en-US" dirty="0" smtClean="0">
                <a:solidFill>
                  <a:schemeClr val="tx1"/>
                </a:solidFill>
              </a:rPr>
              <a:t>scheme)</a:t>
            </a:r>
          </a:p>
          <a:p>
            <a:endParaRPr lang="en-US" dirty="0">
              <a:solidFill>
                <a:schemeClr val="tx1"/>
              </a:solidFill>
            </a:endParaRPr>
          </a:p>
          <a:p>
            <a:pPr algn="just"/>
            <a:r>
              <a:rPr lang="en-US" dirty="0">
                <a:solidFill>
                  <a:schemeClr val="tx1"/>
                </a:solidFill>
              </a:rPr>
              <a:t>The units of the first stage are enumeration areas and the final sampling units are households. Enumeration areas, as primary units, are stratified by type of settlement, into urban and other, as well as by territory covered by the administrative districts (NUTS 3 level -25 areas</a:t>
            </a:r>
            <a:r>
              <a:rPr lang="en-US" dirty="0" smtClean="0">
                <a:solidFill>
                  <a:schemeClr val="tx1"/>
                </a:solidFill>
              </a:rPr>
              <a:t>)</a:t>
            </a:r>
          </a:p>
          <a:p>
            <a:pPr algn="just"/>
            <a:endParaRPr lang="en-US" dirty="0">
              <a:solidFill>
                <a:schemeClr val="tx1"/>
              </a:solidFill>
            </a:endParaRPr>
          </a:p>
          <a:p>
            <a:pPr algn="just"/>
            <a:r>
              <a:rPr lang="en-US" dirty="0">
                <a:solidFill>
                  <a:schemeClr val="tx1"/>
                </a:solidFill>
              </a:rPr>
              <a:t>E</a:t>
            </a:r>
            <a:r>
              <a:rPr lang="en-US" dirty="0" smtClean="0">
                <a:solidFill>
                  <a:schemeClr val="tx1"/>
                </a:solidFill>
              </a:rPr>
              <a:t>very household </a:t>
            </a:r>
            <a:r>
              <a:rPr lang="en-US" dirty="0">
                <a:solidFill>
                  <a:schemeClr val="tx1"/>
                </a:solidFill>
              </a:rPr>
              <a:t>and person </a:t>
            </a:r>
            <a:r>
              <a:rPr lang="en-US" dirty="0" smtClean="0">
                <a:solidFill>
                  <a:schemeClr val="tx1"/>
                </a:solidFill>
              </a:rPr>
              <a:t>is in the sample for two consecutive quarters, then two quarters is out of the sample and is again in the sample for two consecutive quarters</a:t>
            </a:r>
            <a:endParaRPr lang="en-US" dirty="0">
              <a:solidFill>
                <a:schemeClr val="tx1"/>
              </a:solidFill>
            </a:endParaRPr>
          </a:p>
        </p:txBody>
      </p:sp>
    </p:spTree>
    <p:extLst>
      <p:ext uri="{BB962C8B-B14F-4D97-AF65-F5344CB8AC3E}">
        <p14:creationId xmlns:p14="http://schemas.microsoft.com/office/powerpoint/2010/main" val="19223656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Sampling plan</a:t>
            </a:r>
            <a:endParaRPr lang="en-US" dirty="0"/>
          </a:p>
        </p:txBody>
      </p:sp>
      <p:sp>
        <p:nvSpPr>
          <p:cNvPr id="3" name="Text Placeholder 2"/>
          <p:cNvSpPr>
            <a:spLocks noGrp="1"/>
          </p:cNvSpPr>
          <p:nvPr>
            <p:ph type="body" sz="quarter" idx="10"/>
          </p:nvPr>
        </p:nvSpPr>
        <p:spPr/>
        <p:txBody>
          <a:bodyPr/>
          <a:lstStyle/>
          <a:p>
            <a:endParaRPr lang="en-US" dirty="0" smtClean="0"/>
          </a:p>
          <a:p>
            <a:pPr algn="just"/>
            <a:r>
              <a:rPr lang="en-US" dirty="0" smtClean="0">
                <a:solidFill>
                  <a:schemeClr val="tx1"/>
                </a:solidFill>
              </a:rPr>
              <a:t>Since 2015, LFS in Serbia has been carried out continually</a:t>
            </a:r>
          </a:p>
          <a:p>
            <a:pPr algn="just"/>
            <a:endParaRPr lang="en-US" dirty="0">
              <a:solidFill>
                <a:schemeClr val="tx1"/>
              </a:solidFill>
            </a:endParaRPr>
          </a:p>
          <a:p>
            <a:pPr algn="just"/>
            <a:r>
              <a:rPr lang="en-US" dirty="0" smtClean="0">
                <a:solidFill>
                  <a:schemeClr val="tx1"/>
                </a:solidFill>
              </a:rPr>
              <a:t>Each subsample allocated to a quarter is uniformly and randomly distributed over 13 weeks</a:t>
            </a:r>
          </a:p>
          <a:p>
            <a:pPr algn="just"/>
            <a:endParaRPr lang="en-US" dirty="0">
              <a:solidFill>
                <a:schemeClr val="tx1"/>
              </a:solidFill>
            </a:endParaRPr>
          </a:p>
          <a:p>
            <a:pPr algn="just"/>
            <a:r>
              <a:rPr lang="en-US" dirty="0">
                <a:solidFill>
                  <a:schemeClr val="tx1"/>
                </a:solidFill>
              </a:rPr>
              <a:t>Q</a:t>
            </a:r>
            <a:r>
              <a:rPr lang="en-US" dirty="0" smtClean="0">
                <a:solidFill>
                  <a:schemeClr val="tx1"/>
                </a:solidFill>
              </a:rPr>
              <a:t>uarterly estimates are calculated in SORS and the plan is to introduce monthly estimates</a:t>
            </a:r>
          </a:p>
          <a:p>
            <a:endParaRPr lang="en-US" dirty="0">
              <a:solidFill>
                <a:schemeClr val="tx1"/>
              </a:solidFill>
            </a:endParaRPr>
          </a:p>
          <a:p>
            <a:pPr marL="0" indent="0">
              <a:buNone/>
            </a:pPr>
            <a:endParaRPr lang="en-US" dirty="0" smtClean="0">
              <a:solidFill>
                <a:schemeClr val="tx1"/>
              </a:solidFill>
            </a:endParaRP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8176900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Estimation</a:t>
            </a:r>
            <a:endParaRPr lang="en-US" dirty="0"/>
          </a:p>
        </p:txBody>
      </p:sp>
      <p:sp>
        <p:nvSpPr>
          <p:cNvPr id="3" name="Text Placeholder 2"/>
          <p:cNvSpPr>
            <a:spLocks noGrp="1"/>
          </p:cNvSpPr>
          <p:nvPr>
            <p:ph type="body" sz="quarter" idx="10"/>
          </p:nvPr>
        </p:nvSpPr>
        <p:spPr/>
        <p:txBody>
          <a:bodyPr/>
          <a:lstStyle/>
          <a:p>
            <a:pPr algn="just"/>
            <a:r>
              <a:rPr lang="en-US" dirty="0">
                <a:solidFill>
                  <a:schemeClr val="tx1"/>
                </a:solidFill>
              </a:rPr>
              <a:t>In order to get estimates that are more precise for the observed population, the initial </a:t>
            </a:r>
            <a:r>
              <a:rPr lang="en-US" dirty="0" smtClean="0">
                <a:solidFill>
                  <a:schemeClr val="tx1"/>
                </a:solidFill>
              </a:rPr>
              <a:t>weights (design weights) </a:t>
            </a:r>
            <a:r>
              <a:rPr lang="en-US" dirty="0">
                <a:solidFill>
                  <a:schemeClr val="tx1"/>
                </a:solidFill>
              </a:rPr>
              <a:t>are </a:t>
            </a:r>
            <a:r>
              <a:rPr lang="en-US" dirty="0" smtClean="0">
                <a:solidFill>
                  <a:schemeClr val="tx1"/>
                </a:solidFill>
              </a:rPr>
              <a:t>adjusted. Initial weight </a:t>
            </a:r>
            <a:r>
              <a:rPr lang="en-US" dirty="0">
                <a:solidFill>
                  <a:schemeClr val="tx1"/>
                </a:solidFill>
              </a:rPr>
              <a:t>is the reciprocal of the product of the probabilities of selection in each stage for each </a:t>
            </a:r>
            <a:r>
              <a:rPr lang="en-US" dirty="0" smtClean="0">
                <a:solidFill>
                  <a:schemeClr val="tx1"/>
                </a:solidFill>
              </a:rPr>
              <a:t>stratum</a:t>
            </a:r>
          </a:p>
          <a:p>
            <a:pPr marL="0" indent="0" algn="just">
              <a:buNone/>
            </a:pPr>
            <a:endParaRPr lang="en-US" dirty="0" smtClean="0">
              <a:solidFill>
                <a:schemeClr val="tx1"/>
              </a:solidFill>
            </a:endParaRPr>
          </a:p>
          <a:p>
            <a:pPr marL="0" indent="0" algn="just">
              <a:buNone/>
            </a:pPr>
            <a:endParaRPr lang="en-US" dirty="0">
              <a:solidFill>
                <a:schemeClr val="tx1"/>
              </a:solidFill>
            </a:endParaRPr>
          </a:p>
          <a:p>
            <a:pPr algn="just"/>
            <a:r>
              <a:rPr lang="en-US" dirty="0" smtClean="0">
                <a:solidFill>
                  <a:schemeClr val="tx1"/>
                </a:solidFill>
              </a:rPr>
              <a:t>Adjusting weights for non-response: </a:t>
            </a:r>
          </a:p>
          <a:p>
            <a:pPr lvl="6" algn="just">
              <a:buFont typeface="Wingdings" panose="05000000000000000000" pitchFamily="2" charset="2"/>
              <a:buChar char="ü"/>
            </a:pPr>
            <a:r>
              <a:rPr lang="en-US" sz="2000" dirty="0" smtClean="0">
                <a:solidFill>
                  <a:schemeClr val="tx1"/>
                </a:solidFill>
              </a:rPr>
              <a:t>  response </a:t>
            </a:r>
            <a:r>
              <a:rPr lang="en-US" sz="2000" dirty="0">
                <a:solidFill>
                  <a:schemeClr val="tx1"/>
                </a:solidFill>
              </a:rPr>
              <a:t>rates are calculated </a:t>
            </a:r>
            <a:r>
              <a:rPr lang="en-US" sz="2000" dirty="0" smtClean="0">
                <a:solidFill>
                  <a:schemeClr val="tx1"/>
                </a:solidFill>
              </a:rPr>
              <a:t>on the level of household and </a:t>
            </a:r>
            <a:r>
              <a:rPr lang="en-US" sz="2000" dirty="0">
                <a:solidFill>
                  <a:schemeClr val="tx1"/>
                </a:solidFill>
              </a:rPr>
              <a:t>used for adjusting design weights for each enumeration </a:t>
            </a:r>
            <a:r>
              <a:rPr lang="en-US" sz="2000" dirty="0" smtClean="0">
                <a:solidFill>
                  <a:schemeClr val="tx1"/>
                </a:solidFill>
              </a:rPr>
              <a:t>area</a:t>
            </a:r>
          </a:p>
          <a:p>
            <a:pPr marL="1543050" lvl="6" indent="0" algn="just">
              <a:buNone/>
            </a:pPr>
            <a:endParaRPr lang="en-US" sz="2000" dirty="0">
              <a:solidFill>
                <a:schemeClr val="tx1"/>
              </a:solidFill>
            </a:endParaRPr>
          </a:p>
          <a:p>
            <a:pPr marL="0" indent="0" algn="just">
              <a:buNone/>
            </a:pPr>
            <a:endParaRPr lang="en-US" dirty="0">
              <a:solidFill>
                <a:schemeClr val="tx1"/>
              </a:solidFill>
            </a:endParaRPr>
          </a:p>
          <a:p>
            <a:pPr algn="just"/>
            <a:r>
              <a:rPr lang="en-US" dirty="0">
                <a:solidFill>
                  <a:schemeClr val="tx1"/>
                </a:solidFill>
              </a:rPr>
              <a:t>In 2016, estimation system for LFS in Serbia is improved by introducing additional conditions that have to be met when calculating the final </a:t>
            </a:r>
            <a:r>
              <a:rPr lang="en-US" dirty="0" smtClean="0">
                <a:solidFill>
                  <a:schemeClr val="tx1"/>
                </a:solidFill>
              </a:rPr>
              <a:t>weights</a:t>
            </a:r>
          </a:p>
          <a:p>
            <a:pPr algn="just"/>
            <a:endParaRPr lang="en-US" dirty="0">
              <a:solidFill>
                <a:schemeClr val="tx1"/>
              </a:solidFill>
            </a:endParaRPr>
          </a:p>
          <a:p>
            <a:pPr marL="0" indent="0">
              <a:buNone/>
            </a:pPr>
            <a:endParaRPr lang="en-US" dirty="0" smtClean="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27500225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Estimation</a:t>
            </a:r>
            <a:endParaRPr lang="en-US" dirty="0"/>
          </a:p>
        </p:txBody>
      </p:sp>
      <p:sp>
        <p:nvSpPr>
          <p:cNvPr id="3" name="Text Placeholder 2"/>
          <p:cNvSpPr>
            <a:spLocks noGrp="1"/>
          </p:cNvSpPr>
          <p:nvPr>
            <p:ph type="body" sz="quarter" idx="10"/>
          </p:nvPr>
        </p:nvSpPr>
        <p:spPr/>
        <p:txBody>
          <a:bodyPr/>
          <a:lstStyle/>
          <a:p>
            <a:r>
              <a:rPr lang="en-US" dirty="0" smtClean="0">
                <a:solidFill>
                  <a:schemeClr val="tx1"/>
                </a:solidFill>
              </a:rPr>
              <a:t>For </a:t>
            </a:r>
            <a:r>
              <a:rPr lang="en-US" dirty="0">
                <a:solidFill>
                  <a:schemeClr val="tx1"/>
                </a:solidFill>
              </a:rPr>
              <a:t>each quarter, estimates have to be in line with the current demographic projections:</a:t>
            </a:r>
          </a:p>
          <a:p>
            <a:pPr lvl="4">
              <a:buFont typeface="Wingdings" panose="05000000000000000000" pitchFamily="2" charset="2"/>
              <a:buChar char="ü"/>
            </a:pPr>
            <a:r>
              <a:rPr lang="en-US" sz="2000" dirty="0" smtClean="0">
                <a:solidFill>
                  <a:schemeClr val="tx1"/>
                </a:solidFill>
              </a:rPr>
              <a:t>  population </a:t>
            </a:r>
            <a:r>
              <a:rPr lang="en-US" sz="2000" dirty="0">
                <a:solidFill>
                  <a:schemeClr val="tx1"/>
                </a:solidFill>
              </a:rPr>
              <a:t>distribution by gender and five-year age groups at the district level (NUTS 3 level) </a:t>
            </a:r>
          </a:p>
          <a:p>
            <a:pPr lvl="4">
              <a:buFont typeface="Wingdings" panose="05000000000000000000" pitchFamily="2" charset="2"/>
              <a:buChar char="ü"/>
            </a:pPr>
            <a:r>
              <a:rPr lang="en-US" sz="2000" dirty="0">
                <a:solidFill>
                  <a:schemeClr val="tx1"/>
                </a:solidFill>
              </a:rPr>
              <a:t>distribution of households according to the number of household members (six groups) at the district </a:t>
            </a:r>
            <a:r>
              <a:rPr lang="en-US" sz="2000" dirty="0" smtClean="0">
                <a:solidFill>
                  <a:schemeClr val="tx1"/>
                </a:solidFill>
              </a:rPr>
              <a:t>level</a:t>
            </a:r>
          </a:p>
          <a:p>
            <a:pPr marL="1028700" lvl="4" indent="0">
              <a:buNone/>
            </a:pPr>
            <a:endParaRPr lang="en-US" sz="2000" dirty="0" smtClean="0">
              <a:solidFill>
                <a:schemeClr val="tx1"/>
              </a:solidFill>
            </a:endParaRPr>
          </a:p>
          <a:p>
            <a:pPr marL="1028700" lvl="4" indent="0">
              <a:buNone/>
            </a:pPr>
            <a:endParaRPr lang="en-US" sz="2000" dirty="0">
              <a:solidFill>
                <a:schemeClr val="tx1"/>
              </a:solidFill>
            </a:endParaRPr>
          </a:p>
          <a:p>
            <a:pPr algn="just"/>
            <a:r>
              <a:rPr lang="en-US" dirty="0">
                <a:solidFill>
                  <a:schemeClr val="tx1"/>
                </a:solidFill>
              </a:rPr>
              <a:t>The additional condition, that the household and each person from the observed household have the same final weight, provides consistent estimates on a household and person </a:t>
            </a:r>
            <a:r>
              <a:rPr lang="en-US" dirty="0" smtClean="0">
                <a:solidFill>
                  <a:schemeClr val="tx1"/>
                </a:solidFill>
              </a:rPr>
              <a:t>levels</a:t>
            </a:r>
          </a:p>
          <a:p>
            <a:pPr marL="0" indent="0">
              <a:buNone/>
            </a:pPr>
            <a:endParaRPr lang="en-US" dirty="0" smtClean="0">
              <a:solidFill>
                <a:schemeClr val="tx1"/>
              </a:solidFill>
            </a:endParaRPr>
          </a:p>
          <a:p>
            <a:r>
              <a:rPr lang="en-US" dirty="0" smtClean="0">
                <a:solidFill>
                  <a:schemeClr val="tx1"/>
                </a:solidFill>
              </a:rPr>
              <a:t>In order to calculate final weights, calibration procedure is used</a:t>
            </a:r>
            <a:endParaRPr lang="en-US" dirty="0">
              <a:solidFill>
                <a:schemeClr val="tx1"/>
              </a:solidFill>
            </a:endParaRPr>
          </a:p>
          <a:p>
            <a:endParaRPr lang="en-US" dirty="0" smtClean="0">
              <a:solidFill>
                <a:schemeClr val="tx1"/>
              </a:solidFill>
            </a:endParaRPr>
          </a:p>
          <a:p>
            <a:pPr marL="0" indent="0">
              <a:buNone/>
            </a:pPr>
            <a:endParaRPr lang="en-US" dirty="0"/>
          </a:p>
        </p:txBody>
      </p:sp>
    </p:spTree>
    <p:extLst>
      <p:ext uri="{BB962C8B-B14F-4D97-AF65-F5344CB8AC3E}">
        <p14:creationId xmlns:p14="http://schemas.microsoft.com/office/powerpoint/2010/main" val="27175967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Calibration in CALMAR</a:t>
            </a:r>
            <a:endParaRPr lang="en-US" dirty="0"/>
          </a:p>
        </p:txBody>
      </p:sp>
      <p:sp>
        <p:nvSpPr>
          <p:cNvPr id="3" name="Text Placeholder 2"/>
          <p:cNvSpPr>
            <a:spLocks noGrp="1"/>
          </p:cNvSpPr>
          <p:nvPr>
            <p:ph type="body" sz="quarter" idx="10"/>
          </p:nvPr>
        </p:nvSpPr>
        <p:spPr/>
        <p:txBody>
          <a:bodyPr/>
          <a:lstStyle/>
          <a:p>
            <a:endParaRPr lang="en-US" dirty="0" smtClean="0">
              <a:solidFill>
                <a:schemeClr val="tx1"/>
              </a:solidFill>
            </a:endParaRPr>
          </a:p>
          <a:p>
            <a:pPr algn="just"/>
            <a:r>
              <a:rPr lang="en-US" dirty="0" smtClean="0">
                <a:solidFill>
                  <a:schemeClr val="tx1"/>
                </a:solidFill>
              </a:rPr>
              <a:t>In </a:t>
            </a:r>
            <a:r>
              <a:rPr lang="en-US" dirty="0">
                <a:solidFill>
                  <a:schemeClr val="tx1"/>
                </a:solidFill>
              </a:rPr>
              <a:t>SORS, the final weight for the person and the household is calculated </a:t>
            </a:r>
            <a:r>
              <a:rPr lang="en-US" dirty="0" smtClean="0">
                <a:solidFill>
                  <a:schemeClr val="tx1"/>
                </a:solidFill>
              </a:rPr>
              <a:t>using </a:t>
            </a:r>
            <a:r>
              <a:rPr lang="en-US" dirty="0">
                <a:solidFill>
                  <a:schemeClr val="tx1"/>
                </a:solidFill>
              </a:rPr>
              <a:t>the calibration method in </a:t>
            </a:r>
            <a:r>
              <a:rPr lang="en-US" dirty="0" smtClean="0">
                <a:solidFill>
                  <a:schemeClr val="tx1"/>
                </a:solidFill>
              </a:rPr>
              <a:t>CALMAR macro</a:t>
            </a:r>
          </a:p>
          <a:p>
            <a:pPr algn="just"/>
            <a:endParaRPr lang="en-US" dirty="0">
              <a:solidFill>
                <a:schemeClr val="tx1"/>
              </a:solidFill>
            </a:endParaRPr>
          </a:p>
          <a:p>
            <a:pPr algn="just"/>
            <a:r>
              <a:rPr lang="en-US" dirty="0" smtClean="0">
                <a:solidFill>
                  <a:schemeClr val="tx1"/>
                </a:solidFill>
              </a:rPr>
              <a:t>Example: the fourth quarter 2023</a:t>
            </a:r>
          </a:p>
          <a:p>
            <a:pPr algn="just"/>
            <a:endParaRPr lang="en-US" dirty="0">
              <a:solidFill>
                <a:schemeClr val="tx1"/>
              </a:solidFill>
            </a:endParaRPr>
          </a:p>
          <a:p>
            <a:pPr algn="just"/>
            <a:r>
              <a:rPr lang="en-US" dirty="0" smtClean="0">
                <a:solidFill>
                  <a:schemeClr val="tx1"/>
                </a:solidFill>
              </a:rPr>
              <a:t>The </a:t>
            </a:r>
            <a:r>
              <a:rPr lang="en-US" dirty="0">
                <a:solidFill>
                  <a:schemeClr val="tx1"/>
                </a:solidFill>
              </a:rPr>
              <a:t>first step is adjusting design weights for non-response</a:t>
            </a:r>
            <a:r>
              <a:rPr lang="en-US" dirty="0" smtClean="0">
                <a:solidFill>
                  <a:schemeClr val="tx1"/>
                </a:solidFill>
              </a:rPr>
              <a:t> </a:t>
            </a:r>
          </a:p>
          <a:p>
            <a:pPr algn="just"/>
            <a:endParaRPr lang="en-US" dirty="0">
              <a:solidFill>
                <a:schemeClr val="tx1"/>
              </a:solidFill>
            </a:endParaRPr>
          </a:p>
          <a:p>
            <a:pPr marL="0" indent="0" algn="just">
              <a:buNone/>
            </a:pPr>
            <a:endParaRPr lang="en-US" dirty="0">
              <a:solidFill>
                <a:schemeClr val="tx1"/>
              </a:solidFill>
            </a:endParaRPr>
          </a:p>
        </p:txBody>
      </p:sp>
    </p:spTree>
    <p:extLst>
      <p:ext uri="{BB962C8B-B14F-4D97-AF65-F5344CB8AC3E}">
        <p14:creationId xmlns:p14="http://schemas.microsoft.com/office/powerpoint/2010/main" val="33032749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Calibration in CALMAR</a:t>
            </a:r>
            <a:endParaRPr lang="en-US" dirty="0"/>
          </a:p>
        </p:txBody>
      </p:sp>
      <p:sp>
        <p:nvSpPr>
          <p:cNvPr id="3" name="Text Placeholder 2"/>
          <p:cNvSpPr>
            <a:spLocks noGrp="1"/>
          </p:cNvSpPr>
          <p:nvPr>
            <p:ph type="body" sz="quarter" idx="10"/>
          </p:nvPr>
        </p:nvSpPr>
        <p:spPr/>
        <p:txBody>
          <a:bodyPr/>
          <a:lstStyle/>
          <a:p>
            <a:pPr marL="0" indent="0">
              <a:buNone/>
            </a:pPr>
            <a:endParaRPr lang="en-US" dirty="0" smtClean="0"/>
          </a:p>
          <a:p>
            <a:r>
              <a:rPr lang="en-US" dirty="0">
                <a:solidFill>
                  <a:schemeClr val="tx1"/>
                </a:solidFill>
              </a:rPr>
              <a:t>The first input data set for CALMAR contains sampled households of the </a:t>
            </a:r>
            <a:r>
              <a:rPr lang="en-US" dirty="0" smtClean="0">
                <a:solidFill>
                  <a:schemeClr val="tx1"/>
                </a:solidFill>
              </a:rPr>
              <a:t>respondents with following variables:</a:t>
            </a:r>
          </a:p>
          <a:p>
            <a:pPr marL="0" indent="0">
              <a:buNone/>
            </a:pPr>
            <a:endParaRPr lang="en-US" dirty="0" smtClean="0">
              <a:solidFill>
                <a:schemeClr val="tx1"/>
              </a:solidFill>
            </a:endParaRPr>
          </a:p>
          <a:p>
            <a:pPr lvl="5">
              <a:buFont typeface="Wingdings" panose="05000000000000000000" pitchFamily="2" charset="2"/>
              <a:buChar char="ü"/>
            </a:pPr>
            <a:r>
              <a:rPr lang="en-US" sz="2000" dirty="0" smtClean="0"/>
              <a:t>intermediate weight  (design weight adjusted for non-response)</a:t>
            </a:r>
          </a:p>
          <a:p>
            <a:pPr lvl="5">
              <a:buFont typeface="Wingdings" panose="05000000000000000000" pitchFamily="2" charset="2"/>
              <a:buChar char="ü"/>
            </a:pPr>
            <a:r>
              <a:rPr lang="en-US" sz="2000" dirty="0"/>
              <a:t>number of household </a:t>
            </a:r>
            <a:r>
              <a:rPr lang="en-US" sz="2000" dirty="0" smtClean="0"/>
              <a:t>members</a:t>
            </a:r>
          </a:p>
          <a:p>
            <a:pPr lvl="5">
              <a:buFont typeface="Wingdings" panose="05000000000000000000" pitchFamily="2" charset="2"/>
              <a:buChar char="ü"/>
            </a:pPr>
            <a:r>
              <a:rPr lang="en-US" sz="2000" dirty="0"/>
              <a:t>number of persons in each age group by </a:t>
            </a:r>
            <a:r>
              <a:rPr lang="en-US" sz="2000" dirty="0" smtClean="0"/>
              <a:t>gender</a:t>
            </a:r>
          </a:p>
          <a:p>
            <a:pPr marL="1285875" lvl="5" indent="0">
              <a:buNone/>
            </a:pPr>
            <a:endParaRPr lang="en-US" sz="2000" dirty="0" smtClean="0"/>
          </a:p>
          <a:p>
            <a:pPr marL="0" indent="0">
              <a:buNone/>
            </a:pPr>
            <a:endParaRPr lang="en-US" dirty="0" smtClean="0"/>
          </a:p>
          <a:p>
            <a:r>
              <a:rPr lang="en-US" dirty="0" smtClean="0">
                <a:solidFill>
                  <a:schemeClr val="tx1"/>
                </a:solidFill>
              </a:rPr>
              <a:t>Number of household members and number of persons in household in each age group by gender are CALIBRATION VARIABLES </a:t>
            </a:r>
          </a:p>
          <a:p>
            <a:pPr marL="1285875" lvl="5" indent="0">
              <a:buNone/>
            </a:pPr>
            <a:endParaRPr lang="en-US" sz="2000" dirty="0"/>
          </a:p>
        </p:txBody>
      </p:sp>
    </p:spTree>
    <p:extLst>
      <p:ext uri="{BB962C8B-B14F-4D97-AF65-F5344CB8AC3E}">
        <p14:creationId xmlns:p14="http://schemas.microsoft.com/office/powerpoint/2010/main" val="2497427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2RZSLines">
  <a:themeElements>
    <a:clrScheme name="RZS_2013">
      <a:dk1>
        <a:sysClr val="windowText" lastClr="000000"/>
      </a:dk1>
      <a:lt1>
        <a:sysClr val="window" lastClr="FFFFFF"/>
      </a:lt1>
      <a:dk2>
        <a:srgbClr val="44546A"/>
      </a:dk2>
      <a:lt2>
        <a:srgbClr val="E7E6E6"/>
      </a:lt2>
      <a:accent1>
        <a:srgbClr val="5B9BD5"/>
      </a:accent1>
      <a:accent2>
        <a:srgbClr val="AA0000"/>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46F8B2BA-9BF8-44AA-9A85-0858A472D85F}" vid="{B7611B03-F386-42A0-BA2C-D91AEF4ACF85}"/>
    </a:ext>
  </a:extLst>
</a:theme>
</file>

<file path=docProps/app.xml><?xml version="1.0" encoding="utf-8"?>
<Properties xmlns="http://schemas.openxmlformats.org/officeDocument/2006/extended-properties" xmlns:vt="http://schemas.openxmlformats.org/officeDocument/2006/docPropsVTypes">
  <Template>04_Podloga za prezentaciju na engleskom (2)</Template>
  <TotalTime>226</TotalTime>
  <Words>1331</Words>
  <Application>Microsoft Office PowerPoint</Application>
  <PresentationFormat>On-screen Show (4:3)</PresentationFormat>
  <Paragraphs>405</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Times New Roman</vt:lpstr>
      <vt:lpstr>Wingdings</vt:lpstr>
      <vt:lpstr>2RZSLines</vt:lpstr>
      <vt:lpstr>Using R package ReGenesees in the phase of calibration: lessons learnt </vt:lpstr>
      <vt:lpstr>Content</vt:lpstr>
      <vt:lpstr>Introduction</vt:lpstr>
      <vt:lpstr>Sampling plan</vt:lpstr>
      <vt:lpstr>Sampling plan</vt:lpstr>
      <vt:lpstr>Estimation</vt:lpstr>
      <vt:lpstr>Estimation</vt:lpstr>
      <vt:lpstr>Calibration in CALMAR</vt:lpstr>
      <vt:lpstr>Calibration in CALMAR</vt:lpstr>
      <vt:lpstr>Calibration in CALMAR</vt:lpstr>
      <vt:lpstr>PowerPoint Presentation</vt:lpstr>
      <vt:lpstr>Calibration in CALMAR</vt:lpstr>
      <vt:lpstr>Calibration in R</vt:lpstr>
      <vt:lpstr>Calibration in R</vt:lpstr>
      <vt:lpstr>Calibration in R</vt:lpstr>
      <vt:lpstr>Calibration in R</vt:lpstr>
      <vt:lpstr>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Marija Karasicevic</dc:creator>
  <cp:lastModifiedBy>Marija Karasicevic</cp:lastModifiedBy>
  <cp:revision>62</cp:revision>
  <dcterms:created xsi:type="dcterms:W3CDTF">2024-04-16T07:17:57Z</dcterms:created>
  <dcterms:modified xsi:type="dcterms:W3CDTF">2024-04-29T12:47:30Z</dcterms:modified>
</cp:coreProperties>
</file>