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8"/>
  </p:notesMasterIdLst>
  <p:handoutMasterIdLst>
    <p:handoutMasterId r:id="rId19"/>
  </p:handoutMasterIdLst>
  <p:sldIdLst>
    <p:sldId id="256" r:id="rId2"/>
    <p:sldId id="258" r:id="rId3"/>
    <p:sldId id="420" r:id="rId4"/>
    <p:sldId id="425" r:id="rId5"/>
    <p:sldId id="412" r:id="rId6"/>
    <p:sldId id="432" r:id="rId7"/>
    <p:sldId id="434" r:id="rId8"/>
    <p:sldId id="414" r:id="rId9"/>
    <p:sldId id="423" r:id="rId10"/>
    <p:sldId id="427" r:id="rId11"/>
    <p:sldId id="428" r:id="rId12"/>
    <p:sldId id="429" r:id="rId13"/>
    <p:sldId id="424" r:id="rId14"/>
    <p:sldId id="431" r:id="rId15"/>
    <p:sldId id="426" r:id="rId16"/>
    <p:sldId id="430" r:id="rId17"/>
  </p:sldIdLst>
  <p:sldSz cx="12192000" cy="6858000"/>
  <p:notesSz cx="68119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1E1"/>
    <a:srgbClr val="FF5050"/>
    <a:srgbClr val="D69999"/>
    <a:srgbClr val="DF7B7B"/>
    <a:srgbClr val="D45151"/>
    <a:srgbClr val="DA5151"/>
    <a:srgbClr val="A80000"/>
    <a:srgbClr val="CC0000"/>
    <a:srgbClr val="FCECE8"/>
    <a:srgbClr val="E4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909" autoAdjust="0"/>
  </p:normalViewPr>
  <p:slideViewPr>
    <p:cSldViewPr snapToGrid="0">
      <p:cViewPr varScale="1">
        <p:scale>
          <a:sx n="107" d="100"/>
          <a:sy n="107" d="100"/>
        </p:scale>
        <p:origin x="750" y="108"/>
      </p:cViewPr>
      <p:guideLst/>
    </p:cSldViewPr>
  </p:slideViewPr>
  <p:notesTextViewPr>
    <p:cViewPr>
      <p:scale>
        <a:sx n="3" d="2"/>
        <a:sy n="3" d="2"/>
      </p:scale>
      <p:origin x="0" y="0"/>
    </p:cViewPr>
  </p:notesTextViewPr>
  <p:notesViewPr>
    <p:cSldViewPr snapToGrid="0">
      <p:cViewPr varScale="1">
        <p:scale>
          <a:sx n="52" d="100"/>
          <a:sy n="52" d="100"/>
        </p:scale>
        <p:origin x="295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Kitap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dedeo\OneDrive\Masa&#252;st&#252;\LFS\CV_&#304;&#351;g&#252;c&#252;ne%20ili&#351;kin%20tamamlay&#305;c&#305;%20g&#246;stergeler_grafik.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edeo\OneDrive\Masa&#252;st&#252;\LFS\lfs_workshop\H&#304;A_2021\HIA_2021_degurba.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1400" b="1">
                <a:latin typeface="Arial" panose="020B0604020202020204" pitchFamily="34" charset="0"/>
                <a:cs typeface="Arial" panose="020B0604020202020204" pitchFamily="34" charset="0"/>
              </a:rPr>
              <a:t>Urban-Rural before 2014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6427413964558776"/>
          <c:y val="0.24724409448818899"/>
          <c:w val="0.66317047325606027"/>
          <c:h val="0.74146143190434521"/>
        </c:manualLayout>
      </c:layout>
      <c:pieChart>
        <c:varyColors val="1"/>
        <c:ser>
          <c:idx val="0"/>
          <c:order val="0"/>
          <c:spPr>
            <a:solidFill>
              <a:srgbClr val="FF0000"/>
            </a:solidFill>
          </c:spPr>
          <c:dPt>
            <c:idx val="0"/>
            <c:bubble3D val="0"/>
            <c:spPr>
              <a:solidFill>
                <a:srgbClr val="EAEAEA"/>
              </a:solidFill>
              <a:ln w="19050">
                <a:solidFill>
                  <a:schemeClr val="lt1"/>
                </a:solidFill>
              </a:ln>
              <a:effectLst/>
            </c:spPr>
            <c:extLst>
              <c:ext xmlns:c16="http://schemas.microsoft.com/office/drawing/2014/chart" uri="{C3380CC4-5D6E-409C-BE32-E72D297353CC}">
                <c16:uniqueId val="{00000001-4BAD-4987-AC4D-5CA729A3ED63}"/>
              </c:ext>
            </c:extLst>
          </c:dPt>
          <c:dPt>
            <c:idx val="1"/>
            <c:bubble3D val="0"/>
            <c:spPr>
              <a:solidFill>
                <a:srgbClr val="FFBDBD"/>
              </a:solidFill>
              <a:ln w="19050">
                <a:solidFill>
                  <a:schemeClr val="lt1"/>
                </a:solidFill>
              </a:ln>
              <a:effectLst/>
            </c:spPr>
            <c:extLst>
              <c:ext xmlns:c16="http://schemas.microsoft.com/office/drawing/2014/chart" uri="{C3380CC4-5D6E-409C-BE32-E72D297353CC}">
                <c16:uniqueId val="{00000003-4BAD-4987-AC4D-5CA729A3ED63}"/>
              </c:ext>
            </c:extLst>
          </c:dPt>
          <c:dLbls>
            <c:dLbl>
              <c:idx val="0"/>
              <c:layout>
                <c:manualLayout>
                  <c:x val="-0.1986249045072575"/>
                  <c:y val="0.15880017644464051"/>
                </c:manualLayout>
              </c:layout>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Rural</a:t>
                    </a:r>
                    <a:r>
                      <a:rPr lang="en-US" sz="1200" baseline="0">
                        <a:latin typeface="Arial" panose="020B0604020202020204" pitchFamily="34" charset="0"/>
                        <a:cs typeface="Arial" panose="020B0604020202020204" pitchFamily="34" charset="0"/>
                      </a:rPr>
                      <a:t>
</a:t>
                    </a:r>
                    <a:fld id="{1A0B1F6E-2CDF-44F8-9D1B-CC32C58402AB}" type="PERCENTAGE">
                      <a:rPr lang="en-US" sz="1200" baseline="0">
                        <a:latin typeface="Arial" panose="020B0604020202020204" pitchFamily="34" charset="0"/>
                        <a:cs typeface="Arial" panose="020B0604020202020204" pitchFamily="34" charset="0"/>
                      </a:rPr>
                      <a:pPr>
                        <a:defRPr sz="1200">
                          <a:latin typeface="Arial" panose="020B0604020202020204" pitchFamily="34" charset="0"/>
                          <a:cs typeface="Arial" panose="020B0604020202020204" pitchFamily="34" charset="0"/>
                        </a:defRPr>
                      </a:pPr>
                      <a:t>[YÜZDE]</a:t>
                    </a:fld>
                    <a:endParaRPr lang="en-US" sz="1200" baseline="0">
                      <a:latin typeface="Arial" panose="020B0604020202020204" pitchFamily="34" charset="0"/>
                      <a:cs typeface="Arial" panose="020B0604020202020204" pitchFamily="34" charset="0"/>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1-4BAD-4987-AC4D-5CA729A3ED63}"/>
                </c:ext>
              </c:extLst>
            </c:dLbl>
            <c:dLbl>
              <c:idx val="1"/>
              <c:layout>
                <c:manualLayout>
                  <c:x val="0.25974025974025983"/>
                  <c:y val="-0.16762240846934273"/>
                </c:manualLayout>
              </c:layout>
              <c:tx>
                <c:rich>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Urban</a:t>
                    </a:r>
                    <a:r>
                      <a:rPr lang="en-US" sz="1200" baseline="0">
                        <a:latin typeface="Arial" panose="020B0604020202020204" pitchFamily="34" charset="0"/>
                        <a:cs typeface="Arial" panose="020B0604020202020204" pitchFamily="34" charset="0"/>
                      </a:rPr>
                      <a:t>
</a:t>
                    </a:r>
                    <a:fld id="{D9DAC28E-C5DD-46C9-A5E6-E1A6F21118F3}" type="PERCENTAGE">
                      <a:rPr lang="en-US" sz="1200" baseline="0">
                        <a:latin typeface="Arial" panose="020B0604020202020204" pitchFamily="34" charset="0"/>
                        <a:cs typeface="Arial" panose="020B0604020202020204" pitchFamily="34" charset="0"/>
                      </a:rPr>
                      <a:pPr>
                        <a:defRPr sz="1200">
                          <a:latin typeface="Arial" panose="020B0604020202020204" pitchFamily="34" charset="0"/>
                          <a:cs typeface="Arial" panose="020B0604020202020204" pitchFamily="34" charset="0"/>
                        </a:defRPr>
                      </a:pPr>
                      <a:t>[YÜZDE]</a:t>
                    </a:fld>
                    <a:endParaRPr lang="en-US" sz="1200" baseline="0">
                      <a:latin typeface="Arial" panose="020B0604020202020204" pitchFamily="34" charset="0"/>
                      <a:cs typeface="Arial" panose="020B0604020202020204" pitchFamily="34" charset="0"/>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3-4BAD-4987-AC4D-5CA729A3ED6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Sayfa1!$A$1:$A$2</c:f>
              <c:strCache>
                <c:ptCount val="2"/>
                <c:pt idx="0">
                  <c:v>Urban</c:v>
                </c:pt>
                <c:pt idx="1">
                  <c:v>Rural</c:v>
                </c:pt>
              </c:strCache>
            </c:strRef>
          </c:cat>
          <c:val>
            <c:numRef>
              <c:f>Sayfa1!$B$1:$B$2</c:f>
              <c:numCache>
                <c:formatCode>General</c:formatCode>
                <c:ptCount val="2"/>
                <c:pt idx="0">
                  <c:v>28</c:v>
                </c:pt>
                <c:pt idx="1">
                  <c:v>72</c:v>
                </c:pt>
              </c:numCache>
            </c:numRef>
          </c:val>
          <c:extLst>
            <c:ext xmlns:c16="http://schemas.microsoft.com/office/drawing/2014/chart" uri="{C3380CC4-5D6E-409C-BE32-E72D297353CC}">
              <c16:uniqueId val="{00000004-4BAD-4987-AC4D-5CA729A3ED6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1400" b="1">
                <a:latin typeface="Arial" panose="020B0604020202020204" pitchFamily="34" charset="0"/>
                <a:cs typeface="Arial" panose="020B0604020202020204" pitchFamily="34" charset="0"/>
              </a:rPr>
              <a:t>Urban-Rural after 2014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6427413964558776"/>
          <c:y val="0.24724409448818899"/>
          <c:w val="0.66317047325606027"/>
          <c:h val="0.74146143190434521"/>
        </c:manualLayout>
      </c:layout>
      <c:pieChart>
        <c:varyColors val="1"/>
        <c:ser>
          <c:idx val="0"/>
          <c:order val="0"/>
          <c:spPr>
            <a:solidFill>
              <a:schemeClr val="accent6">
                <a:lumMod val="75000"/>
              </a:schemeClr>
            </a:solidFill>
          </c:spPr>
          <c:dPt>
            <c:idx val="0"/>
            <c:bubble3D val="0"/>
            <c:spPr>
              <a:solidFill>
                <a:srgbClr val="EAEAEA"/>
              </a:solidFill>
              <a:ln w="19050">
                <a:solidFill>
                  <a:schemeClr val="lt1"/>
                </a:solidFill>
              </a:ln>
              <a:effectLst/>
            </c:spPr>
            <c:extLst>
              <c:ext xmlns:c16="http://schemas.microsoft.com/office/drawing/2014/chart" uri="{C3380CC4-5D6E-409C-BE32-E72D297353CC}">
                <c16:uniqueId val="{00000001-B4F9-4C67-AFD5-EDEB75A7DBB3}"/>
              </c:ext>
            </c:extLst>
          </c:dPt>
          <c:dPt>
            <c:idx val="1"/>
            <c:bubble3D val="0"/>
            <c:spPr>
              <a:solidFill>
                <a:srgbClr val="FFBDBD"/>
              </a:solidFill>
              <a:ln w="19050">
                <a:solidFill>
                  <a:schemeClr val="lt1"/>
                </a:solidFill>
              </a:ln>
              <a:effectLst/>
            </c:spPr>
            <c:extLst>
              <c:ext xmlns:c16="http://schemas.microsoft.com/office/drawing/2014/chart" uri="{C3380CC4-5D6E-409C-BE32-E72D297353CC}">
                <c16:uniqueId val="{00000003-B4F9-4C67-AFD5-EDEB75A7DBB3}"/>
              </c:ext>
            </c:extLst>
          </c:dPt>
          <c:dLbls>
            <c:dLbl>
              <c:idx val="0"/>
              <c:layout>
                <c:manualLayout>
                  <c:x val="-0.11803762449280715"/>
                  <c:y val="0.18526687251874716"/>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Rural</a:t>
                    </a:r>
                    <a:r>
                      <a:rPr lang="en-US" sz="1200" baseline="0">
                        <a:latin typeface="Arial" panose="020B0604020202020204" pitchFamily="34" charset="0"/>
                        <a:cs typeface="Arial" panose="020B0604020202020204" pitchFamily="34" charset="0"/>
                      </a:rPr>
                      <a:t>
</a:t>
                    </a:r>
                    <a:fld id="{42E8D78F-292F-479F-9A8E-A7DEFF01D12B}" type="PERCENTAGE">
                      <a:rPr lang="en-US" sz="1200" baseline="0">
                        <a:latin typeface="Arial" panose="020B0604020202020204" pitchFamily="34" charset="0"/>
                        <a:cs typeface="Arial" panose="020B0604020202020204" pitchFamily="34" charset="0"/>
                      </a:rPr>
                      <a:pPr>
                        <a:defRPr sz="1200">
                          <a:latin typeface="Arial" panose="020B0604020202020204" pitchFamily="34" charset="0"/>
                          <a:cs typeface="Arial" panose="020B0604020202020204" pitchFamily="34" charset="0"/>
                        </a:defRPr>
                      </a:pPr>
                      <a:t>[YÜZDE]</a:t>
                    </a:fld>
                    <a:endParaRPr lang="en-US" sz="1200" baseline="0">
                      <a:latin typeface="Arial" panose="020B0604020202020204" pitchFamily="34" charset="0"/>
                      <a:cs typeface="Arial" panose="020B0604020202020204" pitchFamily="34" charset="0"/>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1-B4F9-4C67-AFD5-EDEB75A7DBB3}"/>
                </c:ext>
              </c:extLst>
            </c:dLbl>
            <c:dLbl>
              <c:idx val="1"/>
              <c:layout>
                <c:manualLayout>
                  <c:x val="0.20656584286241239"/>
                  <c:y val="-0.13233348037053375"/>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r>
                      <a:rPr lang="en-US" sz="1200">
                        <a:latin typeface="Arial" panose="020B0604020202020204" pitchFamily="34" charset="0"/>
                        <a:cs typeface="Arial" panose="020B0604020202020204" pitchFamily="34" charset="0"/>
                      </a:rPr>
                      <a:t>Urban</a:t>
                    </a:r>
                    <a:r>
                      <a:rPr lang="en-US" sz="1200" baseline="0">
                        <a:latin typeface="Arial" panose="020B0604020202020204" pitchFamily="34" charset="0"/>
                        <a:cs typeface="Arial" panose="020B0604020202020204" pitchFamily="34" charset="0"/>
                      </a:rPr>
                      <a:t>
</a:t>
                    </a:r>
                    <a:fld id="{C1D99954-725C-448C-BF84-72C30A119FDE}" type="PERCENTAGE">
                      <a:rPr lang="en-US" sz="1200" baseline="0">
                        <a:latin typeface="Arial" panose="020B0604020202020204" pitchFamily="34" charset="0"/>
                        <a:cs typeface="Arial" panose="020B0604020202020204" pitchFamily="34" charset="0"/>
                      </a:rPr>
                      <a:pPr>
                        <a:defRPr sz="1200">
                          <a:latin typeface="Arial" panose="020B0604020202020204" pitchFamily="34" charset="0"/>
                          <a:cs typeface="Arial" panose="020B0604020202020204" pitchFamily="34" charset="0"/>
                        </a:defRPr>
                      </a:pPr>
                      <a:t>[YÜZDE]</a:t>
                    </a:fld>
                    <a:endParaRPr lang="en-US" sz="1200" baseline="0">
                      <a:latin typeface="Arial" panose="020B0604020202020204" pitchFamily="34" charset="0"/>
                      <a:cs typeface="Arial" panose="020B0604020202020204" pitchFamily="34" charset="0"/>
                    </a:endParaRP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3-B4F9-4C67-AFD5-EDEB75A7DBB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Sayfa1!$A$4:$A$5</c:f>
              <c:strCache>
                <c:ptCount val="2"/>
                <c:pt idx="0">
                  <c:v>Urban</c:v>
                </c:pt>
                <c:pt idx="1">
                  <c:v>Rural</c:v>
                </c:pt>
              </c:strCache>
            </c:strRef>
          </c:cat>
          <c:val>
            <c:numRef>
              <c:f>Sayfa1!$B$4:$B$5</c:f>
              <c:numCache>
                <c:formatCode>General</c:formatCode>
                <c:ptCount val="2"/>
                <c:pt idx="0">
                  <c:v>14</c:v>
                </c:pt>
                <c:pt idx="1">
                  <c:v>86</c:v>
                </c:pt>
              </c:numCache>
            </c:numRef>
          </c:val>
          <c:extLst>
            <c:ext xmlns:c16="http://schemas.microsoft.com/office/drawing/2014/chart" uri="{C3380CC4-5D6E-409C-BE32-E72D297353CC}">
              <c16:uniqueId val="{00000004-B4F9-4C67-AFD5-EDEB75A7DBB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1400" b="1" dirty="0" err="1"/>
              <a:t>Metropolitan</a:t>
            </a:r>
            <a:r>
              <a:rPr lang="tr-TR" sz="1400" b="1" dirty="0"/>
              <a:t> </a:t>
            </a:r>
            <a:r>
              <a:rPr lang="tr-TR" sz="1400" b="1" dirty="0" err="1"/>
              <a:t>Cities</a:t>
            </a:r>
            <a:r>
              <a:rPr lang="tr-TR" sz="1400" b="1" dirty="0"/>
              <a:t> </a:t>
            </a:r>
            <a:r>
              <a:rPr lang="tr-TR" sz="1400" b="1" dirty="0" err="1"/>
              <a:t>After</a:t>
            </a:r>
            <a:r>
              <a:rPr lang="tr-TR" sz="1400" b="1" dirty="0"/>
              <a:t> 2014</a:t>
            </a:r>
            <a:endParaRPr lang="en-US" sz="14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rgbClr val="FFBDBD"/>
              </a:solidFill>
              <a:ln w="19050">
                <a:solidFill>
                  <a:schemeClr val="lt1"/>
                </a:solidFill>
              </a:ln>
              <a:effectLst/>
            </c:spPr>
            <c:extLst>
              <c:ext xmlns:c16="http://schemas.microsoft.com/office/drawing/2014/chart" uri="{C3380CC4-5D6E-409C-BE32-E72D297353CC}">
                <c16:uniqueId val="{00000001-AC17-4C08-9CBA-55FA959E04E5}"/>
              </c:ext>
            </c:extLst>
          </c:dPt>
          <c:dPt>
            <c:idx val="1"/>
            <c:bubble3D val="0"/>
            <c:spPr>
              <a:solidFill>
                <a:srgbClr val="EAEAEA"/>
              </a:solidFill>
              <a:ln w="19050">
                <a:solidFill>
                  <a:schemeClr val="lt1"/>
                </a:solidFill>
              </a:ln>
              <a:effectLst/>
            </c:spPr>
            <c:extLst>
              <c:ext xmlns:c16="http://schemas.microsoft.com/office/drawing/2014/chart" uri="{C3380CC4-5D6E-409C-BE32-E72D297353CC}">
                <c16:uniqueId val="{00000003-AC17-4C08-9CBA-55FA959E04E5}"/>
              </c:ext>
            </c:extLst>
          </c:dPt>
          <c:dLbls>
            <c:dLbl>
              <c:idx val="0"/>
              <c:layout>
                <c:manualLayout>
                  <c:x val="-1.1111111111111112E-2"/>
                  <c:y val="-0.1822685185185185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1-AC17-4C08-9CBA-55FA959E04E5}"/>
                </c:ext>
              </c:extLst>
            </c:dLbl>
            <c:dLbl>
              <c:idx val="1"/>
              <c:layout>
                <c:manualLayout>
                  <c:x val="-0.13333333333333328"/>
                  <c:y val="0.10877314814814815"/>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3-AC17-4C08-9CBA-55FA959E04E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Sayfa1!$P$5:$P$6</c:f>
              <c:strCache>
                <c:ptCount val="2"/>
                <c:pt idx="0">
                  <c:v>Urban</c:v>
                </c:pt>
                <c:pt idx="1">
                  <c:v>Rural</c:v>
                </c:pt>
              </c:strCache>
            </c:strRef>
          </c:cat>
          <c:val>
            <c:numRef>
              <c:f>Sayfa1!$Q$5:$Q$6</c:f>
              <c:numCache>
                <c:formatCode>0%</c:formatCode>
                <c:ptCount val="2"/>
                <c:pt idx="0">
                  <c:v>0.97</c:v>
                </c:pt>
                <c:pt idx="1">
                  <c:v>0.03</c:v>
                </c:pt>
              </c:numCache>
            </c:numRef>
          </c:val>
          <c:extLst>
            <c:ext xmlns:c16="http://schemas.microsoft.com/office/drawing/2014/chart" uri="{C3380CC4-5D6E-409C-BE32-E72D297353CC}">
              <c16:uniqueId val="{00000004-AC17-4C08-9CBA-55FA959E04E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1400" b="1" dirty="0" err="1"/>
              <a:t>Metropolitan</a:t>
            </a:r>
            <a:r>
              <a:rPr lang="tr-TR" sz="1400" b="1" dirty="0"/>
              <a:t> </a:t>
            </a:r>
            <a:r>
              <a:rPr lang="tr-TR" sz="1400" b="1" dirty="0" err="1"/>
              <a:t>Cities</a:t>
            </a:r>
            <a:r>
              <a:rPr lang="tr-TR" sz="1400" b="1" dirty="0"/>
              <a:t> </a:t>
            </a:r>
            <a:r>
              <a:rPr lang="tr-TR" sz="1400" b="1" dirty="0" err="1"/>
              <a:t>Before</a:t>
            </a:r>
            <a:r>
              <a:rPr lang="tr-TR" sz="1400" b="1" dirty="0"/>
              <a:t> 2014</a:t>
            </a:r>
            <a:endParaRPr lang="en-US" sz="1400"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dPt>
            <c:idx val="0"/>
            <c:bubble3D val="0"/>
            <c:spPr>
              <a:solidFill>
                <a:srgbClr val="FFBDBD"/>
              </a:solidFill>
              <a:ln w="19050">
                <a:solidFill>
                  <a:schemeClr val="lt1"/>
                </a:solidFill>
              </a:ln>
              <a:effectLst/>
            </c:spPr>
            <c:extLst>
              <c:ext xmlns:c16="http://schemas.microsoft.com/office/drawing/2014/chart" uri="{C3380CC4-5D6E-409C-BE32-E72D297353CC}">
                <c16:uniqueId val="{00000001-BE8E-4E9B-AEF2-04B8867FE5D2}"/>
              </c:ext>
            </c:extLst>
          </c:dPt>
          <c:dPt>
            <c:idx val="1"/>
            <c:bubble3D val="0"/>
            <c:spPr>
              <a:solidFill>
                <a:srgbClr val="EAEAEA"/>
              </a:solidFill>
              <a:ln w="19050">
                <a:solidFill>
                  <a:schemeClr val="lt1"/>
                </a:solidFill>
              </a:ln>
              <a:effectLst/>
            </c:spPr>
            <c:extLst>
              <c:ext xmlns:c16="http://schemas.microsoft.com/office/drawing/2014/chart" uri="{C3380CC4-5D6E-409C-BE32-E72D297353CC}">
                <c16:uniqueId val="{00000003-BE8E-4E9B-AEF2-04B8867FE5D2}"/>
              </c:ext>
            </c:extLst>
          </c:dPt>
          <c:dLbls>
            <c:dLbl>
              <c:idx val="0"/>
              <c:layout>
                <c:manualLayout>
                  <c:x val="-0.1611111111111112"/>
                  <c:y val="-0.2334722222222222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1-BE8E-4E9B-AEF2-04B8867FE5D2}"/>
                </c:ext>
              </c:extLst>
            </c:dLbl>
            <c:dLbl>
              <c:idx val="1"/>
              <c:layout>
                <c:manualLayout>
                  <c:x val="0.14444444444444443"/>
                  <c:y val="0.182986111111111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3-BE8E-4E9B-AEF2-04B8867FE5D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800" b="0" i="0" u="none" strike="noStrike" kern="1200" baseline="0">
                    <a:solidFill>
                      <a:schemeClr val="dk1">
                        <a:lumMod val="65000"/>
                        <a:lumOff val="35000"/>
                      </a:schemeClr>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Sayfa1!$B$3:$B$4</c:f>
              <c:strCache>
                <c:ptCount val="2"/>
                <c:pt idx="0">
                  <c:v>Urban</c:v>
                </c:pt>
                <c:pt idx="1">
                  <c:v>Rural</c:v>
                </c:pt>
              </c:strCache>
            </c:strRef>
          </c:cat>
          <c:val>
            <c:numRef>
              <c:f>Sayfa1!$C$3:$C$4</c:f>
              <c:numCache>
                <c:formatCode>0%</c:formatCode>
                <c:ptCount val="2"/>
                <c:pt idx="0">
                  <c:v>0.79</c:v>
                </c:pt>
                <c:pt idx="1">
                  <c:v>0.21</c:v>
                </c:pt>
              </c:numCache>
            </c:numRef>
          </c:val>
          <c:extLst>
            <c:ext xmlns:c16="http://schemas.microsoft.com/office/drawing/2014/chart" uri="{C3380CC4-5D6E-409C-BE32-E72D297353CC}">
              <c16:uniqueId val="{00000004-BE8E-4E9B-AEF2-04B8867FE5D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6D6D"/>
              </a:solidFill>
            </c:spPr>
            <c:extLst>
              <c:ext xmlns:c16="http://schemas.microsoft.com/office/drawing/2014/chart" uri="{C3380CC4-5D6E-409C-BE32-E72D297353CC}">
                <c16:uniqueId val="{00000001-8491-40B3-81BC-6EDB020D0936}"/>
              </c:ext>
            </c:extLst>
          </c:dPt>
          <c:dPt>
            <c:idx val="1"/>
            <c:bubble3D val="0"/>
            <c:spPr>
              <a:solidFill>
                <a:srgbClr val="FFBDBD"/>
              </a:solidFill>
            </c:spPr>
            <c:extLst>
              <c:ext xmlns:c16="http://schemas.microsoft.com/office/drawing/2014/chart" uri="{C3380CC4-5D6E-409C-BE32-E72D297353CC}">
                <c16:uniqueId val="{00000003-8491-40B3-81BC-6EDB020D0936}"/>
              </c:ext>
            </c:extLst>
          </c:dPt>
          <c:dPt>
            <c:idx val="2"/>
            <c:bubble3D val="0"/>
            <c:spPr>
              <a:solidFill>
                <a:srgbClr val="EAEAEA"/>
              </a:solidFill>
            </c:spPr>
            <c:extLst>
              <c:ext xmlns:c16="http://schemas.microsoft.com/office/drawing/2014/chart" uri="{C3380CC4-5D6E-409C-BE32-E72D297353CC}">
                <c16:uniqueId val="{00000005-8491-40B3-81BC-6EDB020D0936}"/>
              </c:ext>
            </c:extLst>
          </c:dPt>
          <c:dLbls>
            <c:spPr>
              <a:noFill/>
              <a:ln>
                <a:noFill/>
              </a:ln>
              <a:effectLst/>
            </c:spPr>
            <c:txPr>
              <a:bodyPr wrap="square" lIns="38100" tIns="19050" rIns="38100" bIns="19050" anchor="ctr">
                <a:spAutoFit/>
              </a:bodyPr>
              <a:lstStyle/>
              <a:p>
                <a:pPr>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3"/>
                <c:pt idx="0">
                  <c:v>1st Qtr</c:v>
                </c:pt>
                <c:pt idx="1">
                  <c:v>2nd Qtr</c:v>
                </c:pt>
                <c:pt idx="2">
                  <c:v>3rd Qtr</c:v>
                </c:pt>
              </c:strCache>
            </c:strRef>
          </c:cat>
          <c:val>
            <c:numRef>
              <c:f>Sheet1!$B$2:$B$4</c:f>
              <c:numCache>
                <c:formatCode>0.0%</c:formatCode>
                <c:ptCount val="3"/>
                <c:pt idx="0">
                  <c:v>0.67300000000000004</c:v>
                </c:pt>
                <c:pt idx="1">
                  <c:v>0.15</c:v>
                </c:pt>
                <c:pt idx="2">
                  <c:v>0.17699999999999999</c:v>
                </c:pt>
              </c:numCache>
            </c:numRef>
          </c:val>
          <c:extLst>
            <c:ext xmlns:c16="http://schemas.microsoft.com/office/drawing/2014/chart" uri="{C3380CC4-5D6E-409C-BE32-E72D297353CC}">
              <c16:uniqueId val="{00000008-8491-40B3-81BC-6EDB020D0936}"/>
            </c:ext>
          </c:extLst>
        </c:ser>
        <c:dLbls>
          <c:showLegendKey val="0"/>
          <c:showVal val="1"/>
          <c:showCatName val="0"/>
          <c:showSerName val="0"/>
          <c:showPercent val="0"/>
          <c:showBubbleSize val="0"/>
          <c:showLeaderLines val="1"/>
        </c:dLbls>
        <c:firstSliceAng val="0"/>
        <c:holeSize val="50"/>
      </c:doughnut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sz="1400" b="1" i="0" u="none" strike="noStrike" kern="1200" baseline="0" dirty="0" err="1">
                <a:solidFill>
                  <a:sysClr val="windowText" lastClr="000000">
                    <a:lumMod val="65000"/>
                    <a:lumOff val="35000"/>
                  </a:sysClr>
                </a:solidFill>
                <a:latin typeface="Arial" panose="020B0604020202020204" pitchFamily="34" charset="0"/>
                <a:cs typeface="Arial" panose="020B0604020202020204" pitchFamily="34" charset="0"/>
              </a:rPr>
              <a:t>Unemployment</a:t>
            </a:r>
            <a:r>
              <a:rPr lang="tr-TR" sz="1400" b="1" i="0" u="none" strike="noStrike" kern="1200" baseline="0" dirty="0">
                <a:solidFill>
                  <a:sysClr val="windowText" lastClr="000000">
                    <a:lumMod val="65000"/>
                    <a:lumOff val="35000"/>
                  </a:sysClr>
                </a:solidFill>
                <a:latin typeface="Arial" panose="020B0604020202020204" pitchFamily="34" charset="0"/>
                <a:cs typeface="Arial" panose="020B0604020202020204" pitchFamily="34" charset="0"/>
              </a:rPr>
              <a:t> Rate </a:t>
            </a:r>
            <a:r>
              <a:rPr lang="tr-TR" sz="1400" b="1" i="0" u="none" strike="noStrike" kern="1200" baseline="0" dirty="0" err="1">
                <a:solidFill>
                  <a:sysClr val="windowText" lastClr="000000">
                    <a:lumMod val="65000"/>
                    <a:lumOff val="35000"/>
                  </a:sysClr>
                </a:solidFill>
                <a:latin typeface="Arial" panose="020B0604020202020204" pitchFamily="34" charset="0"/>
                <a:cs typeface="Arial" panose="020B0604020202020204" pitchFamily="34" charset="0"/>
              </a:rPr>
              <a:t>Change</a:t>
            </a:r>
            <a:r>
              <a:rPr lang="tr-TR" sz="1400" b="1" i="0" u="none" strike="noStrike" kern="1200" baseline="0">
                <a:solidFill>
                  <a:sysClr val="windowText" lastClr="000000">
                    <a:lumMod val="65000"/>
                    <a:lumOff val="35000"/>
                  </a:sysClr>
                </a:solidFill>
                <a:latin typeface="Arial" panose="020B0604020202020204" pitchFamily="34" charset="0"/>
                <a:cs typeface="Arial" panose="020B0604020202020204" pitchFamily="34" charset="0"/>
              </a:rPr>
              <a:t>*</a:t>
            </a:r>
            <a:endParaRPr lang="en-US" sz="1400" b="1" i="0" u="none" strike="noStrike" kern="1200" baseline="0">
              <a:solidFill>
                <a:sysClr val="windowText" lastClr="000000">
                  <a:lumMod val="65000"/>
                  <a:lumOff val="35000"/>
                </a:sysClr>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rgbClr val="C00000"/>
            </a:solidFill>
            <a:ln>
              <a:solidFill>
                <a:srgbClr val="C00000"/>
              </a:solidFill>
            </a:ln>
            <a:effectLst/>
          </c:spPr>
          <c:invertIfNegative val="0"/>
          <c:cat>
            <c:numRef>
              <c:f>Sayfa2!$I$3:$I$14</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Sayfa2!$J$3:$J$14</c:f>
              <c:numCache>
                <c:formatCode>0.0</c:formatCode>
                <c:ptCount val="12"/>
                <c:pt idx="0">
                  <c:v>-0.47434395162662213</c:v>
                </c:pt>
                <c:pt idx="1">
                  <c:v>-8.6557077072043853E-2</c:v>
                </c:pt>
                <c:pt idx="2">
                  <c:v>-3.787884780605566E-2</c:v>
                </c:pt>
                <c:pt idx="3">
                  <c:v>6.7376720245533761E-2</c:v>
                </c:pt>
                <c:pt idx="4">
                  <c:v>0.10221450731937409</c:v>
                </c:pt>
                <c:pt idx="5">
                  <c:v>0.34261672992971626</c:v>
                </c:pt>
                <c:pt idx="6">
                  <c:v>0.34781861994383689</c:v>
                </c:pt>
                <c:pt idx="7">
                  <c:v>0.35975587178049295</c:v>
                </c:pt>
                <c:pt idx="8">
                  <c:v>1.1599394799367531</c:v>
                </c:pt>
                <c:pt idx="9">
                  <c:v>1.2730997624787079</c:v>
                </c:pt>
                <c:pt idx="10">
                  <c:v>1.2780248835464647</c:v>
                </c:pt>
                <c:pt idx="11">
                  <c:v>2.0983764089382362</c:v>
                </c:pt>
              </c:numCache>
            </c:numRef>
          </c:val>
          <c:extLst>
            <c:ext xmlns:c16="http://schemas.microsoft.com/office/drawing/2014/chart" uri="{C3380CC4-5D6E-409C-BE32-E72D297353CC}">
              <c16:uniqueId val="{00000000-DCA6-44C5-A654-AB14FE29423D}"/>
            </c:ext>
          </c:extLst>
        </c:ser>
        <c:dLbls>
          <c:showLegendKey val="0"/>
          <c:showVal val="0"/>
          <c:showCatName val="0"/>
          <c:showSerName val="0"/>
          <c:showPercent val="0"/>
          <c:showBubbleSize val="0"/>
        </c:dLbls>
        <c:gapWidth val="219"/>
        <c:overlap val="-27"/>
        <c:axId val="1407017344"/>
        <c:axId val="1407013504"/>
      </c:barChart>
      <c:catAx>
        <c:axId val="14070173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7013504"/>
        <c:crosses val="autoZero"/>
        <c:auto val="1"/>
        <c:lblAlgn val="ctr"/>
        <c:lblOffset val="100"/>
        <c:noMultiLvlLbl val="0"/>
      </c:catAx>
      <c:valAx>
        <c:axId val="1407013504"/>
        <c:scaling>
          <c:orientation val="minMax"/>
          <c:max val="2"/>
          <c:min val="-0.5"/>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tr-TR" sz="1000" b="1" i="0" u="none" strike="noStrike" kern="1200" baseline="0" dirty="0">
                    <a:solidFill>
                      <a:sysClr val="windowText" lastClr="000000">
                        <a:lumMod val="65000"/>
                        <a:lumOff val="35000"/>
                      </a:sysClr>
                    </a:solidFill>
                    <a:latin typeface="Arial" panose="020B0604020202020204" pitchFamily="34" charset="0"/>
                    <a:cs typeface="Arial" panose="020B0604020202020204" pitchFamily="34" charset="0"/>
                  </a:rPr>
                  <a:t>Rate of </a:t>
                </a:r>
                <a:r>
                  <a:rPr lang="tr-TR" sz="1000" b="1" i="0" u="none" strike="noStrike" kern="1200" baseline="0" dirty="0" err="1">
                    <a:solidFill>
                      <a:sysClr val="windowText" lastClr="000000">
                        <a:lumMod val="65000"/>
                        <a:lumOff val="35000"/>
                      </a:sysClr>
                    </a:solidFill>
                    <a:latin typeface="Arial" panose="020B0604020202020204" pitchFamily="34" charset="0"/>
                    <a:cs typeface="Arial" panose="020B0604020202020204" pitchFamily="34" charset="0"/>
                  </a:rPr>
                  <a:t>Change</a:t>
                </a:r>
                <a:r>
                  <a:rPr lang="tr-TR" sz="1000" b="1" i="0" u="none" strike="noStrike" kern="1200" baseline="0" dirty="0">
                    <a:solidFill>
                      <a:sysClr val="windowText" lastClr="000000">
                        <a:lumMod val="65000"/>
                        <a:lumOff val="35000"/>
                      </a:sysClr>
                    </a:solidFill>
                    <a:latin typeface="Arial" panose="020B0604020202020204" pitchFamily="34" charset="0"/>
                    <a:cs typeface="Arial" panose="020B0604020202020204" pitchFamily="34" charset="0"/>
                  </a:rPr>
                  <a:t>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0701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b="1" dirty="0">
                <a:latin typeface="Arial" panose="020B0604020202020204" pitchFamily="34" charset="0"/>
                <a:cs typeface="Arial" panose="020B0604020202020204" pitchFamily="34" charset="0"/>
              </a:rPr>
              <a:t>C</a:t>
            </a:r>
            <a:r>
              <a:rPr lang="en-US" b="1" dirty="0" err="1">
                <a:latin typeface="Arial" panose="020B0604020202020204" pitchFamily="34" charset="0"/>
                <a:cs typeface="Arial" panose="020B0604020202020204" pitchFamily="34" charset="0"/>
              </a:rPr>
              <a:t>hange</a:t>
            </a:r>
            <a:r>
              <a:rPr lang="en-US" b="1" dirty="0">
                <a:latin typeface="Arial" panose="020B0604020202020204" pitchFamily="34" charset="0"/>
                <a:cs typeface="Arial" panose="020B0604020202020204" pitchFamily="34" charset="0"/>
              </a:rPr>
              <a:t> in the </a:t>
            </a:r>
            <a:r>
              <a:rPr lang="tr-TR" b="1">
                <a:latin typeface="Arial" panose="020B0604020202020204" pitchFamily="34" charset="0"/>
                <a:cs typeface="Arial" panose="020B0604020202020204" pitchFamily="34" charset="0"/>
              </a:rPr>
              <a:t>A</a:t>
            </a:r>
            <a:r>
              <a:rPr lang="en-US" b="1">
                <a:latin typeface="Arial" panose="020B0604020202020204" pitchFamily="34" charset="0"/>
                <a:cs typeface="Arial" panose="020B0604020202020204" pitchFamily="34" charset="0"/>
              </a:rPr>
              <a:t>gricultural </a:t>
            </a:r>
            <a:r>
              <a:rPr lang="tr-TR" b="1">
                <a:latin typeface="Arial" panose="020B0604020202020204" pitchFamily="34" charset="0"/>
                <a:cs typeface="Arial" panose="020B0604020202020204" pitchFamily="34" charset="0"/>
              </a:rPr>
              <a:t>S</a:t>
            </a:r>
            <a:r>
              <a:rPr lang="en-US" b="1">
                <a:latin typeface="Arial" panose="020B0604020202020204" pitchFamily="34" charset="0"/>
                <a:cs typeface="Arial" panose="020B0604020202020204" pitchFamily="34" charset="0"/>
              </a:rPr>
              <a:t>ector</a:t>
            </a:r>
            <a:r>
              <a:rPr lang="tr-TR" b="1">
                <a:latin typeface="Arial" panose="020B0604020202020204" pitchFamily="34" charset="0"/>
                <a:cs typeface="Arial" panose="020B0604020202020204" pitchFamily="34" charset="0"/>
              </a:rPr>
              <a:t>*</a:t>
            </a:r>
            <a:endParaRPr lang="en-US" b="1">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Sayfa2!$E$1</c:f>
              <c:strCache>
                <c:ptCount val="1"/>
                <c:pt idx="0">
                  <c:v>Change of Rate</c:v>
                </c:pt>
              </c:strCache>
            </c:strRef>
          </c:tx>
          <c:spPr>
            <a:solidFill>
              <a:srgbClr val="C00000"/>
            </a:solidFill>
            <a:ln>
              <a:solidFill>
                <a:srgbClr val="C00000"/>
              </a:solidFill>
            </a:ln>
            <a:effectLst/>
          </c:spPr>
          <c:invertIfNegative val="0"/>
          <c:cat>
            <c:numRef>
              <c:f>Sayfa2!$D$2:$D$27</c:f>
              <c:numCache>
                <c:formatCode>General</c:formatCod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cat>
          <c:val>
            <c:numRef>
              <c:f>Sayfa2!$E$2:$E$27</c:f>
              <c:numCache>
                <c:formatCode>0</c:formatCode>
                <c:ptCount val="26"/>
                <c:pt idx="0">
                  <c:v>-18.27956989247312</c:v>
                </c:pt>
                <c:pt idx="1">
                  <c:v>-13.939393939393938</c:v>
                </c:pt>
                <c:pt idx="2">
                  <c:v>-11.52542372881355</c:v>
                </c:pt>
                <c:pt idx="3">
                  <c:v>-9.1428571428571388</c:v>
                </c:pt>
                <c:pt idx="4">
                  <c:v>-6.1904761904761898</c:v>
                </c:pt>
                <c:pt idx="5">
                  <c:v>-5.5900621118012452</c:v>
                </c:pt>
                <c:pt idx="6">
                  <c:v>-5.0420168067226996</c:v>
                </c:pt>
                <c:pt idx="7">
                  <c:v>-4.5454545454545467</c:v>
                </c:pt>
                <c:pt idx="8">
                  <c:v>-4.1984732824427482</c:v>
                </c:pt>
                <c:pt idx="9">
                  <c:v>-3.7037037037037095</c:v>
                </c:pt>
                <c:pt idx="10">
                  <c:v>-3.5555555555555571</c:v>
                </c:pt>
                <c:pt idx="11">
                  <c:v>-3.2608695652173907</c:v>
                </c:pt>
                <c:pt idx="12">
                  <c:v>-1.9073569482288804</c:v>
                </c:pt>
                <c:pt idx="13">
                  <c:v>-1.764705882352942</c:v>
                </c:pt>
                <c:pt idx="14">
                  <c:v>-1.2269938650306784</c:v>
                </c:pt>
                <c:pt idx="15">
                  <c:v>-1.1494252873563227</c:v>
                </c:pt>
                <c:pt idx="16">
                  <c:v>0.53191489361701372</c:v>
                </c:pt>
                <c:pt idx="17">
                  <c:v>1.119402985074629</c:v>
                </c:pt>
                <c:pt idx="18">
                  <c:v>1.1904761904761898</c:v>
                </c:pt>
                <c:pt idx="19">
                  <c:v>1.4251781472684115</c:v>
                </c:pt>
                <c:pt idx="20">
                  <c:v>1.4925373134328339</c:v>
                </c:pt>
                <c:pt idx="21">
                  <c:v>1.7094017094017033</c:v>
                </c:pt>
                <c:pt idx="22">
                  <c:v>3.3613445378151425</c:v>
                </c:pt>
                <c:pt idx="23">
                  <c:v>3.4220532319391594</c:v>
                </c:pt>
                <c:pt idx="24">
                  <c:v>8.6486486486486456</c:v>
                </c:pt>
                <c:pt idx="25">
                  <c:v>14.600550964187335</c:v>
                </c:pt>
              </c:numCache>
            </c:numRef>
          </c:val>
          <c:extLst>
            <c:ext xmlns:c16="http://schemas.microsoft.com/office/drawing/2014/chart" uri="{C3380CC4-5D6E-409C-BE32-E72D297353CC}">
              <c16:uniqueId val="{00000000-9BA6-4432-832B-B4A06CC40446}"/>
            </c:ext>
          </c:extLst>
        </c:ser>
        <c:dLbls>
          <c:showLegendKey val="0"/>
          <c:showVal val="0"/>
          <c:showCatName val="0"/>
          <c:showSerName val="0"/>
          <c:showPercent val="0"/>
          <c:showBubbleSize val="0"/>
        </c:dLbls>
        <c:gapWidth val="219"/>
        <c:overlap val="-27"/>
        <c:axId val="1699516415"/>
        <c:axId val="1760135039"/>
      </c:barChart>
      <c:catAx>
        <c:axId val="1699516415"/>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tr-TR" b="1">
                    <a:latin typeface="Arial" panose="020B0604020202020204" pitchFamily="34" charset="0"/>
                    <a:cs typeface="Arial" panose="020B0604020202020204" pitchFamily="34" charset="0"/>
                  </a:rPr>
                  <a:t>NUTS2</a:t>
                </a:r>
                <a:endParaRPr lang="en-US" b="1">
                  <a:latin typeface="Arial" panose="020B0604020202020204" pitchFamily="34" charset="0"/>
                  <a:cs typeface="Arial" panose="020B0604020202020204" pitchFamily="34" charset="0"/>
                </a:endParaRPr>
              </a:p>
            </c:rich>
          </c:tx>
          <c:layout>
            <c:manualLayout>
              <c:xMode val="edge"/>
              <c:yMode val="edge"/>
              <c:x val="0.49997780694769783"/>
              <c:y val="0.9342550505050505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60135039"/>
        <c:crosses val="autoZero"/>
        <c:auto val="1"/>
        <c:lblAlgn val="ctr"/>
        <c:lblOffset val="100"/>
        <c:noMultiLvlLbl val="0"/>
      </c:catAx>
      <c:valAx>
        <c:axId val="1760135039"/>
        <c:scaling>
          <c:orientation val="minMax"/>
          <c:max val="15"/>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latin typeface="Arial" panose="020B0604020202020204" pitchFamily="34" charset="0"/>
                    <a:cs typeface="Arial" panose="020B0604020202020204" pitchFamily="34" charset="0"/>
                  </a:rPr>
                  <a:t>Change of Rate</a:t>
                </a:r>
                <a:r>
                  <a:rPr lang="tr-TR" b="1">
                    <a:latin typeface="Arial" panose="020B0604020202020204" pitchFamily="34" charset="0"/>
                    <a:cs typeface="Arial" panose="020B0604020202020204" pitchFamily="34" charset="0"/>
                  </a:rPr>
                  <a:t> (%)</a:t>
                </a:r>
                <a:endParaRPr lang="en-US" b="1">
                  <a:latin typeface="Arial" panose="020B0604020202020204" pitchFamily="34" charset="0"/>
                  <a:cs typeface="Arial" panose="020B0604020202020204" pitchFamily="34" charset="0"/>
                </a:endParaRP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9951641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B9F6F-5807-40CB-996B-960F870C4DDE}" type="doc">
      <dgm:prSet loTypeId="urn:microsoft.com/office/officeart/2008/layout/VerticalCurvedList" loCatId="list" qsTypeId="urn:microsoft.com/office/officeart/2005/8/quickstyle/3d3" qsCatId="3D" csTypeId="urn:microsoft.com/office/officeart/2005/8/colors/accent0_3" csCatId="mainScheme" phldr="1"/>
      <dgm:spPr/>
      <dgm:t>
        <a:bodyPr/>
        <a:lstStyle/>
        <a:p>
          <a:endParaRPr lang="tr-TR"/>
        </a:p>
      </dgm:t>
    </dgm:pt>
    <dgm:pt modelId="{65CB4BA1-65E4-4E2B-A48D-2123B5235195}">
      <dgm:prSet phldrT="[Metin]" custT="1"/>
      <dgm:spPr>
        <a:solidFill>
          <a:srgbClr val="A80000"/>
        </a:solidFill>
        <a:ln>
          <a:solidFill>
            <a:schemeClr val="bg1"/>
          </a:solidFill>
        </a:ln>
      </dgm:spPr>
      <dgm:t>
        <a:bodyPr/>
        <a:lstStyle/>
        <a:p>
          <a:r>
            <a:rPr lang="tr-TR" sz="2800" dirty="0" smtClean="0"/>
            <a:t>TurkStat Web Site </a:t>
          </a:r>
          <a:r>
            <a:rPr lang="tr-TR" sz="1100" dirty="0" smtClean="0"/>
            <a:t>(https://www.tuik.gov.tr/Home/Index)</a:t>
          </a:r>
          <a:endParaRPr lang="tr-TR" sz="1100" dirty="0"/>
        </a:p>
      </dgm:t>
    </dgm:pt>
    <dgm:pt modelId="{FD63708E-3BEB-4DAB-9D71-1F86941D8311}" type="parTrans" cxnId="{6F17AEC9-21F6-4D0C-8C96-0193436E4D1A}">
      <dgm:prSet/>
      <dgm:spPr/>
      <dgm:t>
        <a:bodyPr/>
        <a:lstStyle/>
        <a:p>
          <a:endParaRPr lang="tr-TR"/>
        </a:p>
      </dgm:t>
    </dgm:pt>
    <dgm:pt modelId="{5642DD07-BC63-4F24-BED4-5A97CAF6E190}" type="sibTrans" cxnId="{6F17AEC9-21F6-4D0C-8C96-0193436E4D1A}">
      <dgm:prSet/>
      <dgm:spPr>
        <a:ln>
          <a:solidFill>
            <a:srgbClr val="D69999"/>
          </a:solidFill>
        </a:ln>
      </dgm:spPr>
      <dgm:t>
        <a:bodyPr/>
        <a:lstStyle/>
        <a:p>
          <a:endParaRPr lang="tr-TR"/>
        </a:p>
      </dgm:t>
    </dgm:pt>
    <dgm:pt modelId="{9C818774-CA4C-431A-8850-91B7F7D2E455}">
      <dgm:prSet phldrT="[Metin]" custT="1"/>
      <dgm:spPr>
        <a:solidFill>
          <a:srgbClr val="C00000"/>
        </a:solidFill>
      </dgm:spPr>
      <dgm:t>
        <a:bodyPr/>
        <a:lstStyle/>
        <a:p>
          <a:r>
            <a:rPr lang="tr-TR" sz="2800" dirty="0" err="1" smtClean="0"/>
            <a:t>Statistics</a:t>
          </a:r>
          <a:endParaRPr lang="tr-TR" sz="2800" dirty="0"/>
        </a:p>
      </dgm:t>
    </dgm:pt>
    <dgm:pt modelId="{0929A937-356C-429E-985E-A9F04A03A420}" type="parTrans" cxnId="{ACA91A7E-1511-4925-A30F-217302ACAD1C}">
      <dgm:prSet/>
      <dgm:spPr/>
      <dgm:t>
        <a:bodyPr/>
        <a:lstStyle/>
        <a:p>
          <a:endParaRPr lang="tr-TR"/>
        </a:p>
      </dgm:t>
    </dgm:pt>
    <dgm:pt modelId="{A3487189-8F35-49F5-9248-AAEEFBA63291}" type="sibTrans" cxnId="{ACA91A7E-1511-4925-A30F-217302ACAD1C}">
      <dgm:prSet/>
      <dgm:spPr/>
      <dgm:t>
        <a:bodyPr/>
        <a:lstStyle/>
        <a:p>
          <a:endParaRPr lang="tr-TR"/>
        </a:p>
      </dgm:t>
    </dgm:pt>
    <dgm:pt modelId="{224B0F35-3AF7-4AAB-BBCB-D7029CABD16C}">
      <dgm:prSet phldrT="[Metin]" custT="1"/>
      <dgm:spPr>
        <a:solidFill>
          <a:srgbClr val="DA5151"/>
        </a:solidFill>
      </dgm:spPr>
      <dgm:t>
        <a:bodyPr/>
        <a:lstStyle/>
        <a:p>
          <a:r>
            <a:rPr lang="tr-TR" sz="2400" b="0" i="0" dirty="0" err="1" smtClean="0"/>
            <a:t>Employment</a:t>
          </a:r>
          <a:r>
            <a:rPr lang="tr-TR" sz="2400" b="0" i="0" dirty="0" smtClean="0"/>
            <a:t>, </a:t>
          </a:r>
          <a:r>
            <a:rPr lang="tr-TR" sz="2400" b="0" i="0" dirty="0" err="1" smtClean="0"/>
            <a:t>Unemployment</a:t>
          </a:r>
          <a:r>
            <a:rPr lang="tr-TR" sz="2400" b="0" i="0" dirty="0" smtClean="0"/>
            <a:t> </a:t>
          </a:r>
          <a:r>
            <a:rPr lang="tr-TR" sz="2400" b="0" i="0" dirty="0" err="1" smtClean="0"/>
            <a:t>and</a:t>
          </a:r>
          <a:r>
            <a:rPr lang="tr-TR" sz="2400" b="0" i="0" dirty="0" smtClean="0"/>
            <a:t> </a:t>
          </a:r>
          <a:r>
            <a:rPr lang="tr-TR" sz="2400" b="0" i="0" dirty="0" err="1" smtClean="0"/>
            <a:t>Wages</a:t>
          </a:r>
          <a:endParaRPr lang="tr-TR" sz="2400" b="0" i="0" dirty="0" smtClean="0"/>
        </a:p>
      </dgm:t>
    </dgm:pt>
    <dgm:pt modelId="{DBFBECF2-4001-4508-B8FA-FFCB3AD5F423}" type="parTrans" cxnId="{2EDC3E62-0489-4884-BE36-3B8D08EDA99A}">
      <dgm:prSet/>
      <dgm:spPr/>
      <dgm:t>
        <a:bodyPr/>
        <a:lstStyle/>
        <a:p>
          <a:endParaRPr lang="tr-TR"/>
        </a:p>
      </dgm:t>
    </dgm:pt>
    <dgm:pt modelId="{3B95EAF9-D401-4A8E-8738-BF0F79464C65}" type="sibTrans" cxnId="{2EDC3E62-0489-4884-BE36-3B8D08EDA99A}">
      <dgm:prSet/>
      <dgm:spPr/>
      <dgm:t>
        <a:bodyPr/>
        <a:lstStyle/>
        <a:p>
          <a:endParaRPr lang="tr-TR"/>
        </a:p>
      </dgm:t>
    </dgm:pt>
    <dgm:pt modelId="{C77C136C-4DBD-4542-A0C2-1FAABBB6D5EC}">
      <dgm:prSet/>
      <dgm:spPr>
        <a:solidFill>
          <a:srgbClr val="DF7B7B"/>
        </a:solidFill>
      </dgm:spPr>
      <dgm:t>
        <a:bodyPr/>
        <a:lstStyle/>
        <a:p>
          <a:r>
            <a:rPr lang="tr-TR" b="0" i="0" dirty="0" err="1" smtClean="0"/>
            <a:t>Press</a:t>
          </a:r>
          <a:r>
            <a:rPr lang="tr-TR" b="0" i="0" dirty="0" smtClean="0"/>
            <a:t> </a:t>
          </a:r>
          <a:r>
            <a:rPr lang="tr-TR" b="0" i="0" dirty="0" err="1" smtClean="0"/>
            <a:t>Release</a:t>
          </a:r>
          <a:r>
            <a:rPr lang="tr-TR" b="0" i="0" dirty="0" smtClean="0"/>
            <a:t> </a:t>
          </a:r>
          <a:r>
            <a:rPr lang="tr-TR" b="0" i="0" dirty="0" smtClean="0">
              <a:sym typeface="Wingdings" panose="05000000000000000000" pitchFamily="2" charset="2"/>
            </a:rPr>
            <a:t></a:t>
          </a:r>
          <a:r>
            <a:rPr lang="tr-TR" b="0" i="0" dirty="0" smtClean="0"/>
            <a:t> </a:t>
          </a:r>
          <a:r>
            <a:rPr lang="tr-TR" b="0" i="0" dirty="0" err="1" smtClean="0"/>
            <a:t>Labour</a:t>
          </a:r>
          <a:r>
            <a:rPr lang="tr-TR" b="0" i="0" dirty="0" smtClean="0"/>
            <a:t> Force </a:t>
          </a:r>
          <a:r>
            <a:rPr lang="tr-TR" b="0" i="0" dirty="0" err="1" smtClean="0"/>
            <a:t>Statistics</a:t>
          </a:r>
          <a:endParaRPr lang="tr-TR" dirty="0"/>
        </a:p>
      </dgm:t>
    </dgm:pt>
    <dgm:pt modelId="{5721683C-0CDB-4997-9443-22C5C826BEC4}" type="parTrans" cxnId="{FA21A2CD-6F02-46EB-A997-16B69D1E04A7}">
      <dgm:prSet/>
      <dgm:spPr/>
      <dgm:t>
        <a:bodyPr/>
        <a:lstStyle/>
        <a:p>
          <a:endParaRPr lang="tr-TR"/>
        </a:p>
      </dgm:t>
    </dgm:pt>
    <dgm:pt modelId="{47505667-EB11-4C8E-8ECF-3D624012E4CB}" type="sibTrans" cxnId="{FA21A2CD-6F02-46EB-A997-16B69D1E04A7}">
      <dgm:prSet/>
      <dgm:spPr/>
      <dgm:t>
        <a:bodyPr/>
        <a:lstStyle/>
        <a:p>
          <a:endParaRPr lang="tr-TR"/>
        </a:p>
      </dgm:t>
    </dgm:pt>
    <dgm:pt modelId="{1ABE55B3-656C-49E2-A56D-10DFCB52BFD7}">
      <dgm:prSet/>
      <dgm:spPr>
        <a:solidFill>
          <a:srgbClr val="D69999"/>
        </a:solidFill>
      </dgm:spPr>
      <dgm:t>
        <a:bodyPr/>
        <a:lstStyle/>
        <a:p>
          <a:r>
            <a:rPr lang="tr-TR" b="0" i="0" dirty="0" err="1" smtClean="0"/>
            <a:t>Metadata</a:t>
          </a:r>
          <a:r>
            <a:rPr lang="tr-TR" b="0" i="0" dirty="0" smtClean="0"/>
            <a:t> </a:t>
          </a:r>
          <a:r>
            <a:rPr lang="tr-TR" b="0" i="0" dirty="0" smtClean="0">
              <a:sym typeface="Wingdings" panose="05000000000000000000" pitchFamily="2" charset="2"/>
            </a:rPr>
            <a:t></a:t>
          </a:r>
          <a:r>
            <a:rPr lang="tr-TR" b="0" i="0" dirty="0" smtClean="0"/>
            <a:t> </a:t>
          </a:r>
          <a:r>
            <a:rPr lang="tr-TR" b="0" i="0" dirty="0" err="1" smtClean="0"/>
            <a:t>Instutional</a:t>
          </a:r>
          <a:r>
            <a:rPr lang="tr-TR" b="0" i="0" dirty="0" smtClean="0"/>
            <a:t> </a:t>
          </a:r>
          <a:r>
            <a:rPr lang="tr-TR" b="0" i="0" dirty="0" err="1" smtClean="0"/>
            <a:t>Quality</a:t>
          </a:r>
          <a:r>
            <a:rPr lang="tr-TR" b="0" i="0" dirty="0" smtClean="0"/>
            <a:t> Report</a:t>
          </a:r>
          <a:endParaRPr lang="tr-TR" b="0" i="0" dirty="0"/>
        </a:p>
      </dgm:t>
    </dgm:pt>
    <dgm:pt modelId="{2BD75913-5D57-49F1-94AC-AE2C7042C9D1}" type="parTrans" cxnId="{D08CEB07-9EE3-49FB-BF52-5BF04D0C44C2}">
      <dgm:prSet/>
      <dgm:spPr/>
      <dgm:t>
        <a:bodyPr/>
        <a:lstStyle/>
        <a:p>
          <a:endParaRPr lang="tr-TR"/>
        </a:p>
      </dgm:t>
    </dgm:pt>
    <dgm:pt modelId="{0AC738D4-D958-4D52-B4FC-8C626E70F729}" type="sibTrans" cxnId="{D08CEB07-9EE3-49FB-BF52-5BF04D0C44C2}">
      <dgm:prSet/>
      <dgm:spPr/>
      <dgm:t>
        <a:bodyPr/>
        <a:lstStyle/>
        <a:p>
          <a:endParaRPr lang="tr-TR"/>
        </a:p>
      </dgm:t>
    </dgm:pt>
    <dgm:pt modelId="{C4FB4863-A212-4DAA-9FE2-0B8720B72BF5}" type="pres">
      <dgm:prSet presAssocID="{E0EB9F6F-5807-40CB-996B-960F870C4DDE}" presName="Name0" presStyleCnt="0">
        <dgm:presLayoutVars>
          <dgm:chMax val="7"/>
          <dgm:chPref val="7"/>
          <dgm:dir/>
        </dgm:presLayoutVars>
      </dgm:prSet>
      <dgm:spPr/>
      <dgm:t>
        <a:bodyPr/>
        <a:lstStyle/>
        <a:p>
          <a:endParaRPr lang="tr-TR"/>
        </a:p>
      </dgm:t>
    </dgm:pt>
    <dgm:pt modelId="{FC3E7CA2-B774-4B71-9538-FD3FCF72C76D}" type="pres">
      <dgm:prSet presAssocID="{E0EB9F6F-5807-40CB-996B-960F870C4DDE}" presName="Name1" presStyleCnt="0"/>
      <dgm:spPr/>
    </dgm:pt>
    <dgm:pt modelId="{0615460E-BFA3-48E3-BE50-2507ADE1AE65}" type="pres">
      <dgm:prSet presAssocID="{E0EB9F6F-5807-40CB-996B-960F870C4DDE}" presName="cycle" presStyleCnt="0"/>
      <dgm:spPr/>
    </dgm:pt>
    <dgm:pt modelId="{0EB14B40-AF30-41FF-9C34-4E6BF8632D08}" type="pres">
      <dgm:prSet presAssocID="{E0EB9F6F-5807-40CB-996B-960F870C4DDE}" presName="srcNode" presStyleLbl="node1" presStyleIdx="0" presStyleCnt="5"/>
      <dgm:spPr/>
    </dgm:pt>
    <dgm:pt modelId="{CF30B55A-6754-4594-BB00-946EBFF09834}" type="pres">
      <dgm:prSet presAssocID="{E0EB9F6F-5807-40CB-996B-960F870C4DDE}" presName="conn" presStyleLbl="parChTrans1D2" presStyleIdx="0" presStyleCnt="1"/>
      <dgm:spPr/>
      <dgm:t>
        <a:bodyPr/>
        <a:lstStyle/>
        <a:p>
          <a:endParaRPr lang="tr-TR"/>
        </a:p>
      </dgm:t>
    </dgm:pt>
    <dgm:pt modelId="{029F4F19-695E-4B7D-8B46-4A3E81AE9290}" type="pres">
      <dgm:prSet presAssocID="{E0EB9F6F-5807-40CB-996B-960F870C4DDE}" presName="extraNode" presStyleLbl="node1" presStyleIdx="0" presStyleCnt="5"/>
      <dgm:spPr/>
    </dgm:pt>
    <dgm:pt modelId="{A78657F7-C96F-4736-9999-5D7C7639C30F}" type="pres">
      <dgm:prSet presAssocID="{E0EB9F6F-5807-40CB-996B-960F870C4DDE}" presName="dstNode" presStyleLbl="node1" presStyleIdx="0" presStyleCnt="5"/>
      <dgm:spPr/>
    </dgm:pt>
    <dgm:pt modelId="{2D8DAB3F-3810-4BFA-9394-1BBE1ED49FF1}" type="pres">
      <dgm:prSet presAssocID="{65CB4BA1-65E4-4E2B-A48D-2123B5235195}" presName="text_1" presStyleLbl="node1" presStyleIdx="0" presStyleCnt="5">
        <dgm:presLayoutVars>
          <dgm:bulletEnabled val="1"/>
        </dgm:presLayoutVars>
      </dgm:prSet>
      <dgm:spPr/>
      <dgm:t>
        <a:bodyPr/>
        <a:lstStyle/>
        <a:p>
          <a:endParaRPr lang="tr-TR"/>
        </a:p>
      </dgm:t>
    </dgm:pt>
    <dgm:pt modelId="{3F744867-DC2B-4320-89C0-ABA2F07181C7}" type="pres">
      <dgm:prSet presAssocID="{65CB4BA1-65E4-4E2B-A48D-2123B5235195}" presName="accent_1" presStyleCnt="0"/>
      <dgm:spPr/>
    </dgm:pt>
    <dgm:pt modelId="{B88C6907-53BD-4E32-8D5D-7F7257CB6F49}" type="pres">
      <dgm:prSet presAssocID="{65CB4BA1-65E4-4E2B-A48D-2123B5235195}" presName="accentRepeatNode" presStyleLbl="solidFgAcc1" presStyleIdx="0" presStyleCnt="5"/>
      <dgm:spPr>
        <a:solidFill>
          <a:srgbClr val="F8E1E1"/>
        </a:solidFill>
      </dgm:spPr>
    </dgm:pt>
    <dgm:pt modelId="{BEFF7E59-249D-440C-AB25-24CD638C49EA}" type="pres">
      <dgm:prSet presAssocID="{9C818774-CA4C-431A-8850-91B7F7D2E455}" presName="text_2" presStyleLbl="node1" presStyleIdx="1" presStyleCnt="5">
        <dgm:presLayoutVars>
          <dgm:bulletEnabled val="1"/>
        </dgm:presLayoutVars>
      </dgm:prSet>
      <dgm:spPr/>
      <dgm:t>
        <a:bodyPr/>
        <a:lstStyle/>
        <a:p>
          <a:endParaRPr lang="tr-TR"/>
        </a:p>
      </dgm:t>
    </dgm:pt>
    <dgm:pt modelId="{F7741675-1FE8-4437-A1C3-16480134DA7F}" type="pres">
      <dgm:prSet presAssocID="{9C818774-CA4C-431A-8850-91B7F7D2E455}" presName="accent_2" presStyleCnt="0"/>
      <dgm:spPr/>
    </dgm:pt>
    <dgm:pt modelId="{101B4E0A-8C41-45FC-B800-EFCBB76CAE83}" type="pres">
      <dgm:prSet presAssocID="{9C818774-CA4C-431A-8850-91B7F7D2E455}" presName="accentRepeatNode" presStyleLbl="solidFgAcc1" presStyleIdx="1" presStyleCnt="5"/>
      <dgm:spPr>
        <a:solidFill>
          <a:srgbClr val="F8E1E1"/>
        </a:solidFill>
      </dgm:spPr>
    </dgm:pt>
    <dgm:pt modelId="{B2DCA1EC-983C-4FFE-98C0-1F897D425F09}" type="pres">
      <dgm:prSet presAssocID="{224B0F35-3AF7-4AAB-BBCB-D7029CABD16C}" presName="text_3" presStyleLbl="node1" presStyleIdx="2" presStyleCnt="5">
        <dgm:presLayoutVars>
          <dgm:bulletEnabled val="1"/>
        </dgm:presLayoutVars>
      </dgm:prSet>
      <dgm:spPr/>
      <dgm:t>
        <a:bodyPr/>
        <a:lstStyle/>
        <a:p>
          <a:endParaRPr lang="tr-TR"/>
        </a:p>
      </dgm:t>
    </dgm:pt>
    <dgm:pt modelId="{8A1CB697-3D1F-4AC7-862B-A9A631445059}" type="pres">
      <dgm:prSet presAssocID="{224B0F35-3AF7-4AAB-BBCB-D7029CABD16C}" presName="accent_3" presStyleCnt="0"/>
      <dgm:spPr/>
    </dgm:pt>
    <dgm:pt modelId="{5AB12970-F3A0-490F-8DA9-FE4AA17BB29F}" type="pres">
      <dgm:prSet presAssocID="{224B0F35-3AF7-4AAB-BBCB-D7029CABD16C}" presName="accentRepeatNode" presStyleLbl="solidFgAcc1" presStyleIdx="2" presStyleCnt="5"/>
      <dgm:spPr>
        <a:solidFill>
          <a:srgbClr val="F8E1E1"/>
        </a:solidFill>
      </dgm:spPr>
    </dgm:pt>
    <dgm:pt modelId="{72CE0516-7942-4697-994A-2B18955CE955}" type="pres">
      <dgm:prSet presAssocID="{C77C136C-4DBD-4542-A0C2-1FAABBB6D5EC}" presName="text_4" presStyleLbl="node1" presStyleIdx="3" presStyleCnt="5">
        <dgm:presLayoutVars>
          <dgm:bulletEnabled val="1"/>
        </dgm:presLayoutVars>
      </dgm:prSet>
      <dgm:spPr/>
      <dgm:t>
        <a:bodyPr/>
        <a:lstStyle/>
        <a:p>
          <a:endParaRPr lang="tr-TR"/>
        </a:p>
      </dgm:t>
    </dgm:pt>
    <dgm:pt modelId="{B42BF3E1-02C8-47A9-8A0E-5FCC2E6E9F3C}" type="pres">
      <dgm:prSet presAssocID="{C77C136C-4DBD-4542-A0C2-1FAABBB6D5EC}" presName="accent_4" presStyleCnt="0"/>
      <dgm:spPr/>
    </dgm:pt>
    <dgm:pt modelId="{447AAF81-3D6B-4D56-88FB-44381E8846C8}" type="pres">
      <dgm:prSet presAssocID="{C77C136C-4DBD-4542-A0C2-1FAABBB6D5EC}" presName="accentRepeatNode" presStyleLbl="solidFgAcc1" presStyleIdx="3" presStyleCnt="5"/>
      <dgm:spPr>
        <a:solidFill>
          <a:srgbClr val="F8E1E1"/>
        </a:solidFill>
      </dgm:spPr>
    </dgm:pt>
    <dgm:pt modelId="{AD8C6B8F-15F2-41DC-B2E1-29623100CF1C}" type="pres">
      <dgm:prSet presAssocID="{1ABE55B3-656C-49E2-A56D-10DFCB52BFD7}" presName="text_5" presStyleLbl="node1" presStyleIdx="4" presStyleCnt="5">
        <dgm:presLayoutVars>
          <dgm:bulletEnabled val="1"/>
        </dgm:presLayoutVars>
      </dgm:prSet>
      <dgm:spPr/>
      <dgm:t>
        <a:bodyPr/>
        <a:lstStyle/>
        <a:p>
          <a:endParaRPr lang="tr-TR"/>
        </a:p>
      </dgm:t>
    </dgm:pt>
    <dgm:pt modelId="{EE52F13D-61E6-49A9-97AD-1C9D4F202DDD}" type="pres">
      <dgm:prSet presAssocID="{1ABE55B3-656C-49E2-A56D-10DFCB52BFD7}" presName="accent_5" presStyleCnt="0"/>
      <dgm:spPr/>
    </dgm:pt>
    <dgm:pt modelId="{F1B0252A-1735-409A-8791-999EBB82B340}" type="pres">
      <dgm:prSet presAssocID="{1ABE55B3-656C-49E2-A56D-10DFCB52BFD7}" presName="accentRepeatNode" presStyleLbl="solidFgAcc1" presStyleIdx="4" presStyleCnt="5"/>
      <dgm:spPr>
        <a:solidFill>
          <a:srgbClr val="F8E1E1"/>
        </a:solidFill>
      </dgm:spPr>
    </dgm:pt>
  </dgm:ptLst>
  <dgm:cxnLst>
    <dgm:cxn modelId="{599A10AB-88DB-40A5-B4CA-17DBCB1B6053}" type="presOf" srcId="{65CB4BA1-65E4-4E2B-A48D-2123B5235195}" destId="{2D8DAB3F-3810-4BFA-9394-1BBE1ED49FF1}" srcOrd="0" destOrd="0" presId="urn:microsoft.com/office/officeart/2008/layout/VerticalCurvedList"/>
    <dgm:cxn modelId="{3ADF448C-ACC7-4DB3-ADD5-75B76A170A81}" type="presOf" srcId="{E0EB9F6F-5807-40CB-996B-960F870C4DDE}" destId="{C4FB4863-A212-4DAA-9FE2-0B8720B72BF5}" srcOrd="0" destOrd="0" presId="urn:microsoft.com/office/officeart/2008/layout/VerticalCurvedList"/>
    <dgm:cxn modelId="{6F17AEC9-21F6-4D0C-8C96-0193436E4D1A}" srcId="{E0EB9F6F-5807-40CB-996B-960F870C4DDE}" destId="{65CB4BA1-65E4-4E2B-A48D-2123B5235195}" srcOrd="0" destOrd="0" parTransId="{FD63708E-3BEB-4DAB-9D71-1F86941D8311}" sibTransId="{5642DD07-BC63-4F24-BED4-5A97CAF6E190}"/>
    <dgm:cxn modelId="{6002E0E7-9C2F-468A-935F-95DD4610C64B}" type="presOf" srcId="{5642DD07-BC63-4F24-BED4-5A97CAF6E190}" destId="{CF30B55A-6754-4594-BB00-946EBFF09834}" srcOrd="0" destOrd="0" presId="urn:microsoft.com/office/officeart/2008/layout/VerticalCurvedList"/>
    <dgm:cxn modelId="{2EDC3E62-0489-4884-BE36-3B8D08EDA99A}" srcId="{E0EB9F6F-5807-40CB-996B-960F870C4DDE}" destId="{224B0F35-3AF7-4AAB-BBCB-D7029CABD16C}" srcOrd="2" destOrd="0" parTransId="{DBFBECF2-4001-4508-B8FA-FFCB3AD5F423}" sibTransId="{3B95EAF9-D401-4A8E-8738-BF0F79464C65}"/>
    <dgm:cxn modelId="{ACA91A7E-1511-4925-A30F-217302ACAD1C}" srcId="{E0EB9F6F-5807-40CB-996B-960F870C4DDE}" destId="{9C818774-CA4C-431A-8850-91B7F7D2E455}" srcOrd="1" destOrd="0" parTransId="{0929A937-356C-429E-985E-A9F04A03A420}" sibTransId="{A3487189-8F35-49F5-9248-AAEEFBA63291}"/>
    <dgm:cxn modelId="{D08CEB07-9EE3-49FB-BF52-5BF04D0C44C2}" srcId="{E0EB9F6F-5807-40CB-996B-960F870C4DDE}" destId="{1ABE55B3-656C-49E2-A56D-10DFCB52BFD7}" srcOrd="4" destOrd="0" parTransId="{2BD75913-5D57-49F1-94AC-AE2C7042C9D1}" sibTransId="{0AC738D4-D958-4D52-B4FC-8C626E70F729}"/>
    <dgm:cxn modelId="{210FE5DC-4C2F-4BCA-9AD6-D06799CEDD63}" type="presOf" srcId="{1ABE55B3-656C-49E2-A56D-10DFCB52BFD7}" destId="{AD8C6B8F-15F2-41DC-B2E1-29623100CF1C}" srcOrd="0" destOrd="0" presId="urn:microsoft.com/office/officeart/2008/layout/VerticalCurvedList"/>
    <dgm:cxn modelId="{FA21A2CD-6F02-46EB-A997-16B69D1E04A7}" srcId="{E0EB9F6F-5807-40CB-996B-960F870C4DDE}" destId="{C77C136C-4DBD-4542-A0C2-1FAABBB6D5EC}" srcOrd="3" destOrd="0" parTransId="{5721683C-0CDB-4997-9443-22C5C826BEC4}" sibTransId="{47505667-EB11-4C8E-8ECF-3D624012E4CB}"/>
    <dgm:cxn modelId="{5A880A10-FAAF-4CA6-9C03-8DD3EBC66188}" type="presOf" srcId="{9C818774-CA4C-431A-8850-91B7F7D2E455}" destId="{BEFF7E59-249D-440C-AB25-24CD638C49EA}" srcOrd="0" destOrd="0" presId="urn:microsoft.com/office/officeart/2008/layout/VerticalCurvedList"/>
    <dgm:cxn modelId="{C9C4D221-61A2-4A2B-93A4-FA6174412016}" type="presOf" srcId="{C77C136C-4DBD-4542-A0C2-1FAABBB6D5EC}" destId="{72CE0516-7942-4697-994A-2B18955CE955}" srcOrd="0" destOrd="0" presId="urn:microsoft.com/office/officeart/2008/layout/VerticalCurvedList"/>
    <dgm:cxn modelId="{76B95011-077C-42D5-9B05-100861167CB3}" type="presOf" srcId="{224B0F35-3AF7-4AAB-BBCB-D7029CABD16C}" destId="{B2DCA1EC-983C-4FFE-98C0-1F897D425F09}" srcOrd="0" destOrd="0" presId="urn:microsoft.com/office/officeart/2008/layout/VerticalCurvedList"/>
    <dgm:cxn modelId="{317B079C-2C57-480E-AB35-2CC58127022F}" type="presParOf" srcId="{C4FB4863-A212-4DAA-9FE2-0B8720B72BF5}" destId="{FC3E7CA2-B774-4B71-9538-FD3FCF72C76D}" srcOrd="0" destOrd="0" presId="urn:microsoft.com/office/officeart/2008/layout/VerticalCurvedList"/>
    <dgm:cxn modelId="{AD4529D7-5CC9-41A3-A74C-A701B95A86EF}" type="presParOf" srcId="{FC3E7CA2-B774-4B71-9538-FD3FCF72C76D}" destId="{0615460E-BFA3-48E3-BE50-2507ADE1AE65}" srcOrd="0" destOrd="0" presId="urn:microsoft.com/office/officeart/2008/layout/VerticalCurvedList"/>
    <dgm:cxn modelId="{C1255084-75E8-4686-9C4F-42F6BE8A3FA2}" type="presParOf" srcId="{0615460E-BFA3-48E3-BE50-2507ADE1AE65}" destId="{0EB14B40-AF30-41FF-9C34-4E6BF8632D08}" srcOrd="0" destOrd="0" presId="urn:microsoft.com/office/officeart/2008/layout/VerticalCurvedList"/>
    <dgm:cxn modelId="{21A0FA16-7ABC-4C55-B516-B1EE84E355BF}" type="presParOf" srcId="{0615460E-BFA3-48E3-BE50-2507ADE1AE65}" destId="{CF30B55A-6754-4594-BB00-946EBFF09834}" srcOrd="1" destOrd="0" presId="urn:microsoft.com/office/officeart/2008/layout/VerticalCurvedList"/>
    <dgm:cxn modelId="{4D420A74-071A-4AD4-8FC8-BEC8DBB08BDD}" type="presParOf" srcId="{0615460E-BFA3-48E3-BE50-2507ADE1AE65}" destId="{029F4F19-695E-4B7D-8B46-4A3E81AE9290}" srcOrd="2" destOrd="0" presId="urn:microsoft.com/office/officeart/2008/layout/VerticalCurvedList"/>
    <dgm:cxn modelId="{F916E6AE-0B6F-4D67-BAC3-856449E3C2F9}" type="presParOf" srcId="{0615460E-BFA3-48E3-BE50-2507ADE1AE65}" destId="{A78657F7-C96F-4736-9999-5D7C7639C30F}" srcOrd="3" destOrd="0" presId="urn:microsoft.com/office/officeart/2008/layout/VerticalCurvedList"/>
    <dgm:cxn modelId="{B670582F-1F2B-4E84-8549-21F64CB2ED70}" type="presParOf" srcId="{FC3E7CA2-B774-4B71-9538-FD3FCF72C76D}" destId="{2D8DAB3F-3810-4BFA-9394-1BBE1ED49FF1}" srcOrd="1" destOrd="0" presId="urn:microsoft.com/office/officeart/2008/layout/VerticalCurvedList"/>
    <dgm:cxn modelId="{F58303A5-F039-45DC-B9C3-AD78D91A2BEE}" type="presParOf" srcId="{FC3E7CA2-B774-4B71-9538-FD3FCF72C76D}" destId="{3F744867-DC2B-4320-89C0-ABA2F07181C7}" srcOrd="2" destOrd="0" presId="urn:microsoft.com/office/officeart/2008/layout/VerticalCurvedList"/>
    <dgm:cxn modelId="{4278001B-EDF9-41E4-A1CA-70DAE238E94C}" type="presParOf" srcId="{3F744867-DC2B-4320-89C0-ABA2F07181C7}" destId="{B88C6907-53BD-4E32-8D5D-7F7257CB6F49}" srcOrd="0" destOrd="0" presId="urn:microsoft.com/office/officeart/2008/layout/VerticalCurvedList"/>
    <dgm:cxn modelId="{1A886A1E-31EC-4F3A-89D7-3547FF7AB45F}" type="presParOf" srcId="{FC3E7CA2-B774-4B71-9538-FD3FCF72C76D}" destId="{BEFF7E59-249D-440C-AB25-24CD638C49EA}" srcOrd="3" destOrd="0" presId="urn:microsoft.com/office/officeart/2008/layout/VerticalCurvedList"/>
    <dgm:cxn modelId="{3548E2F0-863B-41C1-BD05-319F4F41820D}" type="presParOf" srcId="{FC3E7CA2-B774-4B71-9538-FD3FCF72C76D}" destId="{F7741675-1FE8-4437-A1C3-16480134DA7F}" srcOrd="4" destOrd="0" presId="urn:microsoft.com/office/officeart/2008/layout/VerticalCurvedList"/>
    <dgm:cxn modelId="{E804B9EA-58B7-4886-AD59-B79FEFECA2D8}" type="presParOf" srcId="{F7741675-1FE8-4437-A1C3-16480134DA7F}" destId="{101B4E0A-8C41-45FC-B800-EFCBB76CAE83}" srcOrd="0" destOrd="0" presId="urn:microsoft.com/office/officeart/2008/layout/VerticalCurvedList"/>
    <dgm:cxn modelId="{71F5099C-7FFB-4078-942D-95BB388CA2BB}" type="presParOf" srcId="{FC3E7CA2-B774-4B71-9538-FD3FCF72C76D}" destId="{B2DCA1EC-983C-4FFE-98C0-1F897D425F09}" srcOrd="5" destOrd="0" presId="urn:microsoft.com/office/officeart/2008/layout/VerticalCurvedList"/>
    <dgm:cxn modelId="{3585FF94-CF7F-439E-ACBF-FCCAD7766E8C}" type="presParOf" srcId="{FC3E7CA2-B774-4B71-9538-FD3FCF72C76D}" destId="{8A1CB697-3D1F-4AC7-862B-A9A631445059}" srcOrd="6" destOrd="0" presId="urn:microsoft.com/office/officeart/2008/layout/VerticalCurvedList"/>
    <dgm:cxn modelId="{3E0C3576-DC23-43C0-B6BD-CA2F53A2920C}" type="presParOf" srcId="{8A1CB697-3D1F-4AC7-862B-A9A631445059}" destId="{5AB12970-F3A0-490F-8DA9-FE4AA17BB29F}" srcOrd="0" destOrd="0" presId="urn:microsoft.com/office/officeart/2008/layout/VerticalCurvedList"/>
    <dgm:cxn modelId="{121C4A12-FB95-464E-9EF5-5B6BA98B8C17}" type="presParOf" srcId="{FC3E7CA2-B774-4B71-9538-FD3FCF72C76D}" destId="{72CE0516-7942-4697-994A-2B18955CE955}" srcOrd="7" destOrd="0" presId="urn:microsoft.com/office/officeart/2008/layout/VerticalCurvedList"/>
    <dgm:cxn modelId="{8474568F-E611-414C-8873-40E8FA82242C}" type="presParOf" srcId="{FC3E7CA2-B774-4B71-9538-FD3FCF72C76D}" destId="{B42BF3E1-02C8-47A9-8A0E-5FCC2E6E9F3C}" srcOrd="8" destOrd="0" presId="urn:microsoft.com/office/officeart/2008/layout/VerticalCurvedList"/>
    <dgm:cxn modelId="{B5F0AEB8-7434-4B35-A1EE-126A0DC0583B}" type="presParOf" srcId="{B42BF3E1-02C8-47A9-8A0E-5FCC2E6E9F3C}" destId="{447AAF81-3D6B-4D56-88FB-44381E8846C8}" srcOrd="0" destOrd="0" presId="urn:microsoft.com/office/officeart/2008/layout/VerticalCurvedList"/>
    <dgm:cxn modelId="{BA8CD5A4-AAD0-48AB-8B1C-BD447B89245B}" type="presParOf" srcId="{FC3E7CA2-B774-4B71-9538-FD3FCF72C76D}" destId="{AD8C6B8F-15F2-41DC-B2E1-29623100CF1C}" srcOrd="9" destOrd="0" presId="urn:microsoft.com/office/officeart/2008/layout/VerticalCurvedList"/>
    <dgm:cxn modelId="{78E55E3B-0894-43BE-8186-3AC71269633A}" type="presParOf" srcId="{FC3E7CA2-B774-4B71-9538-FD3FCF72C76D}" destId="{EE52F13D-61E6-49A9-97AD-1C9D4F202DDD}" srcOrd="10" destOrd="0" presId="urn:microsoft.com/office/officeart/2008/layout/VerticalCurvedList"/>
    <dgm:cxn modelId="{42D502F1-7322-4D00-A232-B0B865D218DB}" type="presParOf" srcId="{EE52F13D-61E6-49A9-97AD-1C9D4F202DDD}" destId="{F1B0252A-1735-409A-8791-999EBB82B3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F93269-1FE8-4C0E-9783-4E8FD656A319}" type="doc">
      <dgm:prSet loTypeId="urn:microsoft.com/office/officeart/2005/8/layout/vList5" loCatId="list" qsTypeId="urn:microsoft.com/office/officeart/2005/8/quickstyle/3d4" qsCatId="3D" csTypeId="urn:microsoft.com/office/officeart/2005/8/colors/colorful2" csCatId="colorful" phldr="1"/>
      <dgm:spPr/>
      <dgm:t>
        <a:bodyPr/>
        <a:lstStyle/>
        <a:p>
          <a:endParaRPr lang="tr-TR"/>
        </a:p>
      </dgm:t>
    </dgm:pt>
    <dgm:pt modelId="{55F5CE7B-7C28-4F8C-84E7-55AC7169A471}">
      <dgm:prSet phldrT="[Metin]" custT="1"/>
      <dgm:spPr/>
      <dgm:t>
        <a:bodyPr/>
        <a:lstStyle/>
        <a:p>
          <a:r>
            <a:rPr lang="en-US" sz="2600" b="1" dirty="0" smtClean="0">
              <a:latin typeface="Arial" panose="020B0604020202020204" pitchFamily="34" charset="0"/>
              <a:ea typeface="Calibri" panose="020F0502020204030204" pitchFamily="34" charset="0"/>
              <a:cs typeface="Arial" panose="020B0604020202020204" pitchFamily="34" charset="0"/>
            </a:rPr>
            <a:t>Design Weights</a:t>
          </a:r>
          <a:endParaRPr lang="tr-TR" sz="2600" dirty="0"/>
        </a:p>
      </dgm:t>
    </dgm:pt>
    <dgm:pt modelId="{8A80838E-DAF1-45FA-8DE5-DE6220F6DBB6}" type="parTrans" cxnId="{A708CB67-E24A-497F-BEC9-47EB83DE4528}">
      <dgm:prSet/>
      <dgm:spPr/>
      <dgm:t>
        <a:bodyPr/>
        <a:lstStyle/>
        <a:p>
          <a:endParaRPr lang="tr-TR"/>
        </a:p>
      </dgm:t>
    </dgm:pt>
    <dgm:pt modelId="{6D3F1A74-7CE8-469C-BED3-515F58AF6D56}" type="sibTrans" cxnId="{A708CB67-E24A-497F-BEC9-47EB83DE4528}">
      <dgm:prSet/>
      <dgm:spPr/>
      <dgm:t>
        <a:bodyPr/>
        <a:lstStyle/>
        <a:p>
          <a:endParaRPr lang="tr-TR"/>
        </a:p>
      </dgm:t>
    </dgm:pt>
    <dgm:pt modelId="{083B9B7B-EAA9-496D-82CF-E46DBE1EEBD1}">
      <dgm:prSet phldrT="[Metin]"/>
      <dgm:spPr/>
      <dgm:t>
        <a:bodyPr/>
        <a:lstStyle/>
        <a:p>
          <a:r>
            <a:rPr lang="en-US" dirty="0" smtClean="0"/>
            <a:t> the inverse of the selection probabilities</a:t>
          </a:r>
          <a:endParaRPr lang="tr-TR" dirty="0"/>
        </a:p>
      </dgm:t>
    </dgm:pt>
    <dgm:pt modelId="{38878977-12C3-4617-AB0C-0BA124BB0D97}" type="parTrans" cxnId="{B8984B39-6FCF-475C-9507-0C1D0DD36AE7}">
      <dgm:prSet/>
      <dgm:spPr/>
      <dgm:t>
        <a:bodyPr/>
        <a:lstStyle/>
        <a:p>
          <a:endParaRPr lang="tr-TR"/>
        </a:p>
      </dgm:t>
    </dgm:pt>
    <dgm:pt modelId="{6F104E29-73C5-45D9-8155-3F05142759C6}" type="sibTrans" cxnId="{B8984B39-6FCF-475C-9507-0C1D0DD36AE7}">
      <dgm:prSet/>
      <dgm:spPr/>
      <dgm:t>
        <a:bodyPr/>
        <a:lstStyle/>
        <a:p>
          <a:endParaRPr lang="tr-TR"/>
        </a:p>
      </dgm:t>
    </dgm:pt>
    <dgm:pt modelId="{BDDA2E0D-A279-478C-80FB-FEC1430BECC1}">
      <dgm:prSet phldrT="[Metin]" custT="1"/>
      <dgm:spPr/>
      <dgm:t>
        <a:bodyPr/>
        <a:lstStyle/>
        <a:p>
          <a:r>
            <a:rPr lang="en-US" sz="2600" b="1" dirty="0" smtClean="0">
              <a:latin typeface="Arial" panose="020B0604020202020204" pitchFamily="34" charset="0"/>
              <a:ea typeface="Calibri" panose="020F0502020204030204" pitchFamily="34" charset="0"/>
              <a:cs typeface="Arial" panose="020B0604020202020204" pitchFamily="34" charset="0"/>
            </a:rPr>
            <a:t>Non-response Adjustment</a:t>
          </a:r>
          <a:endParaRPr lang="tr-TR" sz="2600" dirty="0"/>
        </a:p>
      </dgm:t>
    </dgm:pt>
    <dgm:pt modelId="{CFB81F43-2809-4049-B5AF-11B1FAE44C3C}" type="parTrans" cxnId="{B3FA7F91-F37D-4EF2-99E3-0F3CCE9A77B6}">
      <dgm:prSet/>
      <dgm:spPr/>
      <dgm:t>
        <a:bodyPr/>
        <a:lstStyle/>
        <a:p>
          <a:endParaRPr lang="tr-TR"/>
        </a:p>
      </dgm:t>
    </dgm:pt>
    <dgm:pt modelId="{5D5BB377-D7E9-4620-A7B3-AF78CF38E211}" type="sibTrans" cxnId="{B3FA7F91-F37D-4EF2-99E3-0F3CCE9A77B6}">
      <dgm:prSet/>
      <dgm:spPr/>
      <dgm:t>
        <a:bodyPr/>
        <a:lstStyle/>
        <a:p>
          <a:endParaRPr lang="tr-TR"/>
        </a:p>
      </dgm:t>
    </dgm:pt>
    <dgm:pt modelId="{3BC94123-4D40-424C-80B1-21FBA7EF0567}">
      <dgm:prSet phldrT="[Metin]"/>
      <dgm:spPr/>
      <dgm:t>
        <a:bodyPr/>
        <a:lstStyle/>
        <a:p>
          <a:r>
            <a:rPr lang="tr-TR" dirty="0" smtClean="0"/>
            <a:t>at </a:t>
          </a:r>
          <a:r>
            <a:rPr lang="tr-TR" dirty="0" err="1" smtClean="0"/>
            <a:t>cluster</a:t>
          </a:r>
          <a:r>
            <a:rPr lang="tr-TR" dirty="0" smtClean="0"/>
            <a:t> </a:t>
          </a:r>
          <a:r>
            <a:rPr lang="tr-TR" dirty="0" err="1" smtClean="0"/>
            <a:t>level</a:t>
          </a:r>
          <a:endParaRPr lang="tr-TR" dirty="0"/>
        </a:p>
      </dgm:t>
    </dgm:pt>
    <dgm:pt modelId="{EDD872FA-A0B4-4ACF-8DDD-BCF45AF2F8C3}" type="parTrans" cxnId="{5D026A0C-599A-438B-8D21-E4BF21CCBC98}">
      <dgm:prSet/>
      <dgm:spPr/>
      <dgm:t>
        <a:bodyPr/>
        <a:lstStyle/>
        <a:p>
          <a:endParaRPr lang="tr-TR"/>
        </a:p>
      </dgm:t>
    </dgm:pt>
    <dgm:pt modelId="{B0D69D9F-680F-49F9-A067-570D140871DB}" type="sibTrans" cxnId="{5D026A0C-599A-438B-8D21-E4BF21CCBC98}">
      <dgm:prSet/>
      <dgm:spPr/>
      <dgm:t>
        <a:bodyPr/>
        <a:lstStyle/>
        <a:p>
          <a:endParaRPr lang="tr-TR"/>
        </a:p>
      </dgm:t>
    </dgm:pt>
    <dgm:pt modelId="{02E15B2E-72D5-4399-8163-C00986E5D35D}">
      <dgm:prSet phldrT="[Metin]"/>
      <dgm:spPr/>
      <dgm:t>
        <a:bodyPr/>
        <a:lstStyle/>
        <a:p>
          <a:r>
            <a:rPr lang="tr-TR" dirty="0" smtClean="0"/>
            <a:t>at </a:t>
          </a:r>
          <a:r>
            <a:rPr lang="tr-TR" dirty="0" err="1" smtClean="0"/>
            <a:t>household</a:t>
          </a:r>
          <a:r>
            <a:rPr lang="tr-TR" dirty="0" smtClean="0"/>
            <a:t> </a:t>
          </a:r>
          <a:r>
            <a:rPr lang="tr-TR" dirty="0" err="1" smtClean="0"/>
            <a:t>level</a:t>
          </a:r>
          <a:endParaRPr lang="tr-TR" dirty="0"/>
        </a:p>
      </dgm:t>
    </dgm:pt>
    <dgm:pt modelId="{B2682330-473C-4A56-892F-3EAB03FEDDFB}" type="parTrans" cxnId="{A2BFD72B-3EB6-4498-8F8B-A3FDB496A7E5}">
      <dgm:prSet/>
      <dgm:spPr/>
      <dgm:t>
        <a:bodyPr/>
        <a:lstStyle/>
        <a:p>
          <a:endParaRPr lang="tr-TR"/>
        </a:p>
      </dgm:t>
    </dgm:pt>
    <dgm:pt modelId="{C26BE5F0-0751-42D2-99A8-856406FB1614}" type="sibTrans" cxnId="{A2BFD72B-3EB6-4498-8F8B-A3FDB496A7E5}">
      <dgm:prSet/>
      <dgm:spPr/>
      <dgm:t>
        <a:bodyPr/>
        <a:lstStyle/>
        <a:p>
          <a:endParaRPr lang="tr-TR"/>
        </a:p>
      </dgm:t>
    </dgm:pt>
    <dgm:pt modelId="{9AA7735C-F45B-447E-BB03-B63B4D5CAE14}">
      <dgm:prSet phldrT="[Metin]" custT="1"/>
      <dgm:spPr/>
      <dgm:t>
        <a:bodyPr/>
        <a:lstStyle/>
        <a:p>
          <a:r>
            <a:rPr lang="en-US" sz="2600" b="1" dirty="0" smtClean="0">
              <a:latin typeface="Arial" panose="020B0604020202020204" pitchFamily="34" charset="0"/>
              <a:ea typeface="Calibri" panose="020F0502020204030204" pitchFamily="34" charset="0"/>
              <a:cs typeface="Arial" panose="020B0604020202020204" pitchFamily="34" charset="0"/>
            </a:rPr>
            <a:t>External Distribution Controls </a:t>
          </a:r>
          <a:endParaRPr lang="tr-TR" sz="2600" dirty="0"/>
        </a:p>
      </dgm:t>
    </dgm:pt>
    <dgm:pt modelId="{590A1105-7548-450E-BD85-70939B075EA7}" type="parTrans" cxnId="{FE7A009D-8A7A-4A77-9877-CA3757AC8009}">
      <dgm:prSet/>
      <dgm:spPr/>
      <dgm:t>
        <a:bodyPr/>
        <a:lstStyle/>
        <a:p>
          <a:endParaRPr lang="tr-TR"/>
        </a:p>
      </dgm:t>
    </dgm:pt>
    <dgm:pt modelId="{5BE69CFA-ACEE-4B0F-A123-770D0A55D6CE}" type="sibTrans" cxnId="{FE7A009D-8A7A-4A77-9877-CA3757AC8009}">
      <dgm:prSet/>
      <dgm:spPr/>
      <dgm:t>
        <a:bodyPr/>
        <a:lstStyle/>
        <a:p>
          <a:endParaRPr lang="tr-TR"/>
        </a:p>
      </dgm:t>
    </dgm:pt>
    <dgm:pt modelId="{E64A2587-3C96-499C-89E6-EFEB3F7BAAED}">
      <dgm:prSet phldrT="[Metin]"/>
      <dgm:spPr/>
      <dgm:t>
        <a:bodyPr/>
        <a:lstStyle/>
        <a:p>
          <a:pPr marL="114300" indent="0"/>
          <a:r>
            <a:rPr lang="tr-TR" sz="1500" dirty="0" err="1" smtClean="0"/>
            <a:t>Integrative</a:t>
          </a:r>
          <a:r>
            <a:rPr lang="tr-TR" sz="1500" dirty="0" smtClean="0"/>
            <a:t> </a:t>
          </a:r>
          <a:r>
            <a:rPr lang="tr-TR" sz="1500" dirty="0" err="1" smtClean="0"/>
            <a:t>Calibration</a:t>
          </a:r>
          <a:r>
            <a:rPr lang="tr-TR" sz="1500" dirty="0" smtClean="0"/>
            <a:t> </a:t>
          </a:r>
          <a:r>
            <a:rPr lang="tr-TR" sz="1500" dirty="0" err="1" smtClean="0"/>
            <a:t>using</a:t>
          </a:r>
          <a:r>
            <a:rPr lang="tr-TR" sz="1500" dirty="0" smtClean="0"/>
            <a:t> </a:t>
          </a:r>
          <a:r>
            <a:rPr lang="tr-TR" sz="1500" dirty="0" err="1" smtClean="0"/>
            <a:t>mid</a:t>
          </a:r>
          <a:r>
            <a:rPr lang="tr-TR" sz="1500" dirty="0" smtClean="0"/>
            <a:t> </a:t>
          </a:r>
          <a:r>
            <a:rPr lang="tr-TR" sz="1500" dirty="0" err="1" smtClean="0"/>
            <a:t>date</a:t>
          </a:r>
          <a:r>
            <a:rPr lang="tr-TR" sz="1500" dirty="0" smtClean="0"/>
            <a:t> </a:t>
          </a:r>
          <a:r>
            <a:rPr lang="tr-TR" sz="1500" dirty="0" err="1" smtClean="0"/>
            <a:t>projected</a:t>
          </a:r>
          <a:r>
            <a:rPr lang="tr-TR" sz="1500" dirty="0" smtClean="0"/>
            <a:t> </a:t>
          </a:r>
          <a:r>
            <a:rPr lang="tr-TR" sz="1500" dirty="0" err="1" smtClean="0"/>
            <a:t>population</a:t>
          </a:r>
          <a:r>
            <a:rPr lang="tr-TR" sz="1500" dirty="0" smtClean="0"/>
            <a:t> </a:t>
          </a:r>
          <a:r>
            <a:rPr lang="tr-TR" sz="1500" dirty="0" err="1" smtClean="0"/>
            <a:t>distributions</a:t>
          </a:r>
          <a:endParaRPr lang="tr-TR" sz="1500" dirty="0"/>
        </a:p>
      </dgm:t>
    </dgm:pt>
    <dgm:pt modelId="{5898B277-A2DA-4DF6-A34C-115CB4BBF3B6}" type="parTrans" cxnId="{E8736C35-3DA4-4DB7-8046-6F10B0F41A66}">
      <dgm:prSet/>
      <dgm:spPr/>
      <dgm:t>
        <a:bodyPr/>
        <a:lstStyle/>
        <a:p>
          <a:endParaRPr lang="tr-TR"/>
        </a:p>
      </dgm:t>
    </dgm:pt>
    <dgm:pt modelId="{E50EFAD8-00D9-4B1C-9AE2-528201FA0A34}" type="sibTrans" cxnId="{E8736C35-3DA4-4DB7-8046-6F10B0F41A66}">
      <dgm:prSet/>
      <dgm:spPr/>
      <dgm:t>
        <a:bodyPr/>
        <a:lstStyle/>
        <a:p>
          <a:endParaRPr lang="tr-TR"/>
        </a:p>
      </dgm:t>
    </dgm:pt>
    <dgm:pt modelId="{6DCD3E46-3A56-4E64-959D-ACE9896F306E}">
      <dgm:prSet custT="1"/>
      <dgm:spPr/>
      <dgm:t>
        <a:bodyPr/>
        <a:lstStyle/>
        <a:p>
          <a:r>
            <a:rPr lang="en-US" sz="2600" b="1" dirty="0" smtClean="0">
              <a:latin typeface="Arial" panose="020B0604020202020204" pitchFamily="34" charset="0"/>
              <a:ea typeface="Calibri" panose="020F0502020204030204" pitchFamily="34" charset="0"/>
              <a:cs typeface="Arial" panose="020B0604020202020204" pitchFamily="34" charset="0"/>
            </a:rPr>
            <a:t>Trimming</a:t>
          </a:r>
          <a:endParaRPr lang="tr-TR" sz="2600" dirty="0"/>
        </a:p>
      </dgm:t>
    </dgm:pt>
    <dgm:pt modelId="{03CCCC76-7164-46BC-8EBE-3A275634A484}" type="parTrans" cxnId="{74BBA7C8-9F30-4D71-AC91-A346169DDEDF}">
      <dgm:prSet/>
      <dgm:spPr/>
      <dgm:t>
        <a:bodyPr/>
        <a:lstStyle/>
        <a:p>
          <a:endParaRPr lang="tr-TR"/>
        </a:p>
      </dgm:t>
    </dgm:pt>
    <dgm:pt modelId="{5D82FCC6-292A-449C-99D2-B5A56F1B1BA6}" type="sibTrans" cxnId="{74BBA7C8-9F30-4D71-AC91-A346169DDEDF}">
      <dgm:prSet/>
      <dgm:spPr/>
      <dgm:t>
        <a:bodyPr/>
        <a:lstStyle/>
        <a:p>
          <a:endParaRPr lang="tr-TR"/>
        </a:p>
      </dgm:t>
    </dgm:pt>
    <dgm:pt modelId="{87064284-4C07-4BD7-9C56-5F64131DAD2A}">
      <dgm:prSet/>
      <dgm:spPr/>
      <dgm:t>
        <a:bodyPr/>
        <a:lstStyle/>
        <a:p>
          <a:r>
            <a:rPr lang="tr-TR" dirty="0" err="1" smtClean="0"/>
            <a:t>Limits</a:t>
          </a:r>
          <a:r>
            <a:rPr lang="tr-TR" dirty="0" smtClean="0"/>
            <a:t>: 1/3 - 3</a:t>
          </a:r>
          <a:endParaRPr lang="tr-TR" dirty="0"/>
        </a:p>
      </dgm:t>
    </dgm:pt>
    <dgm:pt modelId="{E4BDCCA5-571D-4949-87B6-26664A2C696B}" type="parTrans" cxnId="{BAB186FA-DCB6-4A6E-ABE1-EA34C1E91E0D}">
      <dgm:prSet/>
      <dgm:spPr/>
      <dgm:t>
        <a:bodyPr/>
        <a:lstStyle/>
        <a:p>
          <a:endParaRPr lang="tr-TR"/>
        </a:p>
      </dgm:t>
    </dgm:pt>
    <dgm:pt modelId="{61137B65-60C1-47F4-A3F3-0CE52296A3A2}" type="sibTrans" cxnId="{BAB186FA-DCB6-4A6E-ABE1-EA34C1E91E0D}">
      <dgm:prSet/>
      <dgm:spPr/>
      <dgm:t>
        <a:bodyPr/>
        <a:lstStyle/>
        <a:p>
          <a:endParaRPr lang="tr-TR"/>
        </a:p>
      </dgm:t>
    </dgm:pt>
    <dgm:pt modelId="{A6B7734D-808A-47D0-8991-9F1EA9DE1EEE}">
      <dgm:prSet phldrT="[Metin]"/>
      <dgm:spPr/>
      <dgm:t>
        <a:bodyPr/>
        <a:lstStyle/>
        <a:p>
          <a:r>
            <a:rPr lang="tr-TR" dirty="0" smtClean="0"/>
            <a:t>at </a:t>
          </a:r>
          <a:r>
            <a:rPr lang="tr-TR" dirty="0" err="1" smtClean="0"/>
            <a:t>individual</a:t>
          </a:r>
          <a:r>
            <a:rPr lang="tr-TR" dirty="0" smtClean="0"/>
            <a:t> </a:t>
          </a:r>
          <a:r>
            <a:rPr lang="tr-TR" dirty="0" err="1" smtClean="0"/>
            <a:t>level</a:t>
          </a:r>
          <a:endParaRPr lang="tr-TR" dirty="0"/>
        </a:p>
      </dgm:t>
    </dgm:pt>
    <dgm:pt modelId="{BDEA7C75-5E5B-48F9-AD9E-516CF4C1F98C}" type="parTrans" cxnId="{D2B28640-6883-44D9-A5CC-501FF3899DEA}">
      <dgm:prSet/>
      <dgm:spPr/>
      <dgm:t>
        <a:bodyPr/>
        <a:lstStyle/>
        <a:p>
          <a:endParaRPr lang="tr-TR"/>
        </a:p>
      </dgm:t>
    </dgm:pt>
    <dgm:pt modelId="{8CE6C601-2442-448F-80DD-0020B6EC40D1}" type="sibTrans" cxnId="{D2B28640-6883-44D9-A5CC-501FF3899DEA}">
      <dgm:prSet/>
      <dgm:spPr/>
      <dgm:t>
        <a:bodyPr/>
        <a:lstStyle/>
        <a:p>
          <a:endParaRPr lang="tr-TR"/>
        </a:p>
      </dgm:t>
    </dgm:pt>
    <dgm:pt modelId="{83BFE207-A7ED-44C8-9CFB-D38F0923E6F1}">
      <dgm:prSet phldrT="[Metin]" custT="1"/>
      <dgm:spPr/>
      <dgm:t>
        <a:bodyPr/>
        <a:lstStyle/>
        <a:p>
          <a:pPr marL="444500" indent="-87313"/>
          <a:r>
            <a:rPr lang="en-US" sz="1400" dirty="0" err="1" smtClean="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Türkiye</a:t>
          </a:r>
          <a:r>
            <a:rPr lang="en-US" sz="1400" dirty="0" smtClean="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Age group </a:t>
          </a:r>
          <a:r>
            <a:rPr lang="tr-TR" sz="1400" dirty="0" smtClean="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x</a:t>
          </a:r>
          <a:r>
            <a:rPr lang="en-US" sz="1400" dirty="0" smtClean="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Gender</a:t>
          </a:r>
          <a:endParaRPr lang="tr-TR" sz="1400" dirty="0"/>
        </a:p>
      </dgm:t>
    </dgm:pt>
    <dgm:pt modelId="{4BECC4A2-7025-4CE0-AC24-520792244B87}" type="parTrans" cxnId="{2DDADF95-59DD-4FFE-9DA2-BA4E805F56DF}">
      <dgm:prSet/>
      <dgm:spPr/>
      <dgm:t>
        <a:bodyPr/>
        <a:lstStyle/>
        <a:p>
          <a:endParaRPr lang="tr-TR"/>
        </a:p>
      </dgm:t>
    </dgm:pt>
    <dgm:pt modelId="{DE78E2B1-51ED-4466-B553-F521E6F4DA26}" type="sibTrans" cxnId="{2DDADF95-59DD-4FFE-9DA2-BA4E805F56DF}">
      <dgm:prSet/>
      <dgm:spPr/>
      <dgm:t>
        <a:bodyPr/>
        <a:lstStyle/>
        <a:p>
          <a:endParaRPr lang="tr-TR"/>
        </a:p>
      </dgm:t>
    </dgm:pt>
    <dgm:pt modelId="{08A637F1-73DE-40BB-BD76-74F7F0DFAFDB}">
      <dgm:prSet phldrT="[Metin]" custT="1"/>
      <dgm:spPr/>
      <dgm:t>
        <a:bodyPr/>
        <a:lstStyle/>
        <a:p>
          <a:pPr marL="444500" indent="-87313"/>
          <a:r>
            <a:rPr lang="en-US"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NUTS</a:t>
          </a:r>
          <a:r>
            <a:rPr lang="tr-TR"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III</a:t>
          </a:r>
          <a:r>
            <a:rPr lang="en-US"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total</a:t>
          </a:r>
          <a:r>
            <a:rPr lang="tr-TR"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tr-TR" sz="1400" dirty="0" smtClean="0">
              <a:solidFill>
                <a:schemeClr val="tx1">
                  <a:lumMod val="75000"/>
                  <a:lumOff val="25000"/>
                </a:schemeClr>
              </a:solidFill>
              <a:latin typeface="Arial" panose="020B0604020202020204" pitchFamily="34" charset="0"/>
              <a:cs typeface="Arial" panose="020B0604020202020204" pitchFamily="34" charset="0"/>
            </a:rPr>
            <a:t>(</a:t>
          </a:r>
          <a:r>
            <a:rPr lang="en-US" sz="1400" dirty="0" smtClean="0">
              <a:solidFill>
                <a:schemeClr val="tx1">
                  <a:lumMod val="75000"/>
                  <a:lumOff val="25000"/>
                </a:schemeClr>
              </a:solidFill>
              <a:latin typeface="Arial" panose="020B0604020202020204" pitchFamily="34" charset="0"/>
              <a:cs typeface="Arial" panose="020B0604020202020204" pitchFamily="34" charset="0"/>
            </a:rPr>
            <a:t>81 </a:t>
          </a:r>
          <a:r>
            <a:rPr lang="tr-TR" sz="1400" dirty="0" smtClean="0">
              <a:solidFill>
                <a:schemeClr val="tx1">
                  <a:lumMod val="75000"/>
                  <a:lumOff val="25000"/>
                </a:schemeClr>
              </a:solidFill>
              <a:latin typeface="Arial" panose="020B0604020202020204" pitchFamily="34" charset="0"/>
              <a:cs typeface="Arial" panose="020B0604020202020204" pitchFamily="34" charset="0"/>
            </a:rPr>
            <a:t>P</a:t>
          </a:r>
          <a:r>
            <a:rPr lang="en-US" sz="1400" dirty="0" err="1" smtClean="0">
              <a:solidFill>
                <a:schemeClr val="tx1">
                  <a:lumMod val="75000"/>
                  <a:lumOff val="25000"/>
                </a:schemeClr>
              </a:solidFill>
              <a:latin typeface="Arial" panose="020B0604020202020204" pitchFamily="34" charset="0"/>
              <a:cs typeface="Arial" panose="020B0604020202020204" pitchFamily="34" charset="0"/>
            </a:rPr>
            <a:t>rovinces</a:t>
          </a:r>
          <a:r>
            <a:rPr lang="tr-TR" sz="1400" dirty="0" smtClean="0">
              <a:solidFill>
                <a:schemeClr val="tx1">
                  <a:lumMod val="75000"/>
                  <a:lumOff val="25000"/>
                </a:schemeClr>
              </a:solidFill>
              <a:latin typeface="Arial" panose="020B0604020202020204" pitchFamily="34" charset="0"/>
              <a:cs typeface="Arial" panose="020B0604020202020204" pitchFamily="34" charset="0"/>
            </a:rPr>
            <a:t>)</a:t>
          </a:r>
          <a:endParaRPr lang="tr-TR" sz="1400" dirty="0"/>
        </a:p>
      </dgm:t>
    </dgm:pt>
    <dgm:pt modelId="{0E18D7BD-AA8D-47AA-96B6-10A9E2F1F267}" type="parTrans" cxnId="{AAFC46FA-E019-40AC-AF71-29651D715FF0}">
      <dgm:prSet/>
      <dgm:spPr/>
      <dgm:t>
        <a:bodyPr/>
        <a:lstStyle/>
        <a:p>
          <a:endParaRPr lang="tr-TR"/>
        </a:p>
      </dgm:t>
    </dgm:pt>
    <dgm:pt modelId="{FB9FA138-158A-4740-819F-A118F05CC257}" type="sibTrans" cxnId="{AAFC46FA-E019-40AC-AF71-29651D715FF0}">
      <dgm:prSet/>
      <dgm:spPr/>
      <dgm:t>
        <a:bodyPr/>
        <a:lstStyle/>
        <a:p>
          <a:endParaRPr lang="tr-TR"/>
        </a:p>
      </dgm:t>
    </dgm:pt>
    <dgm:pt modelId="{2883A038-A722-4E26-AE8D-6C8C029F79CC}">
      <dgm:prSet phldrT="[Metin]" custT="1"/>
      <dgm:spPr/>
      <dgm:t>
        <a:bodyPr/>
        <a:lstStyle/>
        <a:p>
          <a:pPr marL="444500" indent="-87313"/>
          <a:r>
            <a:rPr lang="en-US"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NUTS</a:t>
          </a:r>
          <a:r>
            <a:rPr lang="tr-TR"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II (26 </a:t>
          </a:r>
          <a:r>
            <a:rPr lang="tr-TR" sz="1400" dirty="0" err="1"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Regions</a:t>
          </a:r>
          <a:r>
            <a:rPr lang="tr-TR"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t>
          </a:r>
          <a:r>
            <a:rPr lang="en-US"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x Urban-Rural</a:t>
          </a:r>
          <a:endParaRPr lang="tr-TR" sz="1400" dirty="0"/>
        </a:p>
      </dgm:t>
    </dgm:pt>
    <dgm:pt modelId="{693E5C36-9713-4069-BA6B-87ABBCE614F2}" type="parTrans" cxnId="{1C0DCFFA-ED88-436D-8581-E9ABAB5261D6}">
      <dgm:prSet/>
      <dgm:spPr/>
      <dgm:t>
        <a:bodyPr/>
        <a:lstStyle/>
        <a:p>
          <a:endParaRPr lang="tr-TR"/>
        </a:p>
      </dgm:t>
    </dgm:pt>
    <dgm:pt modelId="{B7883572-02FC-45C3-A961-D1014EC804C4}" type="sibTrans" cxnId="{1C0DCFFA-ED88-436D-8581-E9ABAB5261D6}">
      <dgm:prSet/>
      <dgm:spPr/>
      <dgm:t>
        <a:bodyPr/>
        <a:lstStyle/>
        <a:p>
          <a:endParaRPr lang="tr-TR"/>
        </a:p>
      </dgm:t>
    </dgm:pt>
    <dgm:pt modelId="{23647058-A6DB-4317-A0CB-3496182C3054}">
      <dgm:prSet phldrT="[Metin]" custT="1"/>
      <dgm:spPr/>
      <dgm:t>
        <a:bodyPr/>
        <a:lstStyle/>
        <a:p>
          <a:pPr marL="444500" indent="-87313"/>
          <a:r>
            <a:rPr lang="en-US" sz="1400" dirty="0" err="1"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Türkiye</a:t>
          </a:r>
          <a:r>
            <a:rPr lang="en-US" sz="14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household size</a:t>
          </a:r>
          <a:endParaRPr lang="tr-TR" sz="1400" dirty="0"/>
        </a:p>
      </dgm:t>
    </dgm:pt>
    <dgm:pt modelId="{8F1B5D01-5595-41ED-AB53-822743498D2B}" type="parTrans" cxnId="{DB03666C-D6D1-4717-A8EF-D556E54EC58A}">
      <dgm:prSet/>
      <dgm:spPr/>
      <dgm:t>
        <a:bodyPr/>
        <a:lstStyle/>
        <a:p>
          <a:endParaRPr lang="tr-TR"/>
        </a:p>
      </dgm:t>
    </dgm:pt>
    <dgm:pt modelId="{4841589D-1252-4A5B-B47F-0A0D94442E25}" type="sibTrans" cxnId="{DB03666C-D6D1-4717-A8EF-D556E54EC58A}">
      <dgm:prSet/>
      <dgm:spPr/>
      <dgm:t>
        <a:bodyPr/>
        <a:lstStyle/>
        <a:p>
          <a:endParaRPr lang="tr-TR"/>
        </a:p>
      </dgm:t>
    </dgm:pt>
    <dgm:pt modelId="{6E53013B-C67A-41AD-BA9A-02DE5749A434}" type="pres">
      <dgm:prSet presAssocID="{CFF93269-1FE8-4C0E-9783-4E8FD656A319}" presName="Name0" presStyleCnt="0">
        <dgm:presLayoutVars>
          <dgm:dir/>
          <dgm:animLvl val="lvl"/>
          <dgm:resizeHandles val="exact"/>
        </dgm:presLayoutVars>
      </dgm:prSet>
      <dgm:spPr/>
      <dgm:t>
        <a:bodyPr/>
        <a:lstStyle/>
        <a:p>
          <a:endParaRPr lang="tr-TR"/>
        </a:p>
      </dgm:t>
    </dgm:pt>
    <dgm:pt modelId="{CCC75BD7-8B17-4116-BE23-E3FD0852D70A}" type="pres">
      <dgm:prSet presAssocID="{55F5CE7B-7C28-4F8C-84E7-55AC7169A471}" presName="linNode" presStyleCnt="0"/>
      <dgm:spPr/>
    </dgm:pt>
    <dgm:pt modelId="{AB72A76B-D263-4D43-9993-DDF94E5768F3}" type="pres">
      <dgm:prSet presAssocID="{55F5CE7B-7C28-4F8C-84E7-55AC7169A471}" presName="parentText" presStyleLbl="node1" presStyleIdx="0" presStyleCnt="4" custScaleX="146159" custScaleY="45682">
        <dgm:presLayoutVars>
          <dgm:chMax val="1"/>
          <dgm:bulletEnabled val="1"/>
        </dgm:presLayoutVars>
      </dgm:prSet>
      <dgm:spPr/>
      <dgm:t>
        <a:bodyPr/>
        <a:lstStyle/>
        <a:p>
          <a:endParaRPr lang="tr-TR"/>
        </a:p>
      </dgm:t>
    </dgm:pt>
    <dgm:pt modelId="{4AEE544C-CEBE-4CA4-A9DB-BCC3E028DD8A}" type="pres">
      <dgm:prSet presAssocID="{55F5CE7B-7C28-4F8C-84E7-55AC7169A471}" presName="descendantText" presStyleLbl="alignAccFollowNode1" presStyleIdx="0" presStyleCnt="4" custScaleY="45191">
        <dgm:presLayoutVars>
          <dgm:bulletEnabled val="1"/>
        </dgm:presLayoutVars>
      </dgm:prSet>
      <dgm:spPr/>
      <dgm:t>
        <a:bodyPr/>
        <a:lstStyle/>
        <a:p>
          <a:endParaRPr lang="tr-TR"/>
        </a:p>
      </dgm:t>
    </dgm:pt>
    <dgm:pt modelId="{3816D065-8C62-419C-A2F3-3ED20EDFE4ED}" type="pres">
      <dgm:prSet presAssocID="{6D3F1A74-7CE8-469C-BED3-515F58AF6D56}" presName="sp" presStyleCnt="0"/>
      <dgm:spPr/>
    </dgm:pt>
    <dgm:pt modelId="{1AB4E4BA-D3A1-4B71-9AD7-C777C2DA0B74}" type="pres">
      <dgm:prSet presAssocID="{BDDA2E0D-A279-478C-80FB-FEC1430BECC1}" presName="linNode" presStyleCnt="0"/>
      <dgm:spPr/>
    </dgm:pt>
    <dgm:pt modelId="{2B4CE003-9700-43E0-A5B9-6744526F55F1}" type="pres">
      <dgm:prSet presAssocID="{BDDA2E0D-A279-478C-80FB-FEC1430BECC1}" presName="parentText" presStyleLbl="node1" presStyleIdx="1" presStyleCnt="4" custScaleX="146159" custScaleY="54848">
        <dgm:presLayoutVars>
          <dgm:chMax val="1"/>
          <dgm:bulletEnabled val="1"/>
        </dgm:presLayoutVars>
      </dgm:prSet>
      <dgm:spPr/>
      <dgm:t>
        <a:bodyPr/>
        <a:lstStyle/>
        <a:p>
          <a:endParaRPr lang="tr-TR"/>
        </a:p>
      </dgm:t>
    </dgm:pt>
    <dgm:pt modelId="{1EBCB081-71EF-4CBC-AF90-ADC9CA88FCB6}" type="pres">
      <dgm:prSet presAssocID="{BDDA2E0D-A279-478C-80FB-FEC1430BECC1}" presName="descendantText" presStyleLbl="alignAccFollowNode1" presStyleIdx="1" presStyleCnt="4" custScaleY="60583">
        <dgm:presLayoutVars>
          <dgm:bulletEnabled val="1"/>
        </dgm:presLayoutVars>
      </dgm:prSet>
      <dgm:spPr/>
      <dgm:t>
        <a:bodyPr/>
        <a:lstStyle/>
        <a:p>
          <a:endParaRPr lang="tr-TR"/>
        </a:p>
      </dgm:t>
    </dgm:pt>
    <dgm:pt modelId="{E31FEFE6-A8BC-4462-A421-E2AB2953DF78}" type="pres">
      <dgm:prSet presAssocID="{5D5BB377-D7E9-4620-A7B3-AF78CF38E211}" presName="sp" presStyleCnt="0"/>
      <dgm:spPr/>
    </dgm:pt>
    <dgm:pt modelId="{3BAB3F2C-06A9-4B82-B14C-AB7578B1B514}" type="pres">
      <dgm:prSet presAssocID="{9AA7735C-F45B-447E-BB03-B63B4D5CAE14}" presName="linNode" presStyleCnt="0"/>
      <dgm:spPr/>
    </dgm:pt>
    <dgm:pt modelId="{A1864315-1152-4BBD-BB97-1F34D5200D04}" type="pres">
      <dgm:prSet presAssocID="{9AA7735C-F45B-447E-BB03-B63B4D5CAE14}" presName="parentText" presStyleLbl="node1" presStyleIdx="2" presStyleCnt="4" custScaleX="146159" custScaleY="76793">
        <dgm:presLayoutVars>
          <dgm:chMax val="1"/>
          <dgm:bulletEnabled val="1"/>
        </dgm:presLayoutVars>
      </dgm:prSet>
      <dgm:spPr/>
      <dgm:t>
        <a:bodyPr/>
        <a:lstStyle/>
        <a:p>
          <a:endParaRPr lang="tr-TR"/>
        </a:p>
      </dgm:t>
    </dgm:pt>
    <dgm:pt modelId="{02647A50-A085-421E-80D1-7076A7BD46D0}" type="pres">
      <dgm:prSet presAssocID="{9AA7735C-F45B-447E-BB03-B63B4D5CAE14}" presName="descendantText" presStyleLbl="alignAccFollowNode1" presStyleIdx="2" presStyleCnt="4">
        <dgm:presLayoutVars>
          <dgm:bulletEnabled val="1"/>
        </dgm:presLayoutVars>
      </dgm:prSet>
      <dgm:spPr/>
      <dgm:t>
        <a:bodyPr/>
        <a:lstStyle/>
        <a:p>
          <a:endParaRPr lang="tr-TR"/>
        </a:p>
      </dgm:t>
    </dgm:pt>
    <dgm:pt modelId="{D335B004-9969-49E7-BE16-AC19971BD563}" type="pres">
      <dgm:prSet presAssocID="{5BE69CFA-ACEE-4B0F-A123-770D0A55D6CE}" presName="sp" presStyleCnt="0"/>
      <dgm:spPr/>
    </dgm:pt>
    <dgm:pt modelId="{9F2FDE75-F1A6-45BB-98DE-6CEF4A899D1F}" type="pres">
      <dgm:prSet presAssocID="{6DCD3E46-3A56-4E64-959D-ACE9896F306E}" presName="linNode" presStyleCnt="0"/>
      <dgm:spPr/>
    </dgm:pt>
    <dgm:pt modelId="{430CA06A-0E31-4E46-983E-CCE5DEA57A51}" type="pres">
      <dgm:prSet presAssocID="{6DCD3E46-3A56-4E64-959D-ACE9896F306E}" presName="parentText" presStyleLbl="node1" presStyleIdx="3" presStyleCnt="4" custScaleX="146159" custScaleY="43145">
        <dgm:presLayoutVars>
          <dgm:chMax val="1"/>
          <dgm:bulletEnabled val="1"/>
        </dgm:presLayoutVars>
      </dgm:prSet>
      <dgm:spPr/>
      <dgm:t>
        <a:bodyPr/>
        <a:lstStyle/>
        <a:p>
          <a:endParaRPr lang="tr-TR"/>
        </a:p>
      </dgm:t>
    </dgm:pt>
    <dgm:pt modelId="{FE2C7A3B-28D6-4C4B-8D76-172ECF55C465}" type="pres">
      <dgm:prSet presAssocID="{6DCD3E46-3A56-4E64-959D-ACE9896F306E}" presName="descendantText" presStyleLbl="alignAccFollowNode1" presStyleIdx="3" presStyleCnt="4" custScaleY="36051">
        <dgm:presLayoutVars>
          <dgm:bulletEnabled val="1"/>
        </dgm:presLayoutVars>
      </dgm:prSet>
      <dgm:spPr/>
      <dgm:t>
        <a:bodyPr/>
        <a:lstStyle/>
        <a:p>
          <a:endParaRPr lang="tr-TR"/>
        </a:p>
      </dgm:t>
    </dgm:pt>
  </dgm:ptLst>
  <dgm:cxnLst>
    <dgm:cxn modelId="{BAB186FA-DCB6-4A6E-ABE1-EA34C1E91E0D}" srcId="{6DCD3E46-3A56-4E64-959D-ACE9896F306E}" destId="{87064284-4C07-4BD7-9C56-5F64131DAD2A}" srcOrd="0" destOrd="0" parTransId="{E4BDCCA5-571D-4949-87B6-26664A2C696B}" sibTransId="{61137B65-60C1-47F4-A3F3-0CE52296A3A2}"/>
    <dgm:cxn modelId="{2DDADF95-59DD-4FFE-9DA2-BA4E805F56DF}" srcId="{E64A2587-3C96-499C-89E6-EFEB3F7BAAED}" destId="{83BFE207-A7ED-44C8-9CFB-D38F0923E6F1}" srcOrd="0" destOrd="0" parTransId="{4BECC4A2-7025-4CE0-AC24-520792244B87}" sibTransId="{DE78E2B1-51ED-4466-B553-F521E6F4DA26}"/>
    <dgm:cxn modelId="{E52F3163-71FB-46BD-916A-CD324FB28835}" type="presOf" srcId="{3BC94123-4D40-424C-80B1-21FBA7EF0567}" destId="{1EBCB081-71EF-4CBC-AF90-ADC9CA88FCB6}" srcOrd="0" destOrd="0" presId="urn:microsoft.com/office/officeart/2005/8/layout/vList5"/>
    <dgm:cxn modelId="{D2B28640-6883-44D9-A5CC-501FF3899DEA}" srcId="{BDDA2E0D-A279-478C-80FB-FEC1430BECC1}" destId="{A6B7734D-808A-47D0-8991-9F1EA9DE1EEE}" srcOrd="2" destOrd="0" parTransId="{BDEA7C75-5E5B-48F9-AD9E-516CF4C1F98C}" sibTransId="{8CE6C601-2442-448F-80DD-0020B6EC40D1}"/>
    <dgm:cxn modelId="{A708CB67-E24A-497F-BEC9-47EB83DE4528}" srcId="{CFF93269-1FE8-4C0E-9783-4E8FD656A319}" destId="{55F5CE7B-7C28-4F8C-84E7-55AC7169A471}" srcOrd="0" destOrd="0" parTransId="{8A80838E-DAF1-45FA-8DE5-DE6220F6DBB6}" sibTransId="{6D3F1A74-7CE8-469C-BED3-515F58AF6D56}"/>
    <dgm:cxn modelId="{8AAB4FF0-6F5E-49E7-8EA4-6BBD353A3A2F}" type="presOf" srcId="{08A637F1-73DE-40BB-BD76-74F7F0DFAFDB}" destId="{02647A50-A085-421E-80D1-7076A7BD46D0}" srcOrd="0" destOrd="2" presId="urn:microsoft.com/office/officeart/2005/8/layout/vList5"/>
    <dgm:cxn modelId="{70D737A4-DAC8-4FC1-A0FF-7CF7F3D7AC92}" type="presOf" srcId="{CFF93269-1FE8-4C0E-9783-4E8FD656A319}" destId="{6E53013B-C67A-41AD-BA9A-02DE5749A434}" srcOrd="0" destOrd="0" presId="urn:microsoft.com/office/officeart/2005/8/layout/vList5"/>
    <dgm:cxn modelId="{A2BFD72B-3EB6-4498-8F8B-A3FDB496A7E5}" srcId="{BDDA2E0D-A279-478C-80FB-FEC1430BECC1}" destId="{02E15B2E-72D5-4399-8163-C00986E5D35D}" srcOrd="1" destOrd="0" parTransId="{B2682330-473C-4A56-892F-3EAB03FEDDFB}" sibTransId="{C26BE5F0-0751-42D2-99A8-856406FB1614}"/>
    <dgm:cxn modelId="{B0FAC646-A512-4229-9CEA-6EFCA052E665}" type="presOf" srcId="{E64A2587-3C96-499C-89E6-EFEB3F7BAAED}" destId="{02647A50-A085-421E-80D1-7076A7BD46D0}" srcOrd="0" destOrd="0" presId="urn:microsoft.com/office/officeart/2005/8/layout/vList5"/>
    <dgm:cxn modelId="{DD18F67C-78A3-42CB-AF8E-C1238BAB3FF5}" type="presOf" srcId="{87064284-4C07-4BD7-9C56-5F64131DAD2A}" destId="{FE2C7A3B-28D6-4C4B-8D76-172ECF55C465}" srcOrd="0" destOrd="0" presId="urn:microsoft.com/office/officeart/2005/8/layout/vList5"/>
    <dgm:cxn modelId="{1C0DCFFA-ED88-436D-8581-E9ABAB5261D6}" srcId="{E64A2587-3C96-499C-89E6-EFEB3F7BAAED}" destId="{2883A038-A722-4E26-AE8D-6C8C029F79CC}" srcOrd="2" destOrd="0" parTransId="{693E5C36-9713-4069-BA6B-87ABBCE614F2}" sibTransId="{B7883572-02FC-45C3-A961-D1014EC804C4}"/>
    <dgm:cxn modelId="{24D14868-BC9D-4EF8-9C62-FAD0303D7A6B}" type="presOf" srcId="{02E15B2E-72D5-4399-8163-C00986E5D35D}" destId="{1EBCB081-71EF-4CBC-AF90-ADC9CA88FCB6}" srcOrd="0" destOrd="1" presId="urn:microsoft.com/office/officeart/2005/8/layout/vList5"/>
    <dgm:cxn modelId="{DB03666C-D6D1-4717-A8EF-D556E54EC58A}" srcId="{E64A2587-3C96-499C-89E6-EFEB3F7BAAED}" destId="{23647058-A6DB-4317-A0CB-3496182C3054}" srcOrd="3" destOrd="0" parTransId="{8F1B5D01-5595-41ED-AB53-822743498D2B}" sibTransId="{4841589D-1252-4A5B-B47F-0A0D94442E25}"/>
    <dgm:cxn modelId="{2880BCF6-E2CC-4B3E-896B-5D81F877015B}" type="presOf" srcId="{2883A038-A722-4E26-AE8D-6C8C029F79CC}" destId="{02647A50-A085-421E-80D1-7076A7BD46D0}" srcOrd="0" destOrd="3" presId="urn:microsoft.com/office/officeart/2005/8/layout/vList5"/>
    <dgm:cxn modelId="{5D026A0C-599A-438B-8D21-E4BF21CCBC98}" srcId="{BDDA2E0D-A279-478C-80FB-FEC1430BECC1}" destId="{3BC94123-4D40-424C-80B1-21FBA7EF0567}" srcOrd="0" destOrd="0" parTransId="{EDD872FA-A0B4-4ACF-8DDD-BCF45AF2F8C3}" sibTransId="{B0D69D9F-680F-49F9-A067-570D140871DB}"/>
    <dgm:cxn modelId="{AAFC46FA-E019-40AC-AF71-29651D715FF0}" srcId="{E64A2587-3C96-499C-89E6-EFEB3F7BAAED}" destId="{08A637F1-73DE-40BB-BD76-74F7F0DFAFDB}" srcOrd="1" destOrd="0" parTransId="{0E18D7BD-AA8D-47AA-96B6-10A9E2F1F267}" sibTransId="{FB9FA138-158A-4740-819F-A118F05CC257}"/>
    <dgm:cxn modelId="{E8736C35-3DA4-4DB7-8046-6F10B0F41A66}" srcId="{9AA7735C-F45B-447E-BB03-B63B4D5CAE14}" destId="{E64A2587-3C96-499C-89E6-EFEB3F7BAAED}" srcOrd="0" destOrd="0" parTransId="{5898B277-A2DA-4DF6-A34C-115CB4BBF3B6}" sibTransId="{E50EFAD8-00D9-4B1C-9AE2-528201FA0A34}"/>
    <dgm:cxn modelId="{7FCA2B12-FF92-425C-A1B3-E80295C21D72}" type="presOf" srcId="{083B9B7B-EAA9-496D-82CF-E46DBE1EEBD1}" destId="{4AEE544C-CEBE-4CA4-A9DB-BCC3E028DD8A}" srcOrd="0" destOrd="0" presId="urn:microsoft.com/office/officeart/2005/8/layout/vList5"/>
    <dgm:cxn modelId="{9316D760-A96F-484D-AFC2-4476D3A455B4}" type="presOf" srcId="{83BFE207-A7ED-44C8-9CFB-D38F0923E6F1}" destId="{02647A50-A085-421E-80D1-7076A7BD46D0}" srcOrd="0" destOrd="1" presId="urn:microsoft.com/office/officeart/2005/8/layout/vList5"/>
    <dgm:cxn modelId="{74BBA7C8-9F30-4D71-AC91-A346169DDEDF}" srcId="{CFF93269-1FE8-4C0E-9783-4E8FD656A319}" destId="{6DCD3E46-3A56-4E64-959D-ACE9896F306E}" srcOrd="3" destOrd="0" parTransId="{03CCCC76-7164-46BC-8EBE-3A275634A484}" sibTransId="{5D82FCC6-292A-449C-99D2-B5A56F1B1BA6}"/>
    <dgm:cxn modelId="{D52033AA-5547-48BC-9711-BA9D58A6BFDA}" type="presOf" srcId="{6DCD3E46-3A56-4E64-959D-ACE9896F306E}" destId="{430CA06A-0E31-4E46-983E-CCE5DEA57A51}" srcOrd="0" destOrd="0" presId="urn:microsoft.com/office/officeart/2005/8/layout/vList5"/>
    <dgm:cxn modelId="{A758E4F8-9913-4C07-A638-C5259C89817D}" type="presOf" srcId="{9AA7735C-F45B-447E-BB03-B63B4D5CAE14}" destId="{A1864315-1152-4BBD-BB97-1F34D5200D04}" srcOrd="0" destOrd="0" presId="urn:microsoft.com/office/officeart/2005/8/layout/vList5"/>
    <dgm:cxn modelId="{B3FA7F91-F37D-4EF2-99E3-0F3CCE9A77B6}" srcId="{CFF93269-1FE8-4C0E-9783-4E8FD656A319}" destId="{BDDA2E0D-A279-478C-80FB-FEC1430BECC1}" srcOrd="1" destOrd="0" parTransId="{CFB81F43-2809-4049-B5AF-11B1FAE44C3C}" sibTransId="{5D5BB377-D7E9-4620-A7B3-AF78CF38E211}"/>
    <dgm:cxn modelId="{74B1075A-5CD5-4DA8-B919-9187F5A70932}" type="presOf" srcId="{BDDA2E0D-A279-478C-80FB-FEC1430BECC1}" destId="{2B4CE003-9700-43E0-A5B9-6744526F55F1}" srcOrd="0" destOrd="0" presId="urn:microsoft.com/office/officeart/2005/8/layout/vList5"/>
    <dgm:cxn modelId="{C2BCECB0-30E5-47AF-87BC-CE4B7D6EFBC7}" type="presOf" srcId="{55F5CE7B-7C28-4F8C-84E7-55AC7169A471}" destId="{AB72A76B-D263-4D43-9993-DDF94E5768F3}" srcOrd="0" destOrd="0" presId="urn:microsoft.com/office/officeart/2005/8/layout/vList5"/>
    <dgm:cxn modelId="{FE7A009D-8A7A-4A77-9877-CA3757AC8009}" srcId="{CFF93269-1FE8-4C0E-9783-4E8FD656A319}" destId="{9AA7735C-F45B-447E-BB03-B63B4D5CAE14}" srcOrd="2" destOrd="0" parTransId="{590A1105-7548-450E-BD85-70939B075EA7}" sibTransId="{5BE69CFA-ACEE-4B0F-A123-770D0A55D6CE}"/>
    <dgm:cxn modelId="{65DBBD2D-A506-460F-BDC9-538247FD6427}" type="presOf" srcId="{23647058-A6DB-4317-A0CB-3496182C3054}" destId="{02647A50-A085-421E-80D1-7076A7BD46D0}" srcOrd="0" destOrd="4" presId="urn:microsoft.com/office/officeart/2005/8/layout/vList5"/>
    <dgm:cxn modelId="{597B590B-FD2D-4310-8AE5-8C4A0C52BFED}" type="presOf" srcId="{A6B7734D-808A-47D0-8991-9F1EA9DE1EEE}" destId="{1EBCB081-71EF-4CBC-AF90-ADC9CA88FCB6}" srcOrd="0" destOrd="2" presId="urn:microsoft.com/office/officeart/2005/8/layout/vList5"/>
    <dgm:cxn modelId="{B8984B39-6FCF-475C-9507-0C1D0DD36AE7}" srcId="{55F5CE7B-7C28-4F8C-84E7-55AC7169A471}" destId="{083B9B7B-EAA9-496D-82CF-E46DBE1EEBD1}" srcOrd="0" destOrd="0" parTransId="{38878977-12C3-4617-AB0C-0BA124BB0D97}" sibTransId="{6F104E29-73C5-45D9-8155-3F05142759C6}"/>
    <dgm:cxn modelId="{D967812D-96C1-4221-AED9-FA42BB0CA471}" type="presParOf" srcId="{6E53013B-C67A-41AD-BA9A-02DE5749A434}" destId="{CCC75BD7-8B17-4116-BE23-E3FD0852D70A}" srcOrd="0" destOrd="0" presId="urn:microsoft.com/office/officeart/2005/8/layout/vList5"/>
    <dgm:cxn modelId="{722B29FA-6003-4D61-B4D0-120D75910877}" type="presParOf" srcId="{CCC75BD7-8B17-4116-BE23-E3FD0852D70A}" destId="{AB72A76B-D263-4D43-9993-DDF94E5768F3}" srcOrd="0" destOrd="0" presId="urn:microsoft.com/office/officeart/2005/8/layout/vList5"/>
    <dgm:cxn modelId="{2652F3FB-C490-4776-A3C8-FB4BD161270A}" type="presParOf" srcId="{CCC75BD7-8B17-4116-BE23-E3FD0852D70A}" destId="{4AEE544C-CEBE-4CA4-A9DB-BCC3E028DD8A}" srcOrd="1" destOrd="0" presId="urn:microsoft.com/office/officeart/2005/8/layout/vList5"/>
    <dgm:cxn modelId="{C632D4FD-EC3E-40FC-B50B-42FCF8FD914B}" type="presParOf" srcId="{6E53013B-C67A-41AD-BA9A-02DE5749A434}" destId="{3816D065-8C62-419C-A2F3-3ED20EDFE4ED}" srcOrd="1" destOrd="0" presId="urn:microsoft.com/office/officeart/2005/8/layout/vList5"/>
    <dgm:cxn modelId="{7FFE53B3-11CD-440F-BF77-AD37736C9A88}" type="presParOf" srcId="{6E53013B-C67A-41AD-BA9A-02DE5749A434}" destId="{1AB4E4BA-D3A1-4B71-9AD7-C777C2DA0B74}" srcOrd="2" destOrd="0" presId="urn:microsoft.com/office/officeart/2005/8/layout/vList5"/>
    <dgm:cxn modelId="{0848D087-BDC4-4B66-A8A4-A219C217D1AD}" type="presParOf" srcId="{1AB4E4BA-D3A1-4B71-9AD7-C777C2DA0B74}" destId="{2B4CE003-9700-43E0-A5B9-6744526F55F1}" srcOrd="0" destOrd="0" presId="urn:microsoft.com/office/officeart/2005/8/layout/vList5"/>
    <dgm:cxn modelId="{66BD9886-F2BC-4CC6-8D36-B40B318E634F}" type="presParOf" srcId="{1AB4E4BA-D3A1-4B71-9AD7-C777C2DA0B74}" destId="{1EBCB081-71EF-4CBC-AF90-ADC9CA88FCB6}" srcOrd="1" destOrd="0" presId="urn:microsoft.com/office/officeart/2005/8/layout/vList5"/>
    <dgm:cxn modelId="{7B9BD9FF-5510-4A54-8C06-ABD3F60BCF93}" type="presParOf" srcId="{6E53013B-C67A-41AD-BA9A-02DE5749A434}" destId="{E31FEFE6-A8BC-4462-A421-E2AB2953DF78}" srcOrd="3" destOrd="0" presId="urn:microsoft.com/office/officeart/2005/8/layout/vList5"/>
    <dgm:cxn modelId="{0465CB37-5572-4D75-94FD-CD066BC15547}" type="presParOf" srcId="{6E53013B-C67A-41AD-BA9A-02DE5749A434}" destId="{3BAB3F2C-06A9-4B82-B14C-AB7578B1B514}" srcOrd="4" destOrd="0" presId="urn:microsoft.com/office/officeart/2005/8/layout/vList5"/>
    <dgm:cxn modelId="{6E90B2F1-A3F5-495A-BB77-CA15A2340C1E}" type="presParOf" srcId="{3BAB3F2C-06A9-4B82-B14C-AB7578B1B514}" destId="{A1864315-1152-4BBD-BB97-1F34D5200D04}" srcOrd="0" destOrd="0" presId="urn:microsoft.com/office/officeart/2005/8/layout/vList5"/>
    <dgm:cxn modelId="{4F4CB449-9D7A-4733-9E91-455CEFF6D38B}" type="presParOf" srcId="{3BAB3F2C-06A9-4B82-B14C-AB7578B1B514}" destId="{02647A50-A085-421E-80D1-7076A7BD46D0}" srcOrd="1" destOrd="0" presId="urn:microsoft.com/office/officeart/2005/8/layout/vList5"/>
    <dgm:cxn modelId="{DD98F215-04CF-4D3A-B538-42FB78EB75D9}" type="presParOf" srcId="{6E53013B-C67A-41AD-BA9A-02DE5749A434}" destId="{D335B004-9969-49E7-BE16-AC19971BD563}" srcOrd="5" destOrd="0" presId="urn:microsoft.com/office/officeart/2005/8/layout/vList5"/>
    <dgm:cxn modelId="{8D0F8298-AC77-41CA-9957-E6315EAD57B5}" type="presParOf" srcId="{6E53013B-C67A-41AD-BA9A-02DE5749A434}" destId="{9F2FDE75-F1A6-45BB-98DE-6CEF4A899D1F}" srcOrd="6" destOrd="0" presId="urn:microsoft.com/office/officeart/2005/8/layout/vList5"/>
    <dgm:cxn modelId="{16655E70-AD39-4B63-8745-E1F31E81B0DC}" type="presParOf" srcId="{9F2FDE75-F1A6-45BB-98DE-6CEF4A899D1F}" destId="{430CA06A-0E31-4E46-983E-CCE5DEA57A51}" srcOrd="0" destOrd="0" presId="urn:microsoft.com/office/officeart/2005/8/layout/vList5"/>
    <dgm:cxn modelId="{7882DBF3-6DAD-4A9D-919A-296324DB0ED6}" type="presParOf" srcId="{9F2FDE75-F1A6-45BB-98DE-6CEF4A899D1F}" destId="{FE2C7A3B-28D6-4C4B-8D76-172ECF55C46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0B55A-6754-4594-BB00-946EBFF09834}">
      <dsp:nvSpPr>
        <dsp:cNvPr id="0" name=""/>
        <dsp:cNvSpPr/>
      </dsp:nvSpPr>
      <dsp:spPr>
        <a:xfrm>
          <a:off x="-4656735" y="-713894"/>
          <a:ext cx="5546942" cy="5546942"/>
        </a:xfrm>
        <a:prstGeom prst="blockArc">
          <a:avLst>
            <a:gd name="adj1" fmla="val 18900000"/>
            <a:gd name="adj2" fmla="val 2700000"/>
            <a:gd name="adj3" fmla="val 389"/>
          </a:avLst>
        </a:prstGeom>
        <a:noFill/>
        <a:ln w="12700" cap="flat" cmpd="sng" algn="ctr">
          <a:solidFill>
            <a:srgbClr val="D69999"/>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D8DAB3F-3810-4BFA-9394-1BBE1ED49FF1}">
      <dsp:nvSpPr>
        <dsp:cNvPr id="0" name=""/>
        <dsp:cNvSpPr/>
      </dsp:nvSpPr>
      <dsp:spPr>
        <a:xfrm>
          <a:off x="389634" y="257364"/>
          <a:ext cx="6108469" cy="515059"/>
        </a:xfrm>
        <a:prstGeom prst="rect">
          <a:avLst/>
        </a:prstGeom>
        <a:solidFill>
          <a:srgbClr val="A80000"/>
        </a:solidFill>
        <a:ln>
          <a:solidFill>
            <a:schemeClr val="bg1"/>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828" tIns="71120" rIns="71120" bIns="71120" numCol="1" spcCol="1270" anchor="ctr" anchorCtr="0">
          <a:noAutofit/>
        </a:bodyPr>
        <a:lstStyle/>
        <a:p>
          <a:pPr lvl="0" algn="l" defTabSz="1244600">
            <a:lnSpc>
              <a:spcPct val="90000"/>
            </a:lnSpc>
            <a:spcBef>
              <a:spcPct val="0"/>
            </a:spcBef>
            <a:spcAft>
              <a:spcPct val="35000"/>
            </a:spcAft>
          </a:pPr>
          <a:r>
            <a:rPr lang="tr-TR" sz="2800" kern="1200" dirty="0" smtClean="0"/>
            <a:t>TurkStat Web Site </a:t>
          </a:r>
          <a:r>
            <a:rPr lang="tr-TR" sz="1100" kern="1200" dirty="0" smtClean="0"/>
            <a:t>(https://www.tuik.gov.tr/Home/Index)</a:t>
          </a:r>
          <a:endParaRPr lang="tr-TR" sz="1100" kern="1200" dirty="0"/>
        </a:p>
      </dsp:txBody>
      <dsp:txXfrm>
        <a:off x="389634" y="257364"/>
        <a:ext cx="6108469" cy="515059"/>
      </dsp:txXfrm>
    </dsp:sp>
    <dsp:sp modelId="{B88C6907-53BD-4E32-8D5D-7F7257CB6F49}">
      <dsp:nvSpPr>
        <dsp:cNvPr id="0" name=""/>
        <dsp:cNvSpPr/>
      </dsp:nvSpPr>
      <dsp:spPr>
        <a:xfrm>
          <a:off x="67722" y="192982"/>
          <a:ext cx="643823" cy="643823"/>
        </a:xfrm>
        <a:prstGeom prst="ellipse">
          <a:avLst/>
        </a:prstGeom>
        <a:solidFill>
          <a:srgbClr val="F8E1E1"/>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EFF7E59-249D-440C-AB25-24CD638C49EA}">
      <dsp:nvSpPr>
        <dsp:cNvPr id="0" name=""/>
        <dsp:cNvSpPr/>
      </dsp:nvSpPr>
      <dsp:spPr>
        <a:xfrm>
          <a:off x="758710" y="1029706"/>
          <a:ext cx="5739393" cy="515059"/>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828" tIns="71120" rIns="71120" bIns="71120" numCol="1" spcCol="1270" anchor="ctr" anchorCtr="0">
          <a:noAutofit/>
        </a:bodyPr>
        <a:lstStyle/>
        <a:p>
          <a:pPr lvl="0" algn="l" defTabSz="1244600">
            <a:lnSpc>
              <a:spcPct val="90000"/>
            </a:lnSpc>
            <a:spcBef>
              <a:spcPct val="0"/>
            </a:spcBef>
            <a:spcAft>
              <a:spcPct val="35000"/>
            </a:spcAft>
          </a:pPr>
          <a:r>
            <a:rPr lang="tr-TR" sz="2800" kern="1200" dirty="0" err="1" smtClean="0"/>
            <a:t>Statistics</a:t>
          </a:r>
          <a:endParaRPr lang="tr-TR" sz="2800" kern="1200" dirty="0"/>
        </a:p>
      </dsp:txBody>
      <dsp:txXfrm>
        <a:off x="758710" y="1029706"/>
        <a:ext cx="5739393" cy="515059"/>
      </dsp:txXfrm>
    </dsp:sp>
    <dsp:sp modelId="{101B4E0A-8C41-45FC-B800-EFCBB76CAE83}">
      <dsp:nvSpPr>
        <dsp:cNvPr id="0" name=""/>
        <dsp:cNvSpPr/>
      </dsp:nvSpPr>
      <dsp:spPr>
        <a:xfrm>
          <a:off x="436799" y="965323"/>
          <a:ext cx="643823" cy="643823"/>
        </a:xfrm>
        <a:prstGeom prst="ellipse">
          <a:avLst/>
        </a:prstGeom>
        <a:solidFill>
          <a:srgbClr val="F8E1E1"/>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B2DCA1EC-983C-4FFE-98C0-1F897D425F09}">
      <dsp:nvSpPr>
        <dsp:cNvPr id="0" name=""/>
        <dsp:cNvSpPr/>
      </dsp:nvSpPr>
      <dsp:spPr>
        <a:xfrm>
          <a:off x="871987" y="1802047"/>
          <a:ext cx="5626116" cy="515059"/>
        </a:xfrm>
        <a:prstGeom prst="rect">
          <a:avLst/>
        </a:prstGeom>
        <a:solidFill>
          <a:srgbClr val="DA5151"/>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828" tIns="60960" rIns="60960" bIns="60960" numCol="1" spcCol="1270" anchor="ctr" anchorCtr="0">
          <a:noAutofit/>
        </a:bodyPr>
        <a:lstStyle/>
        <a:p>
          <a:pPr lvl="0" algn="l" defTabSz="1066800">
            <a:lnSpc>
              <a:spcPct val="90000"/>
            </a:lnSpc>
            <a:spcBef>
              <a:spcPct val="0"/>
            </a:spcBef>
            <a:spcAft>
              <a:spcPct val="35000"/>
            </a:spcAft>
          </a:pPr>
          <a:r>
            <a:rPr lang="tr-TR" sz="2400" b="0" i="0" kern="1200" dirty="0" err="1" smtClean="0"/>
            <a:t>Employment</a:t>
          </a:r>
          <a:r>
            <a:rPr lang="tr-TR" sz="2400" b="0" i="0" kern="1200" dirty="0" smtClean="0"/>
            <a:t>, </a:t>
          </a:r>
          <a:r>
            <a:rPr lang="tr-TR" sz="2400" b="0" i="0" kern="1200" dirty="0" err="1" smtClean="0"/>
            <a:t>Unemployment</a:t>
          </a:r>
          <a:r>
            <a:rPr lang="tr-TR" sz="2400" b="0" i="0" kern="1200" dirty="0" smtClean="0"/>
            <a:t> </a:t>
          </a:r>
          <a:r>
            <a:rPr lang="tr-TR" sz="2400" b="0" i="0" kern="1200" dirty="0" err="1" smtClean="0"/>
            <a:t>and</a:t>
          </a:r>
          <a:r>
            <a:rPr lang="tr-TR" sz="2400" b="0" i="0" kern="1200" dirty="0" smtClean="0"/>
            <a:t> </a:t>
          </a:r>
          <a:r>
            <a:rPr lang="tr-TR" sz="2400" b="0" i="0" kern="1200" dirty="0" err="1" smtClean="0"/>
            <a:t>Wages</a:t>
          </a:r>
          <a:endParaRPr lang="tr-TR" sz="2400" b="0" i="0" kern="1200" dirty="0" smtClean="0"/>
        </a:p>
      </dsp:txBody>
      <dsp:txXfrm>
        <a:off x="871987" y="1802047"/>
        <a:ext cx="5626116" cy="515059"/>
      </dsp:txXfrm>
    </dsp:sp>
    <dsp:sp modelId="{5AB12970-F3A0-490F-8DA9-FE4AA17BB29F}">
      <dsp:nvSpPr>
        <dsp:cNvPr id="0" name=""/>
        <dsp:cNvSpPr/>
      </dsp:nvSpPr>
      <dsp:spPr>
        <a:xfrm>
          <a:off x="550075" y="1737665"/>
          <a:ext cx="643823" cy="643823"/>
        </a:xfrm>
        <a:prstGeom prst="ellipse">
          <a:avLst/>
        </a:prstGeom>
        <a:solidFill>
          <a:srgbClr val="F8E1E1"/>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2CE0516-7942-4697-994A-2B18955CE955}">
      <dsp:nvSpPr>
        <dsp:cNvPr id="0" name=""/>
        <dsp:cNvSpPr/>
      </dsp:nvSpPr>
      <dsp:spPr>
        <a:xfrm>
          <a:off x="758710" y="2574388"/>
          <a:ext cx="5739393" cy="515059"/>
        </a:xfrm>
        <a:prstGeom prst="rect">
          <a:avLst/>
        </a:prstGeom>
        <a:solidFill>
          <a:srgbClr val="DF7B7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828" tIns="63500" rIns="63500" bIns="63500" numCol="1" spcCol="1270" anchor="ctr" anchorCtr="0">
          <a:noAutofit/>
        </a:bodyPr>
        <a:lstStyle/>
        <a:p>
          <a:pPr lvl="0" algn="l" defTabSz="1111250">
            <a:lnSpc>
              <a:spcPct val="90000"/>
            </a:lnSpc>
            <a:spcBef>
              <a:spcPct val="0"/>
            </a:spcBef>
            <a:spcAft>
              <a:spcPct val="35000"/>
            </a:spcAft>
          </a:pPr>
          <a:r>
            <a:rPr lang="tr-TR" sz="2500" b="0" i="0" kern="1200" dirty="0" err="1" smtClean="0"/>
            <a:t>Press</a:t>
          </a:r>
          <a:r>
            <a:rPr lang="tr-TR" sz="2500" b="0" i="0" kern="1200" dirty="0" smtClean="0"/>
            <a:t> </a:t>
          </a:r>
          <a:r>
            <a:rPr lang="tr-TR" sz="2500" b="0" i="0" kern="1200" dirty="0" err="1" smtClean="0"/>
            <a:t>Release</a:t>
          </a:r>
          <a:r>
            <a:rPr lang="tr-TR" sz="2500" b="0" i="0" kern="1200" dirty="0" smtClean="0"/>
            <a:t> </a:t>
          </a:r>
          <a:r>
            <a:rPr lang="tr-TR" sz="2500" b="0" i="0" kern="1200" dirty="0" smtClean="0">
              <a:sym typeface="Wingdings" panose="05000000000000000000" pitchFamily="2" charset="2"/>
            </a:rPr>
            <a:t></a:t>
          </a:r>
          <a:r>
            <a:rPr lang="tr-TR" sz="2500" b="0" i="0" kern="1200" dirty="0" smtClean="0"/>
            <a:t> </a:t>
          </a:r>
          <a:r>
            <a:rPr lang="tr-TR" sz="2500" b="0" i="0" kern="1200" dirty="0" err="1" smtClean="0"/>
            <a:t>Labour</a:t>
          </a:r>
          <a:r>
            <a:rPr lang="tr-TR" sz="2500" b="0" i="0" kern="1200" dirty="0" smtClean="0"/>
            <a:t> Force </a:t>
          </a:r>
          <a:r>
            <a:rPr lang="tr-TR" sz="2500" b="0" i="0" kern="1200" dirty="0" err="1" smtClean="0"/>
            <a:t>Statistics</a:t>
          </a:r>
          <a:endParaRPr lang="tr-TR" sz="2500" kern="1200" dirty="0"/>
        </a:p>
      </dsp:txBody>
      <dsp:txXfrm>
        <a:off x="758710" y="2574388"/>
        <a:ext cx="5739393" cy="515059"/>
      </dsp:txXfrm>
    </dsp:sp>
    <dsp:sp modelId="{447AAF81-3D6B-4D56-88FB-44381E8846C8}">
      <dsp:nvSpPr>
        <dsp:cNvPr id="0" name=""/>
        <dsp:cNvSpPr/>
      </dsp:nvSpPr>
      <dsp:spPr>
        <a:xfrm>
          <a:off x="436799" y="2510006"/>
          <a:ext cx="643823" cy="643823"/>
        </a:xfrm>
        <a:prstGeom prst="ellipse">
          <a:avLst/>
        </a:prstGeom>
        <a:solidFill>
          <a:srgbClr val="F8E1E1"/>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D8C6B8F-15F2-41DC-B2E1-29623100CF1C}">
      <dsp:nvSpPr>
        <dsp:cNvPr id="0" name=""/>
        <dsp:cNvSpPr/>
      </dsp:nvSpPr>
      <dsp:spPr>
        <a:xfrm>
          <a:off x="389634" y="3346730"/>
          <a:ext cx="6108469" cy="515059"/>
        </a:xfrm>
        <a:prstGeom prst="rect">
          <a:avLst/>
        </a:prstGeom>
        <a:solidFill>
          <a:srgbClr val="D69999"/>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8828" tIns="63500" rIns="63500" bIns="63500" numCol="1" spcCol="1270" anchor="ctr" anchorCtr="0">
          <a:noAutofit/>
        </a:bodyPr>
        <a:lstStyle/>
        <a:p>
          <a:pPr lvl="0" algn="l" defTabSz="1111250">
            <a:lnSpc>
              <a:spcPct val="90000"/>
            </a:lnSpc>
            <a:spcBef>
              <a:spcPct val="0"/>
            </a:spcBef>
            <a:spcAft>
              <a:spcPct val="35000"/>
            </a:spcAft>
          </a:pPr>
          <a:r>
            <a:rPr lang="tr-TR" sz="2500" b="0" i="0" kern="1200" dirty="0" err="1" smtClean="0"/>
            <a:t>Metadata</a:t>
          </a:r>
          <a:r>
            <a:rPr lang="tr-TR" sz="2500" b="0" i="0" kern="1200" dirty="0" smtClean="0"/>
            <a:t> </a:t>
          </a:r>
          <a:r>
            <a:rPr lang="tr-TR" sz="2500" b="0" i="0" kern="1200" dirty="0" smtClean="0">
              <a:sym typeface="Wingdings" panose="05000000000000000000" pitchFamily="2" charset="2"/>
            </a:rPr>
            <a:t></a:t>
          </a:r>
          <a:r>
            <a:rPr lang="tr-TR" sz="2500" b="0" i="0" kern="1200" dirty="0" smtClean="0"/>
            <a:t> </a:t>
          </a:r>
          <a:r>
            <a:rPr lang="tr-TR" sz="2500" b="0" i="0" kern="1200" dirty="0" err="1" smtClean="0"/>
            <a:t>Instutional</a:t>
          </a:r>
          <a:r>
            <a:rPr lang="tr-TR" sz="2500" b="0" i="0" kern="1200" dirty="0" smtClean="0"/>
            <a:t> </a:t>
          </a:r>
          <a:r>
            <a:rPr lang="tr-TR" sz="2500" b="0" i="0" kern="1200" dirty="0" err="1" smtClean="0"/>
            <a:t>Quality</a:t>
          </a:r>
          <a:r>
            <a:rPr lang="tr-TR" sz="2500" b="0" i="0" kern="1200" dirty="0" smtClean="0"/>
            <a:t> Report</a:t>
          </a:r>
          <a:endParaRPr lang="tr-TR" sz="2500" b="0" i="0" kern="1200" dirty="0"/>
        </a:p>
      </dsp:txBody>
      <dsp:txXfrm>
        <a:off x="389634" y="3346730"/>
        <a:ext cx="6108469" cy="515059"/>
      </dsp:txXfrm>
    </dsp:sp>
    <dsp:sp modelId="{F1B0252A-1735-409A-8791-999EBB82B340}">
      <dsp:nvSpPr>
        <dsp:cNvPr id="0" name=""/>
        <dsp:cNvSpPr/>
      </dsp:nvSpPr>
      <dsp:spPr>
        <a:xfrm>
          <a:off x="67722" y="3282347"/>
          <a:ext cx="643823" cy="643823"/>
        </a:xfrm>
        <a:prstGeom prst="ellipse">
          <a:avLst/>
        </a:prstGeom>
        <a:solidFill>
          <a:srgbClr val="F8E1E1"/>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E544C-CEBE-4CA4-A9DB-BCC3E028DD8A}">
      <dsp:nvSpPr>
        <dsp:cNvPr id="0" name=""/>
        <dsp:cNvSpPr/>
      </dsp:nvSpPr>
      <dsp:spPr>
        <a:xfrm rot="5400000">
          <a:off x="5461440" y="-1747955"/>
          <a:ext cx="716219" cy="4401301"/>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 the inverse of the selection probabilities</a:t>
          </a:r>
          <a:endParaRPr lang="tr-TR" sz="1700" kern="1200" dirty="0"/>
        </a:p>
      </dsp:txBody>
      <dsp:txXfrm rot="-5400000">
        <a:off x="3618900" y="129548"/>
        <a:ext cx="4366338" cy="646293"/>
      </dsp:txXfrm>
    </dsp:sp>
    <dsp:sp modelId="{AB72A76B-D263-4D43-9993-DDF94E5768F3}">
      <dsp:nvSpPr>
        <dsp:cNvPr id="0" name=""/>
        <dsp:cNvSpPr/>
      </dsp:nvSpPr>
      <dsp:spPr>
        <a:xfrm>
          <a:off x="394" y="194"/>
          <a:ext cx="3618505" cy="905001"/>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Arial" panose="020B0604020202020204" pitchFamily="34" charset="0"/>
              <a:ea typeface="Calibri" panose="020F0502020204030204" pitchFamily="34" charset="0"/>
              <a:cs typeface="Arial" panose="020B0604020202020204" pitchFamily="34" charset="0"/>
            </a:rPr>
            <a:t>Design Weights</a:t>
          </a:r>
          <a:endParaRPr lang="tr-TR" sz="2600" kern="1200" dirty="0"/>
        </a:p>
      </dsp:txBody>
      <dsp:txXfrm>
        <a:off x="44573" y="44373"/>
        <a:ext cx="3530147" cy="816643"/>
      </dsp:txXfrm>
    </dsp:sp>
    <dsp:sp modelId="{1EBCB081-71EF-4CBC-AF90-ADC9CA88FCB6}">
      <dsp:nvSpPr>
        <dsp:cNvPr id="0" name=""/>
        <dsp:cNvSpPr/>
      </dsp:nvSpPr>
      <dsp:spPr>
        <a:xfrm rot="5400000">
          <a:off x="5339468" y="-653106"/>
          <a:ext cx="960162" cy="4401301"/>
        </a:xfrm>
        <a:prstGeom prst="round2SameRect">
          <a:avLst/>
        </a:prstGeom>
        <a:solidFill>
          <a:schemeClr val="accent2">
            <a:tint val="40000"/>
            <a:alpha val="90000"/>
            <a:hueOff val="-283075"/>
            <a:satOff val="-25115"/>
            <a:lumOff val="-256"/>
            <a:alphaOff val="0"/>
          </a:schemeClr>
        </a:solidFill>
        <a:ln w="6350" cap="flat" cmpd="sng" algn="ctr">
          <a:solidFill>
            <a:schemeClr val="accent2">
              <a:tint val="40000"/>
              <a:alpha val="90000"/>
              <a:hueOff val="-283075"/>
              <a:satOff val="-25115"/>
              <a:lumOff val="-256"/>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smtClean="0"/>
            <a:t>at </a:t>
          </a:r>
          <a:r>
            <a:rPr lang="tr-TR" sz="1700" kern="1200" dirty="0" err="1" smtClean="0"/>
            <a:t>cluster</a:t>
          </a:r>
          <a:r>
            <a:rPr lang="tr-TR" sz="1700" kern="1200" dirty="0" smtClean="0"/>
            <a:t> </a:t>
          </a:r>
          <a:r>
            <a:rPr lang="tr-TR" sz="1700" kern="1200" dirty="0" err="1" smtClean="0"/>
            <a:t>level</a:t>
          </a:r>
          <a:endParaRPr lang="tr-TR" sz="1700" kern="1200" dirty="0"/>
        </a:p>
        <a:p>
          <a:pPr marL="171450" lvl="1" indent="-171450" algn="l" defTabSz="755650">
            <a:lnSpc>
              <a:spcPct val="90000"/>
            </a:lnSpc>
            <a:spcBef>
              <a:spcPct val="0"/>
            </a:spcBef>
            <a:spcAft>
              <a:spcPct val="15000"/>
            </a:spcAft>
            <a:buChar char="••"/>
          </a:pPr>
          <a:r>
            <a:rPr lang="tr-TR" sz="1700" kern="1200" dirty="0" smtClean="0"/>
            <a:t>at </a:t>
          </a:r>
          <a:r>
            <a:rPr lang="tr-TR" sz="1700" kern="1200" dirty="0" err="1" smtClean="0"/>
            <a:t>household</a:t>
          </a:r>
          <a:r>
            <a:rPr lang="tr-TR" sz="1700" kern="1200" dirty="0" smtClean="0"/>
            <a:t> </a:t>
          </a:r>
          <a:r>
            <a:rPr lang="tr-TR" sz="1700" kern="1200" dirty="0" err="1" smtClean="0"/>
            <a:t>level</a:t>
          </a:r>
          <a:endParaRPr lang="tr-TR" sz="1700" kern="1200" dirty="0"/>
        </a:p>
        <a:p>
          <a:pPr marL="171450" lvl="1" indent="-171450" algn="l" defTabSz="755650">
            <a:lnSpc>
              <a:spcPct val="90000"/>
            </a:lnSpc>
            <a:spcBef>
              <a:spcPct val="0"/>
            </a:spcBef>
            <a:spcAft>
              <a:spcPct val="15000"/>
            </a:spcAft>
            <a:buChar char="••"/>
          </a:pPr>
          <a:r>
            <a:rPr lang="tr-TR" sz="1700" kern="1200" dirty="0" smtClean="0"/>
            <a:t>at </a:t>
          </a:r>
          <a:r>
            <a:rPr lang="tr-TR" sz="1700" kern="1200" dirty="0" err="1" smtClean="0"/>
            <a:t>individual</a:t>
          </a:r>
          <a:r>
            <a:rPr lang="tr-TR" sz="1700" kern="1200" dirty="0" smtClean="0"/>
            <a:t> </a:t>
          </a:r>
          <a:r>
            <a:rPr lang="tr-TR" sz="1700" kern="1200" dirty="0" err="1" smtClean="0"/>
            <a:t>level</a:t>
          </a:r>
          <a:endParaRPr lang="tr-TR" sz="1700" kern="1200" dirty="0"/>
        </a:p>
      </dsp:txBody>
      <dsp:txXfrm rot="-5400000">
        <a:off x="3618899" y="1114334"/>
        <a:ext cx="4354430" cy="866420"/>
      </dsp:txXfrm>
    </dsp:sp>
    <dsp:sp modelId="{2B4CE003-9700-43E0-A5B9-6744526F55F1}">
      <dsp:nvSpPr>
        <dsp:cNvPr id="0" name=""/>
        <dsp:cNvSpPr/>
      </dsp:nvSpPr>
      <dsp:spPr>
        <a:xfrm>
          <a:off x="394" y="1004250"/>
          <a:ext cx="3618505" cy="1086587"/>
        </a:xfrm>
        <a:prstGeom prst="roundRect">
          <a:avLst/>
        </a:prstGeom>
        <a:solidFill>
          <a:schemeClr val="accent2">
            <a:hueOff val="-485121"/>
            <a:satOff val="-27976"/>
            <a:lumOff val="287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Arial" panose="020B0604020202020204" pitchFamily="34" charset="0"/>
              <a:ea typeface="Calibri" panose="020F0502020204030204" pitchFamily="34" charset="0"/>
              <a:cs typeface="Arial" panose="020B0604020202020204" pitchFamily="34" charset="0"/>
            </a:rPr>
            <a:t>Non-response Adjustment</a:t>
          </a:r>
          <a:endParaRPr lang="tr-TR" sz="2600" kern="1200" dirty="0"/>
        </a:p>
      </dsp:txBody>
      <dsp:txXfrm>
        <a:off x="53437" y="1057293"/>
        <a:ext cx="3512419" cy="980501"/>
      </dsp:txXfrm>
    </dsp:sp>
    <dsp:sp modelId="{02647A50-A085-421E-80D1-7076A7BD46D0}">
      <dsp:nvSpPr>
        <dsp:cNvPr id="0" name=""/>
        <dsp:cNvSpPr/>
      </dsp:nvSpPr>
      <dsp:spPr>
        <a:xfrm rot="5400000">
          <a:off x="5027114" y="781677"/>
          <a:ext cx="1584871" cy="4401301"/>
        </a:xfrm>
        <a:prstGeom prst="round2SameRect">
          <a:avLst/>
        </a:prstGeom>
        <a:solidFill>
          <a:schemeClr val="accent2">
            <a:tint val="40000"/>
            <a:alpha val="90000"/>
            <a:hueOff val="-566151"/>
            <a:satOff val="-50231"/>
            <a:lumOff val="-513"/>
            <a:alphaOff val="0"/>
          </a:schemeClr>
        </a:solidFill>
        <a:ln w="6350" cap="flat" cmpd="sng" algn="ctr">
          <a:solidFill>
            <a:schemeClr val="accent2">
              <a:tint val="40000"/>
              <a:alpha val="90000"/>
              <a:hueOff val="-566151"/>
              <a:satOff val="-50231"/>
              <a:lumOff val="-513"/>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14300" lvl="1" indent="0" algn="l" defTabSz="666750">
            <a:lnSpc>
              <a:spcPct val="90000"/>
            </a:lnSpc>
            <a:spcBef>
              <a:spcPct val="0"/>
            </a:spcBef>
            <a:spcAft>
              <a:spcPct val="15000"/>
            </a:spcAft>
            <a:buChar char="••"/>
          </a:pPr>
          <a:r>
            <a:rPr lang="tr-TR" sz="1500" kern="1200" dirty="0" err="1" smtClean="0"/>
            <a:t>Integrative</a:t>
          </a:r>
          <a:r>
            <a:rPr lang="tr-TR" sz="1500" kern="1200" dirty="0" smtClean="0"/>
            <a:t> </a:t>
          </a:r>
          <a:r>
            <a:rPr lang="tr-TR" sz="1500" kern="1200" dirty="0" err="1" smtClean="0"/>
            <a:t>Calibration</a:t>
          </a:r>
          <a:r>
            <a:rPr lang="tr-TR" sz="1500" kern="1200" dirty="0" smtClean="0"/>
            <a:t> </a:t>
          </a:r>
          <a:r>
            <a:rPr lang="tr-TR" sz="1500" kern="1200" dirty="0" err="1" smtClean="0"/>
            <a:t>using</a:t>
          </a:r>
          <a:r>
            <a:rPr lang="tr-TR" sz="1500" kern="1200" dirty="0" smtClean="0"/>
            <a:t> </a:t>
          </a:r>
          <a:r>
            <a:rPr lang="tr-TR" sz="1500" kern="1200" dirty="0" err="1" smtClean="0"/>
            <a:t>mid</a:t>
          </a:r>
          <a:r>
            <a:rPr lang="tr-TR" sz="1500" kern="1200" dirty="0" smtClean="0"/>
            <a:t> </a:t>
          </a:r>
          <a:r>
            <a:rPr lang="tr-TR" sz="1500" kern="1200" dirty="0" err="1" smtClean="0"/>
            <a:t>date</a:t>
          </a:r>
          <a:r>
            <a:rPr lang="tr-TR" sz="1500" kern="1200" dirty="0" smtClean="0"/>
            <a:t> </a:t>
          </a:r>
          <a:r>
            <a:rPr lang="tr-TR" sz="1500" kern="1200" dirty="0" err="1" smtClean="0"/>
            <a:t>projected</a:t>
          </a:r>
          <a:r>
            <a:rPr lang="tr-TR" sz="1500" kern="1200" dirty="0" smtClean="0"/>
            <a:t> </a:t>
          </a:r>
          <a:r>
            <a:rPr lang="tr-TR" sz="1500" kern="1200" dirty="0" err="1" smtClean="0"/>
            <a:t>population</a:t>
          </a:r>
          <a:r>
            <a:rPr lang="tr-TR" sz="1500" kern="1200" dirty="0" smtClean="0"/>
            <a:t> </a:t>
          </a:r>
          <a:r>
            <a:rPr lang="tr-TR" sz="1500" kern="1200" dirty="0" err="1" smtClean="0"/>
            <a:t>distributions</a:t>
          </a:r>
          <a:endParaRPr lang="tr-TR" sz="1500" kern="1200" dirty="0"/>
        </a:p>
        <a:p>
          <a:pPr marL="444500" lvl="2" indent="-87313" algn="l" defTabSz="622300">
            <a:lnSpc>
              <a:spcPct val="90000"/>
            </a:lnSpc>
            <a:spcBef>
              <a:spcPct val="0"/>
            </a:spcBef>
            <a:spcAft>
              <a:spcPct val="15000"/>
            </a:spcAft>
            <a:buChar char="••"/>
          </a:pPr>
          <a:r>
            <a:rPr lang="en-US" sz="1400" kern="1200" dirty="0" err="1" smtClean="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Türkiye</a:t>
          </a:r>
          <a:r>
            <a:rPr lang="en-US" sz="1400" kern="1200" dirty="0" smtClean="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Age group </a:t>
          </a:r>
          <a:r>
            <a:rPr lang="tr-TR" sz="1400" kern="1200" dirty="0" smtClean="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x</a:t>
          </a:r>
          <a:r>
            <a:rPr lang="en-US" sz="1400" kern="1200" dirty="0" smtClean="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Gender</a:t>
          </a:r>
          <a:endParaRPr lang="tr-TR" sz="1400" kern="1200" dirty="0"/>
        </a:p>
        <a:p>
          <a:pPr marL="444500" lvl="2" indent="-87313"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NUTS</a:t>
          </a:r>
          <a:r>
            <a:rPr lang="tr-TR"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III</a:t>
          </a:r>
          <a:r>
            <a:rPr lang="en-US"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total</a:t>
          </a:r>
          <a:r>
            <a:rPr lang="tr-TR"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a:t>
          </a:r>
          <a:r>
            <a:rPr lang="tr-TR" sz="1400" kern="1200" dirty="0" smtClean="0">
              <a:solidFill>
                <a:schemeClr val="tx1">
                  <a:lumMod val="75000"/>
                  <a:lumOff val="25000"/>
                </a:schemeClr>
              </a:solidFill>
              <a:latin typeface="Arial" panose="020B0604020202020204" pitchFamily="34" charset="0"/>
              <a:cs typeface="Arial" panose="020B0604020202020204" pitchFamily="34" charset="0"/>
            </a:rPr>
            <a:t>(</a:t>
          </a:r>
          <a:r>
            <a:rPr lang="en-US" sz="1400" kern="1200" dirty="0" smtClean="0">
              <a:solidFill>
                <a:schemeClr val="tx1">
                  <a:lumMod val="75000"/>
                  <a:lumOff val="25000"/>
                </a:schemeClr>
              </a:solidFill>
              <a:latin typeface="Arial" panose="020B0604020202020204" pitchFamily="34" charset="0"/>
              <a:cs typeface="Arial" panose="020B0604020202020204" pitchFamily="34" charset="0"/>
            </a:rPr>
            <a:t>81 </a:t>
          </a:r>
          <a:r>
            <a:rPr lang="tr-TR" sz="1400" kern="1200" dirty="0" smtClean="0">
              <a:solidFill>
                <a:schemeClr val="tx1">
                  <a:lumMod val="75000"/>
                  <a:lumOff val="25000"/>
                </a:schemeClr>
              </a:solidFill>
              <a:latin typeface="Arial" panose="020B0604020202020204" pitchFamily="34" charset="0"/>
              <a:cs typeface="Arial" panose="020B0604020202020204" pitchFamily="34" charset="0"/>
            </a:rPr>
            <a:t>P</a:t>
          </a:r>
          <a:r>
            <a:rPr lang="en-US" sz="1400" kern="1200" dirty="0" err="1" smtClean="0">
              <a:solidFill>
                <a:schemeClr val="tx1">
                  <a:lumMod val="75000"/>
                  <a:lumOff val="25000"/>
                </a:schemeClr>
              </a:solidFill>
              <a:latin typeface="Arial" panose="020B0604020202020204" pitchFamily="34" charset="0"/>
              <a:cs typeface="Arial" panose="020B0604020202020204" pitchFamily="34" charset="0"/>
            </a:rPr>
            <a:t>rovinces</a:t>
          </a:r>
          <a:r>
            <a:rPr lang="tr-TR" sz="1400" kern="1200" dirty="0" smtClean="0">
              <a:solidFill>
                <a:schemeClr val="tx1">
                  <a:lumMod val="75000"/>
                  <a:lumOff val="25000"/>
                </a:schemeClr>
              </a:solidFill>
              <a:latin typeface="Arial" panose="020B0604020202020204" pitchFamily="34" charset="0"/>
              <a:cs typeface="Arial" panose="020B0604020202020204" pitchFamily="34" charset="0"/>
            </a:rPr>
            <a:t>)</a:t>
          </a:r>
          <a:endParaRPr lang="tr-TR" sz="1400" kern="1200" dirty="0"/>
        </a:p>
        <a:p>
          <a:pPr marL="444500" lvl="2" indent="-87313" algn="l" defTabSz="622300">
            <a:lnSpc>
              <a:spcPct val="90000"/>
            </a:lnSpc>
            <a:spcBef>
              <a:spcPct val="0"/>
            </a:spcBef>
            <a:spcAft>
              <a:spcPct val="15000"/>
            </a:spcAft>
            <a:buChar char="••"/>
          </a:pPr>
          <a:r>
            <a:rPr lang="en-US"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NUTS</a:t>
          </a:r>
          <a:r>
            <a:rPr lang="tr-TR"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II (26 </a:t>
          </a:r>
          <a:r>
            <a:rPr lang="tr-TR" sz="1400" kern="1200" dirty="0" err="1"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Regions</a:t>
          </a:r>
          <a:r>
            <a:rPr lang="tr-TR"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a:t>
          </a:r>
          <a:r>
            <a:rPr lang="en-US"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x Urban-Rural</a:t>
          </a:r>
          <a:endParaRPr lang="tr-TR" sz="1400" kern="1200" dirty="0"/>
        </a:p>
        <a:p>
          <a:pPr marL="444500" lvl="2" indent="-87313" algn="l" defTabSz="622300">
            <a:lnSpc>
              <a:spcPct val="90000"/>
            </a:lnSpc>
            <a:spcBef>
              <a:spcPct val="0"/>
            </a:spcBef>
            <a:spcAft>
              <a:spcPct val="15000"/>
            </a:spcAft>
            <a:buChar char="••"/>
          </a:pPr>
          <a:r>
            <a:rPr lang="en-US" sz="1400" kern="1200" dirty="0" err="1"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Türkiye</a:t>
          </a:r>
          <a:r>
            <a:rPr lang="en-US" sz="1400" kern="1200" dirty="0" smtClean="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household size</a:t>
          </a:r>
          <a:endParaRPr lang="tr-TR" sz="1400" kern="1200" dirty="0"/>
        </a:p>
      </dsp:txBody>
      <dsp:txXfrm rot="-5400000">
        <a:off x="3618900" y="2267259"/>
        <a:ext cx="4323934" cy="1430137"/>
      </dsp:txXfrm>
    </dsp:sp>
    <dsp:sp modelId="{A1864315-1152-4BBD-BB97-1F34D5200D04}">
      <dsp:nvSpPr>
        <dsp:cNvPr id="0" name=""/>
        <dsp:cNvSpPr/>
      </dsp:nvSpPr>
      <dsp:spPr>
        <a:xfrm>
          <a:off x="394" y="2221659"/>
          <a:ext cx="3618505" cy="1521337"/>
        </a:xfrm>
        <a:prstGeom prst="roundRect">
          <a:avLst/>
        </a:prstGeom>
        <a:solidFill>
          <a:schemeClr val="accent2">
            <a:hueOff val="-970242"/>
            <a:satOff val="-55952"/>
            <a:lumOff val="575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Arial" panose="020B0604020202020204" pitchFamily="34" charset="0"/>
              <a:ea typeface="Calibri" panose="020F0502020204030204" pitchFamily="34" charset="0"/>
              <a:cs typeface="Arial" panose="020B0604020202020204" pitchFamily="34" charset="0"/>
            </a:rPr>
            <a:t>External Distribution Controls </a:t>
          </a:r>
          <a:endParaRPr lang="tr-TR" sz="2600" kern="1200" dirty="0"/>
        </a:p>
      </dsp:txBody>
      <dsp:txXfrm>
        <a:off x="74660" y="2295925"/>
        <a:ext cx="3469973" cy="1372805"/>
      </dsp:txXfrm>
    </dsp:sp>
    <dsp:sp modelId="{FE2C7A3B-28D6-4C4B-8D76-172ECF55C465}">
      <dsp:nvSpPr>
        <dsp:cNvPr id="0" name=""/>
        <dsp:cNvSpPr/>
      </dsp:nvSpPr>
      <dsp:spPr>
        <a:xfrm rot="5400000">
          <a:off x="5533869" y="2100538"/>
          <a:ext cx="571362" cy="4401301"/>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tr-TR" sz="1700" kern="1200" dirty="0" err="1" smtClean="0"/>
            <a:t>Limits</a:t>
          </a:r>
          <a:r>
            <a:rPr lang="tr-TR" sz="1700" kern="1200" dirty="0" smtClean="0"/>
            <a:t>: 1/3 - 3</a:t>
          </a:r>
          <a:endParaRPr lang="tr-TR" sz="1700" kern="1200" dirty="0"/>
        </a:p>
      </dsp:txBody>
      <dsp:txXfrm rot="-5400000">
        <a:off x="3618900" y="4043399"/>
        <a:ext cx="4373409" cy="515578"/>
      </dsp:txXfrm>
    </dsp:sp>
    <dsp:sp modelId="{430CA06A-0E31-4E46-983E-CCE5DEA57A51}">
      <dsp:nvSpPr>
        <dsp:cNvPr id="0" name=""/>
        <dsp:cNvSpPr/>
      </dsp:nvSpPr>
      <dsp:spPr>
        <a:xfrm>
          <a:off x="394" y="3873818"/>
          <a:ext cx="3618505" cy="854740"/>
        </a:xfrm>
        <a:prstGeom prst="roundRect">
          <a:avLst/>
        </a:prstGeom>
        <a:solidFill>
          <a:schemeClr val="accent2">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smtClean="0">
              <a:latin typeface="Arial" panose="020B0604020202020204" pitchFamily="34" charset="0"/>
              <a:ea typeface="Calibri" panose="020F0502020204030204" pitchFamily="34" charset="0"/>
              <a:cs typeface="Arial" panose="020B0604020202020204" pitchFamily="34" charset="0"/>
            </a:rPr>
            <a:t>Trimming</a:t>
          </a:r>
          <a:endParaRPr lang="tr-TR" sz="2600" kern="1200" dirty="0"/>
        </a:p>
      </dsp:txBody>
      <dsp:txXfrm>
        <a:off x="42119" y="3915543"/>
        <a:ext cx="3535055" cy="77129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8746F921-C9AA-4EFF-890E-F1A45D9EE8B2}" type="datetimeFigureOut">
              <a:rPr lang="tr-TR" smtClean="0"/>
              <a:t>19.04.2024</a:t>
            </a:fld>
            <a:endParaRPr lang="tr-TR"/>
          </a:p>
        </p:txBody>
      </p:sp>
      <p:sp>
        <p:nvSpPr>
          <p:cNvPr id="4" name="Altbilgi Yer Tutucusu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82ADCF9B-B2CF-4C9A-9775-6BF63438891F}" type="slidenum">
              <a:rPr lang="tr-TR" smtClean="0"/>
              <a:t>‹#›</a:t>
            </a:fld>
            <a:endParaRPr lang="tr-TR"/>
          </a:p>
        </p:txBody>
      </p:sp>
    </p:spTree>
    <p:extLst>
      <p:ext uri="{BB962C8B-B14F-4D97-AF65-F5344CB8AC3E}">
        <p14:creationId xmlns:p14="http://schemas.microsoft.com/office/powerpoint/2010/main" val="781156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4417CF53-AE1C-4A29-8EE1-895231ABF33E}" type="datetimeFigureOut">
              <a:rPr lang="tr-TR" smtClean="0"/>
              <a:t>19.04.2024</a:t>
            </a:fld>
            <a:endParaRPr lang="tr-TR"/>
          </a:p>
        </p:txBody>
      </p:sp>
      <p:sp>
        <p:nvSpPr>
          <p:cNvPr id="4" name="Slayt Görüntüsü Yer Tutucusu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2B31704D-E202-4B95-AECA-D2FBE3C1FDCB}" type="slidenum">
              <a:rPr lang="tr-TR" smtClean="0"/>
              <a:t>‹#›</a:t>
            </a:fld>
            <a:endParaRPr lang="tr-TR"/>
          </a:p>
        </p:txBody>
      </p:sp>
    </p:spTree>
    <p:extLst>
      <p:ext uri="{BB962C8B-B14F-4D97-AF65-F5344CB8AC3E}">
        <p14:creationId xmlns:p14="http://schemas.microsoft.com/office/powerpoint/2010/main" val="339444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B31704D-E202-4B95-AECA-D2FBE3C1FDCB}" type="slidenum">
              <a:rPr lang="tr-TR" smtClean="0"/>
              <a:t>1</a:t>
            </a:fld>
            <a:endParaRPr lang="tr-TR" dirty="0"/>
          </a:p>
        </p:txBody>
      </p:sp>
    </p:spTree>
    <p:extLst>
      <p:ext uri="{BB962C8B-B14F-4D97-AF65-F5344CB8AC3E}">
        <p14:creationId xmlns:p14="http://schemas.microsoft.com/office/powerpoint/2010/main" val="2764642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B31704D-E202-4B95-AECA-D2FBE3C1FDCB}" type="slidenum">
              <a:rPr lang="tr-TR" smtClean="0"/>
              <a:t>12</a:t>
            </a:fld>
            <a:endParaRPr lang="tr-TR"/>
          </a:p>
        </p:txBody>
      </p:sp>
    </p:spTree>
    <p:extLst>
      <p:ext uri="{BB962C8B-B14F-4D97-AF65-F5344CB8AC3E}">
        <p14:creationId xmlns:p14="http://schemas.microsoft.com/office/powerpoint/2010/main" val="2433366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31704D-E202-4B95-AECA-D2FBE3C1FDCB}" type="slidenum">
              <a:rPr lang="tr-TR" smtClean="0"/>
              <a:t>13</a:t>
            </a:fld>
            <a:endParaRPr lang="tr-TR"/>
          </a:p>
        </p:txBody>
      </p:sp>
    </p:spTree>
    <p:extLst>
      <p:ext uri="{BB962C8B-B14F-4D97-AF65-F5344CB8AC3E}">
        <p14:creationId xmlns:p14="http://schemas.microsoft.com/office/powerpoint/2010/main" val="344655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31704D-E202-4B95-AECA-D2FBE3C1FDCB}" type="slidenum">
              <a:rPr lang="tr-TR" smtClean="0"/>
              <a:t>2</a:t>
            </a:fld>
            <a:endParaRPr lang="tr-TR"/>
          </a:p>
        </p:txBody>
      </p:sp>
    </p:spTree>
    <p:extLst>
      <p:ext uri="{BB962C8B-B14F-4D97-AF65-F5344CB8AC3E}">
        <p14:creationId xmlns:p14="http://schemas.microsoft.com/office/powerpoint/2010/main" val="2545368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B31704D-E202-4B95-AECA-D2FBE3C1FDCB}" type="slidenum">
              <a:rPr lang="tr-TR" smtClean="0"/>
              <a:t>3</a:t>
            </a:fld>
            <a:endParaRPr lang="tr-TR"/>
          </a:p>
        </p:txBody>
      </p:sp>
    </p:spTree>
    <p:extLst>
      <p:ext uri="{BB962C8B-B14F-4D97-AF65-F5344CB8AC3E}">
        <p14:creationId xmlns:p14="http://schemas.microsoft.com/office/powerpoint/2010/main" val="3768777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https://png.pngtree.com/png-vector/20220208/ourlarge/pngtree-turkey-map-with-turkish-flag-3d-shape-isolated-white-vector-png-image_3321191.png</a:t>
            </a:r>
            <a:endParaRPr lang="tr-TR" dirty="0"/>
          </a:p>
        </p:txBody>
      </p:sp>
      <p:sp>
        <p:nvSpPr>
          <p:cNvPr id="4" name="Slayt Numarası Yer Tutucusu 3"/>
          <p:cNvSpPr>
            <a:spLocks noGrp="1"/>
          </p:cNvSpPr>
          <p:nvPr>
            <p:ph type="sldNum" sz="quarter" idx="5"/>
          </p:nvPr>
        </p:nvSpPr>
        <p:spPr/>
        <p:txBody>
          <a:bodyPr/>
          <a:lstStyle/>
          <a:p>
            <a:fld id="{2B31704D-E202-4B95-AECA-D2FBE3C1FDCB}" type="slidenum">
              <a:rPr lang="tr-TR" smtClean="0"/>
              <a:t>4</a:t>
            </a:fld>
            <a:endParaRPr lang="tr-TR"/>
          </a:p>
        </p:txBody>
      </p:sp>
    </p:spTree>
    <p:extLst>
      <p:ext uri="{BB962C8B-B14F-4D97-AF65-F5344CB8AC3E}">
        <p14:creationId xmlns:p14="http://schemas.microsoft.com/office/powerpoint/2010/main" val="2985313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https://nipo.com/wp-content/uploads/2024/02/CATI-headset.png</a:t>
            </a:r>
            <a:endParaRPr lang="tr-TR" dirty="0"/>
          </a:p>
        </p:txBody>
      </p:sp>
      <p:sp>
        <p:nvSpPr>
          <p:cNvPr id="4" name="Slayt Numarası Yer Tutucusu 3"/>
          <p:cNvSpPr>
            <a:spLocks noGrp="1"/>
          </p:cNvSpPr>
          <p:nvPr>
            <p:ph type="sldNum" sz="quarter" idx="10"/>
          </p:nvPr>
        </p:nvSpPr>
        <p:spPr/>
        <p:txBody>
          <a:bodyPr/>
          <a:lstStyle/>
          <a:p>
            <a:fld id="{2B31704D-E202-4B95-AECA-D2FBE3C1FDCB}" type="slidenum">
              <a:rPr lang="tr-TR" smtClean="0"/>
              <a:t>5</a:t>
            </a:fld>
            <a:endParaRPr lang="tr-TR"/>
          </a:p>
        </p:txBody>
      </p:sp>
    </p:spTree>
    <p:extLst>
      <p:ext uri="{BB962C8B-B14F-4D97-AF65-F5344CB8AC3E}">
        <p14:creationId xmlns:p14="http://schemas.microsoft.com/office/powerpoint/2010/main" val="109873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B31704D-E202-4B95-AECA-D2FBE3C1FDCB}" type="slidenum">
              <a:rPr lang="tr-TR" smtClean="0"/>
              <a:t>8</a:t>
            </a:fld>
            <a:endParaRPr lang="tr-TR" dirty="0"/>
          </a:p>
        </p:txBody>
      </p:sp>
    </p:spTree>
    <p:extLst>
      <p:ext uri="{BB962C8B-B14F-4D97-AF65-F5344CB8AC3E}">
        <p14:creationId xmlns:p14="http://schemas.microsoft.com/office/powerpoint/2010/main" val="199760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B31704D-E202-4B95-AECA-D2FBE3C1FDCB}" type="slidenum">
              <a:rPr lang="tr-TR" smtClean="0"/>
              <a:t>9</a:t>
            </a:fld>
            <a:endParaRPr lang="tr-TR"/>
          </a:p>
        </p:txBody>
      </p:sp>
    </p:spTree>
    <p:extLst>
      <p:ext uri="{BB962C8B-B14F-4D97-AF65-F5344CB8AC3E}">
        <p14:creationId xmlns:p14="http://schemas.microsoft.com/office/powerpoint/2010/main" val="33758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B31704D-E202-4B95-AECA-D2FBE3C1FDCB}" type="slidenum">
              <a:rPr lang="tr-TR" smtClean="0"/>
              <a:t>10</a:t>
            </a:fld>
            <a:endParaRPr lang="tr-TR"/>
          </a:p>
        </p:txBody>
      </p:sp>
    </p:spTree>
    <p:extLst>
      <p:ext uri="{BB962C8B-B14F-4D97-AF65-F5344CB8AC3E}">
        <p14:creationId xmlns:p14="http://schemas.microsoft.com/office/powerpoint/2010/main" val="204327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B31704D-E202-4B95-AECA-D2FBE3C1FDCB}" type="slidenum">
              <a:rPr lang="tr-TR" smtClean="0"/>
              <a:t>11</a:t>
            </a:fld>
            <a:endParaRPr lang="tr-TR"/>
          </a:p>
        </p:txBody>
      </p:sp>
    </p:spTree>
    <p:extLst>
      <p:ext uri="{BB962C8B-B14F-4D97-AF65-F5344CB8AC3E}">
        <p14:creationId xmlns:p14="http://schemas.microsoft.com/office/powerpoint/2010/main" val="2287722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duygu.kilic@tuik.gov.tr" TargetMode="External"/><Relationship Id="rId5" Type="http://schemas.openxmlformats.org/officeDocument/2006/relationships/hyperlink" Target="mailto:cansu.ozturk@tuik.gov.tr" TargetMode="External"/><Relationship Id="rId4" Type="http://schemas.openxmlformats.org/officeDocument/2006/relationships/hyperlink" Target="mailto:cenk.dedeoglu@tuik.gov.tr"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bg>
      <p:bgPr>
        <a:gradFill flip="none" rotWithShape="1">
          <a:gsLst>
            <a:gs pos="0">
              <a:srgbClr val="C00000"/>
            </a:gs>
            <a:gs pos="39000">
              <a:srgbClr val="FFFFFF">
                <a:alpha val="0"/>
              </a:srgbClr>
            </a:gs>
            <a:gs pos="100000">
              <a:schemeClr val="bg1"/>
            </a:gs>
            <a:gs pos="0">
              <a:srgbClr val="A80000"/>
            </a:gs>
          </a:gsLst>
          <a:lin ang="18900000" scaled="1"/>
          <a:tileRect/>
        </a:gradFill>
        <a:effectLst/>
      </p:bgPr>
    </p:bg>
    <p:spTree>
      <p:nvGrpSpPr>
        <p:cNvPr id="1" name=""/>
        <p:cNvGrpSpPr/>
        <p:nvPr/>
      </p:nvGrpSpPr>
      <p:grpSpPr>
        <a:xfrm>
          <a:off x="0" y="0"/>
          <a:ext cx="0" cy="0"/>
          <a:chOff x="0" y="0"/>
          <a:chExt cx="0" cy="0"/>
        </a:xfrm>
      </p:grpSpPr>
      <p:sp>
        <p:nvSpPr>
          <p:cNvPr id="10" name="Dikdörtgen 9"/>
          <p:cNvSpPr/>
          <p:nvPr userDrawn="1"/>
        </p:nvSpPr>
        <p:spPr>
          <a:xfrm>
            <a:off x="239765" y="2099791"/>
            <a:ext cx="7199056" cy="1847429"/>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4000"/>
              </a:lnSpc>
            </a:pPr>
            <a:r>
              <a:rPr lang="en-US" altLang="ko-KR"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Calibration in </a:t>
            </a:r>
            <a:r>
              <a:rPr lang="tr-TR" altLang="ko-KR"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T</a:t>
            </a:r>
            <a:r>
              <a:rPr lang="en-US" altLang="ko-KR" sz="3400" b="0" cap="none" spc="0" dirty="0" err="1">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ransition</a:t>
            </a:r>
            <a:r>
              <a:rPr lang="en-US" altLang="ko-KR"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 to </a:t>
            </a:r>
            <a:endParaRPr lang="tr-TR" altLang="ko-KR"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endParaRPr>
          </a:p>
          <a:p>
            <a:pPr algn="ctr">
              <a:lnSpc>
                <a:spcPct val="114000"/>
              </a:lnSpc>
            </a:pPr>
            <a:r>
              <a:rPr lang="tr-TR" altLang="ko-KR"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N</a:t>
            </a:r>
            <a:r>
              <a:rPr lang="en-US" altLang="ko-KR" sz="3400" b="0" cap="none" spc="0" dirty="0" err="1">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ew</a:t>
            </a:r>
            <a:r>
              <a:rPr lang="en-US" altLang="ko-KR"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 Urban-Rural </a:t>
            </a:r>
            <a:r>
              <a:rPr lang="tr-TR" altLang="ko-KR"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D</a:t>
            </a:r>
            <a:r>
              <a:rPr lang="en-US" altLang="ko-KR" sz="3400" b="0" cap="none" spc="0" dirty="0" err="1">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efinitions</a:t>
            </a:r>
            <a:r>
              <a:rPr lang="en-US" altLang="ko-KR"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rPr>
              <a:t> in LFS</a:t>
            </a:r>
            <a:endParaRPr lang="ko-KR" altLang="en-US" sz="3400" b="0" cap="none" spc="0" dirty="0">
              <a:ln w="0">
                <a:solidFill>
                  <a:srgbClr val="C00000"/>
                </a:solidFill>
              </a:ln>
              <a:solidFill>
                <a:srgbClr val="E4D1D1"/>
              </a:solidFill>
              <a:effectLst>
                <a:outerShdw blurRad="38100" dist="19050" dir="2700000" algn="tl" rotWithShape="0">
                  <a:schemeClr val="dk1">
                    <a:alpha val="40000"/>
                  </a:schemeClr>
                </a:outerShdw>
              </a:effectLst>
              <a:latin typeface="Arial Black" panose="020B0A04020102020204" pitchFamily="34" charset="0"/>
              <a:cs typeface="Arial" pitchFamily="34" charset="0"/>
            </a:endParaRPr>
          </a:p>
        </p:txBody>
      </p:sp>
      <p:sp>
        <p:nvSpPr>
          <p:cNvPr id="12" name="Dikdörtgen 11"/>
          <p:cNvSpPr/>
          <p:nvPr userDrawn="1"/>
        </p:nvSpPr>
        <p:spPr>
          <a:xfrm>
            <a:off x="527844" y="4068175"/>
            <a:ext cx="6622897" cy="338554"/>
          </a:xfrm>
          <a:prstGeom prst="rect">
            <a:avLst/>
          </a:prstGeom>
        </p:spPr>
        <p:txBody>
          <a:bodyPr wrap="square">
            <a:spAutoFit/>
          </a:bodyPr>
          <a:lstStyle/>
          <a:p>
            <a:pPr algn="ctr"/>
            <a:r>
              <a:rPr lang="tr-TR" altLang="ko-KR" sz="1600" b="1" dirty="0">
                <a:solidFill>
                  <a:schemeClr val="tx1">
                    <a:lumMod val="75000"/>
                    <a:lumOff val="25000"/>
                  </a:schemeClr>
                </a:solidFill>
                <a:latin typeface="Aria (gövde)"/>
                <a:cs typeface="Arial" pitchFamily="34" charset="0"/>
              </a:rPr>
              <a:t>25.04.2024</a:t>
            </a:r>
            <a:endParaRPr lang="tr-TR" altLang="ko-KR" sz="1600" b="1" baseline="0" dirty="0">
              <a:solidFill>
                <a:schemeClr val="tx1">
                  <a:lumMod val="75000"/>
                  <a:lumOff val="25000"/>
                </a:schemeClr>
              </a:solidFill>
              <a:latin typeface="Aria (gövde)"/>
              <a:cs typeface="Arial" pitchFamily="34" charset="0"/>
            </a:endParaRPr>
          </a:p>
        </p:txBody>
      </p:sp>
      <p:sp>
        <p:nvSpPr>
          <p:cNvPr id="26" name="Picture Placeholder 4"/>
          <p:cNvSpPr>
            <a:spLocks noGrp="1"/>
          </p:cNvSpPr>
          <p:nvPr>
            <p:ph type="pic" sz="quarter" idx="10"/>
          </p:nvPr>
        </p:nvSpPr>
        <p:spPr>
          <a:xfrm>
            <a:off x="7438821" y="0"/>
            <a:ext cx="4743762" cy="6858000"/>
          </a:xfrm>
          <a:custGeom>
            <a:avLst/>
            <a:gdLst>
              <a:gd name="connsiteX0" fmla="*/ 3270325 w 5372098"/>
              <a:gd name="connsiteY0" fmla="*/ 6817418 h 6857999"/>
              <a:gd name="connsiteX1" fmla="*/ 3272283 w 5372098"/>
              <a:gd name="connsiteY1" fmla="*/ 6817418 h 6857999"/>
              <a:gd name="connsiteX2" fmla="*/ 3274242 w 5372098"/>
              <a:gd name="connsiteY2" fmla="*/ 6817914 h 6857999"/>
              <a:gd name="connsiteX3" fmla="*/ 3276201 w 5372098"/>
              <a:gd name="connsiteY3" fmla="*/ 6818410 h 6857999"/>
              <a:gd name="connsiteX4" fmla="*/ 3278159 w 5372098"/>
              <a:gd name="connsiteY4" fmla="*/ 6820393 h 6857999"/>
              <a:gd name="connsiteX5" fmla="*/ 3281587 w 5372098"/>
              <a:gd name="connsiteY5" fmla="*/ 6823367 h 6857999"/>
              <a:gd name="connsiteX6" fmla="*/ 3285015 w 5372098"/>
              <a:gd name="connsiteY6" fmla="*/ 6827831 h 6857999"/>
              <a:gd name="connsiteX7" fmla="*/ 3290891 w 5372098"/>
              <a:gd name="connsiteY7" fmla="*/ 6836755 h 6857999"/>
              <a:gd name="connsiteX8" fmla="*/ 3293829 w 5372098"/>
              <a:gd name="connsiteY8" fmla="*/ 6841217 h 6857999"/>
              <a:gd name="connsiteX9" fmla="*/ 3296767 w 5372098"/>
              <a:gd name="connsiteY9" fmla="*/ 6844688 h 6857999"/>
              <a:gd name="connsiteX10" fmla="*/ 3300194 w 5372098"/>
              <a:gd name="connsiteY10" fmla="*/ 6847167 h 6857999"/>
              <a:gd name="connsiteX11" fmla="*/ 3301663 w 5372098"/>
              <a:gd name="connsiteY11" fmla="*/ 6847662 h 6857999"/>
              <a:gd name="connsiteX12" fmla="*/ 3303622 w 5372098"/>
              <a:gd name="connsiteY12" fmla="*/ 6847662 h 6857999"/>
              <a:gd name="connsiteX13" fmla="*/ 3305089 w 5372098"/>
              <a:gd name="connsiteY13" fmla="*/ 6847167 h 6857999"/>
              <a:gd name="connsiteX14" fmla="*/ 3307538 w 5372098"/>
              <a:gd name="connsiteY14" fmla="*/ 6846176 h 6857999"/>
              <a:gd name="connsiteX15" fmla="*/ 3309007 w 5372098"/>
              <a:gd name="connsiteY15" fmla="*/ 6844688 h 6857999"/>
              <a:gd name="connsiteX16" fmla="*/ 3311455 w 5372098"/>
              <a:gd name="connsiteY16" fmla="*/ 6842209 h 6857999"/>
              <a:gd name="connsiteX17" fmla="*/ 3315862 w 5372098"/>
              <a:gd name="connsiteY17" fmla="*/ 6835763 h 6857999"/>
              <a:gd name="connsiteX18" fmla="*/ 3320269 w 5372098"/>
              <a:gd name="connsiteY18" fmla="*/ 6825351 h 6857999"/>
              <a:gd name="connsiteX19" fmla="*/ 3322717 w 5372098"/>
              <a:gd name="connsiteY19" fmla="*/ 6828821 h 6857999"/>
              <a:gd name="connsiteX20" fmla="*/ 3324187 w 5372098"/>
              <a:gd name="connsiteY20" fmla="*/ 6832789 h 6857999"/>
              <a:gd name="connsiteX21" fmla="*/ 3324676 w 5372098"/>
              <a:gd name="connsiteY21" fmla="*/ 6836259 h 6857999"/>
              <a:gd name="connsiteX22" fmla="*/ 3325166 w 5372098"/>
              <a:gd name="connsiteY22" fmla="*/ 6839730 h 6857999"/>
              <a:gd name="connsiteX23" fmla="*/ 3326145 w 5372098"/>
              <a:gd name="connsiteY23" fmla="*/ 6843696 h 6857999"/>
              <a:gd name="connsiteX24" fmla="*/ 3325166 w 5372098"/>
              <a:gd name="connsiteY24" fmla="*/ 6847167 h 6857999"/>
              <a:gd name="connsiteX25" fmla="*/ 3324676 w 5372098"/>
              <a:gd name="connsiteY25" fmla="*/ 6851134 h 6857999"/>
              <a:gd name="connsiteX26" fmla="*/ 3323697 w 5372098"/>
              <a:gd name="connsiteY26" fmla="*/ 6854604 h 6857999"/>
              <a:gd name="connsiteX27" fmla="*/ 3322440 w 5372098"/>
              <a:gd name="connsiteY27" fmla="*/ 6857999 h 6857999"/>
              <a:gd name="connsiteX28" fmla="*/ 3280374 w 5372098"/>
              <a:gd name="connsiteY28" fmla="*/ 6857999 h 6857999"/>
              <a:gd name="connsiteX29" fmla="*/ 3281097 w 5372098"/>
              <a:gd name="connsiteY29" fmla="*/ 6857084 h 6857999"/>
              <a:gd name="connsiteX30" fmla="*/ 3282077 w 5372098"/>
              <a:gd name="connsiteY30" fmla="*/ 6855100 h 6857999"/>
              <a:gd name="connsiteX31" fmla="*/ 3282566 w 5372098"/>
              <a:gd name="connsiteY31" fmla="*/ 6852126 h 6857999"/>
              <a:gd name="connsiteX32" fmla="*/ 3282566 w 5372098"/>
              <a:gd name="connsiteY32" fmla="*/ 6849646 h 6857999"/>
              <a:gd name="connsiteX33" fmla="*/ 3282077 w 5372098"/>
              <a:gd name="connsiteY33" fmla="*/ 6846176 h 6857999"/>
              <a:gd name="connsiteX34" fmla="*/ 3280608 w 5372098"/>
              <a:gd name="connsiteY34" fmla="*/ 6843696 h 6857999"/>
              <a:gd name="connsiteX35" fmla="*/ 3278649 w 5372098"/>
              <a:gd name="connsiteY35" fmla="*/ 6839730 h 6857999"/>
              <a:gd name="connsiteX36" fmla="*/ 3275221 w 5372098"/>
              <a:gd name="connsiteY36" fmla="*/ 6836259 h 6857999"/>
              <a:gd name="connsiteX37" fmla="*/ 3271304 w 5372098"/>
              <a:gd name="connsiteY37" fmla="*/ 6832293 h 6857999"/>
              <a:gd name="connsiteX38" fmla="*/ 3266897 w 5372098"/>
              <a:gd name="connsiteY38" fmla="*/ 6827831 h 6857999"/>
              <a:gd name="connsiteX39" fmla="*/ 3260531 w 5372098"/>
              <a:gd name="connsiteY39" fmla="*/ 6822376 h 6857999"/>
              <a:gd name="connsiteX40" fmla="*/ 3263469 w 5372098"/>
              <a:gd name="connsiteY40" fmla="*/ 6820393 h 6857999"/>
              <a:gd name="connsiteX41" fmla="*/ 3265918 w 5372098"/>
              <a:gd name="connsiteY41" fmla="*/ 6818410 h 6857999"/>
              <a:gd name="connsiteX42" fmla="*/ 3267876 w 5372098"/>
              <a:gd name="connsiteY42" fmla="*/ 6817914 h 6857999"/>
              <a:gd name="connsiteX43" fmla="*/ 2276764 w 5372098"/>
              <a:gd name="connsiteY43" fmla="*/ 6655471 h 6857999"/>
              <a:gd name="connsiteX44" fmla="*/ 2282340 w 5372098"/>
              <a:gd name="connsiteY44" fmla="*/ 6655471 h 6857999"/>
              <a:gd name="connsiteX45" fmla="*/ 2288420 w 5372098"/>
              <a:gd name="connsiteY45" fmla="*/ 6655955 h 6857999"/>
              <a:gd name="connsiteX46" fmla="*/ 2293485 w 5372098"/>
              <a:gd name="connsiteY46" fmla="*/ 6657888 h 6857999"/>
              <a:gd name="connsiteX47" fmla="*/ 2298047 w 5372098"/>
              <a:gd name="connsiteY47" fmla="*/ 6660307 h 6857999"/>
              <a:gd name="connsiteX48" fmla="*/ 2300075 w 5372098"/>
              <a:gd name="connsiteY48" fmla="*/ 6662240 h 6857999"/>
              <a:gd name="connsiteX49" fmla="*/ 2301594 w 5372098"/>
              <a:gd name="connsiteY49" fmla="*/ 6664174 h 6857999"/>
              <a:gd name="connsiteX50" fmla="*/ 2302609 w 5372098"/>
              <a:gd name="connsiteY50" fmla="*/ 6666591 h 6857999"/>
              <a:gd name="connsiteX51" fmla="*/ 2304125 w 5372098"/>
              <a:gd name="connsiteY51" fmla="*/ 6669491 h 6857999"/>
              <a:gd name="connsiteX52" fmla="*/ 2304634 w 5372098"/>
              <a:gd name="connsiteY52" fmla="*/ 6671908 h 6857999"/>
              <a:gd name="connsiteX53" fmla="*/ 2304634 w 5372098"/>
              <a:gd name="connsiteY53" fmla="*/ 6675292 h 6857999"/>
              <a:gd name="connsiteX54" fmla="*/ 2301594 w 5372098"/>
              <a:gd name="connsiteY54" fmla="*/ 6678194 h 6857999"/>
              <a:gd name="connsiteX55" fmla="*/ 2298047 w 5372098"/>
              <a:gd name="connsiteY55" fmla="*/ 6680611 h 6857999"/>
              <a:gd name="connsiteX56" fmla="*/ 2294499 w 5372098"/>
              <a:gd name="connsiteY56" fmla="*/ 6681094 h 6857999"/>
              <a:gd name="connsiteX57" fmla="*/ 2290445 w 5372098"/>
              <a:gd name="connsiteY57" fmla="*/ 6681577 h 6857999"/>
              <a:gd name="connsiteX58" fmla="*/ 2286902 w 5372098"/>
              <a:gd name="connsiteY58" fmla="*/ 6681094 h 6857999"/>
              <a:gd name="connsiteX59" fmla="*/ 2282845 w 5372098"/>
              <a:gd name="connsiteY59" fmla="*/ 6680611 h 6857999"/>
              <a:gd name="connsiteX60" fmla="*/ 2274736 w 5372098"/>
              <a:gd name="connsiteY60" fmla="*/ 6678677 h 6857999"/>
              <a:gd name="connsiteX61" fmla="*/ 2267137 w 5372098"/>
              <a:gd name="connsiteY61" fmla="*/ 6677227 h 6857999"/>
              <a:gd name="connsiteX62" fmla="*/ 2263080 w 5372098"/>
              <a:gd name="connsiteY62" fmla="*/ 6677227 h 6857999"/>
              <a:gd name="connsiteX63" fmla="*/ 2259534 w 5372098"/>
              <a:gd name="connsiteY63" fmla="*/ 6677710 h 6857999"/>
              <a:gd name="connsiteX64" fmla="*/ 2255989 w 5372098"/>
              <a:gd name="connsiteY64" fmla="*/ 6678677 h 6857999"/>
              <a:gd name="connsiteX65" fmla="*/ 2252441 w 5372098"/>
              <a:gd name="connsiteY65" fmla="*/ 6680611 h 6857999"/>
              <a:gd name="connsiteX66" fmla="*/ 2249399 w 5372098"/>
              <a:gd name="connsiteY66" fmla="*/ 6683994 h 6857999"/>
              <a:gd name="connsiteX67" fmla="*/ 2246359 w 5372098"/>
              <a:gd name="connsiteY67" fmla="*/ 6687862 h 6857999"/>
              <a:gd name="connsiteX68" fmla="*/ 2244839 w 5372098"/>
              <a:gd name="connsiteY68" fmla="*/ 6684961 h 6857999"/>
              <a:gd name="connsiteX69" fmla="*/ 2244839 w 5372098"/>
              <a:gd name="connsiteY69" fmla="*/ 6682061 h 6857999"/>
              <a:gd name="connsiteX70" fmla="*/ 2244839 w 5372098"/>
              <a:gd name="connsiteY70" fmla="*/ 6679161 h 6857999"/>
              <a:gd name="connsiteX71" fmla="*/ 2244839 w 5372098"/>
              <a:gd name="connsiteY71" fmla="*/ 6676744 h 6857999"/>
              <a:gd name="connsiteX72" fmla="*/ 2246359 w 5372098"/>
              <a:gd name="connsiteY72" fmla="*/ 6674325 h 6857999"/>
              <a:gd name="connsiteX73" fmla="*/ 2246867 w 5372098"/>
              <a:gd name="connsiteY73" fmla="*/ 6671425 h 6857999"/>
              <a:gd name="connsiteX74" fmla="*/ 2250413 w 5372098"/>
              <a:gd name="connsiteY74" fmla="*/ 6667074 h 6857999"/>
              <a:gd name="connsiteX75" fmla="*/ 2254467 w 5372098"/>
              <a:gd name="connsiteY75" fmla="*/ 6663690 h 6857999"/>
              <a:gd name="connsiteX76" fmla="*/ 2259029 w 5372098"/>
              <a:gd name="connsiteY76" fmla="*/ 6660307 h 6857999"/>
              <a:gd name="connsiteX77" fmla="*/ 2265107 w 5372098"/>
              <a:gd name="connsiteY77" fmla="*/ 6658372 h 6857999"/>
              <a:gd name="connsiteX78" fmla="*/ 2270681 w 5372098"/>
              <a:gd name="connsiteY78" fmla="*/ 6656438 h 6857999"/>
              <a:gd name="connsiteX79" fmla="*/ 2974845 w 5372098"/>
              <a:gd name="connsiteY79" fmla="*/ 6598166 h 6857999"/>
              <a:gd name="connsiteX80" fmla="*/ 2980974 w 5372098"/>
              <a:gd name="connsiteY80" fmla="*/ 6598166 h 6857999"/>
              <a:gd name="connsiteX81" fmla="*/ 2985568 w 5372098"/>
              <a:gd name="connsiteY81" fmla="*/ 6598653 h 6857999"/>
              <a:gd name="connsiteX82" fmla="*/ 2990161 w 5372098"/>
              <a:gd name="connsiteY82" fmla="*/ 6600600 h 6857999"/>
              <a:gd name="connsiteX83" fmla="*/ 2993737 w 5372098"/>
              <a:gd name="connsiteY83" fmla="*/ 6602061 h 6857999"/>
              <a:gd name="connsiteX84" fmla="*/ 2997822 w 5372098"/>
              <a:gd name="connsiteY84" fmla="*/ 6604982 h 6857999"/>
              <a:gd name="connsiteX85" fmla="*/ 3000885 w 5372098"/>
              <a:gd name="connsiteY85" fmla="*/ 6608391 h 6857999"/>
              <a:gd name="connsiteX86" fmla="*/ 3006499 w 5372098"/>
              <a:gd name="connsiteY86" fmla="*/ 6615206 h 6857999"/>
              <a:gd name="connsiteX87" fmla="*/ 3012627 w 5372098"/>
              <a:gd name="connsiteY87" fmla="*/ 6622996 h 6857999"/>
              <a:gd name="connsiteX88" fmla="*/ 3016203 w 5372098"/>
              <a:gd name="connsiteY88" fmla="*/ 6625917 h 6857999"/>
              <a:gd name="connsiteX89" fmla="*/ 3018755 w 5372098"/>
              <a:gd name="connsiteY89" fmla="*/ 6629324 h 6857999"/>
              <a:gd name="connsiteX90" fmla="*/ 3022841 w 5372098"/>
              <a:gd name="connsiteY90" fmla="*/ 6632247 h 6857999"/>
              <a:gd name="connsiteX91" fmla="*/ 3026924 w 5372098"/>
              <a:gd name="connsiteY91" fmla="*/ 6634681 h 6857999"/>
              <a:gd name="connsiteX92" fmla="*/ 3032029 w 5372098"/>
              <a:gd name="connsiteY92" fmla="*/ 6636140 h 6857999"/>
              <a:gd name="connsiteX93" fmla="*/ 3037133 w 5372098"/>
              <a:gd name="connsiteY93" fmla="*/ 6636629 h 6857999"/>
              <a:gd name="connsiteX94" fmla="*/ 3035093 w 5372098"/>
              <a:gd name="connsiteY94" fmla="*/ 6639063 h 6857999"/>
              <a:gd name="connsiteX95" fmla="*/ 3033050 w 5372098"/>
              <a:gd name="connsiteY95" fmla="*/ 6640036 h 6857999"/>
              <a:gd name="connsiteX96" fmla="*/ 3029986 w 5372098"/>
              <a:gd name="connsiteY96" fmla="*/ 6640522 h 6857999"/>
              <a:gd name="connsiteX97" fmla="*/ 3025901 w 5372098"/>
              <a:gd name="connsiteY97" fmla="*/ 6640522 h 6857999"/>
              <a:gd name="connsiteX98" fmla="*/ 3021817 w 5372098"/>
              <a:gd name="connsiteY98" fmla="*/ 6640036 h 6857999"/>
              <a:gd name="connsiteX99" fmla="*/ 3017220 w 5372098"/>
              <a:gd name="connsiteY99" fmla="*/ 6639063 h 6857999"/>
              <a:gd name="connsiteX100" fmla="*/ 3011606 w 5372098"/>
              <a:gd name="connsiteY100" fmla="*/ 6637115 h 6857999"/>
              <a:gd name="connsiteX101" fmla="*/ 3007011 w 5372098"/>
              <a:gd name="connsiteY101" fmla="*/ 6634681 h 6857999"/>
              <a:gd name="connsiteX102" fmla="*/ 3001905 w 5372098"/>
              <a:gd name="connsiteY102" fmla="*/ 6631760 h 6857999"/>
              <a:gd name="connsiteX103" fmla="*/ 2996800 w 5372098"/>
              <a:gd name="connsiteY103" fmla="*/ 6628351 h 6857999"/>
              <a:gd name="connsiteX104" fmla="*/ 2991695 w 5372098"/>
              <a:gd name="connsiteY104" fmla="*/ 6624456 h 6857999"/>
              <a:gd name="connsiteX105" fmla="*/ 2987103 w 5372098"/>
              <a:gd name="connsiteY105" fmla="*/ 6620076 h 6857999"/>
              <a:gd name="connsiteX106" fmla="*/ 2983014 w 5372098"/>
              <a:gd name="connsiteY106" fmla="*/ 6615694 h 6857999"/>
              <a:gd name="connsiteX107" fmla="*/ 2979442 w 5372098"/>
              <a:gd name="connsiteY107" fmla="*/ 6609851 h 6857999"/>
              <a:gd name="connsiteX108" fmla="*/ 2977399 w 5372098"/>
              <a:gd name="connsiteY108" fmla="*/ 6604496 h 6857999"/>
              <a:gd name="connsiteX109" fmla="*/ 2313126 w 5372098"/>
              <a:gd name="connsiteY109" fmla="*/ 6533387 h 6857999"/>
              <a:gd name="connsiteX110" fmla="*/ 2331317 w 5372098"/>
              <a:gd name="connsiteY110" fmla="*/ 6551224 h 6857999"/>
              <a:gd name="connsiteX111" fmla="*/ 2339187 w 5372098"/>
              <a:gd name="connsiteY111" fmla="*/ 6559647 h 6857999"/>
              <a:gd name="connsiteX112" fmla="*/ 2343121 w 5372098"/>
              <a:gd name="connsiteY112" fmla="*/ 6564108 h 6857999"/>
              <a:gd name="connsiteX113" fmla="*/ 2346072 w 5372098"/>
              <a:gd name="connsiteY113" fmla="*/ 6568070 h 6857999"/>
              <a:gd name="connsiteX114" fmla="*/ 2349021 w 5372098"/>
              <a:gd name="connsiteY114" fmla="*/ 6572035 h 6857999"/>
              <a:gd name="connsiteX115" fmla="*/ 2350501 w 5372098"/>
              <a:gd name="connsiteY115" fmla="*/ 6576494 h 6857999"/>
              <a:gd name="connsiteX116" fmla="*/ 2351975 w 5372098"/>
              <a:gd name="connsiteY116" fmla="*/ 6580458 h 6857999"/>
              <a:gd name="connsiteX117" fmla="*/ 2351975 w 5372098"/>
              <a:gd name="connsiteY117" fmla="*/ 6584421 h 6857999"/>
              <a:gd name="connsiteX118" fmla="*/ 2350989 w 5372098"/>
              <a:gd name="connsiteY118" fmla="*/ 6588385 h 6857999"/>
              <a:gd name="connsiteX119" fmla="*/ 2349515 w 5372098"/>
              <a:gd name="connsiteY119" fmla="*/ 6591854 h 6857999"/>
              <a:gd name="connsiteX120" fmla="*/ 2346565 w 5372098"/>
              <a:gd name="connsiteY120" fmla="*/ 6594826 h 6857999"/>
              <a:gd name="connsiteX121" fmla="*/ 2342629 w 5372098"/>
              <a:gd name="connsiteY121" fmla="*/ 6598295 h 6857999"/>
              <a:gd name="connsiteX122" fmla="*/ 2335747 w 5372098"/>
              <a:gd name="connsiteY122" fmla="*/ 6592348 h 6857999"/>
              <a:gd name="connsiteX123" fmla="*/ 2330335 w 5372098"/>
              <a:gd name="connsiteY123" fmla="*/ 6587889 h 6857999"/>
              <a:gd name="connsiteX124" fmla="*/ 2325420 w 5372098"/>
              <a:gd name="connsiteY124" fmla="*/ 6584917 h 6857999"/>
              <a:gd name="connsiteX125" fmla="*/ 2321485 w 5372098"/>
              <a:gd name="connsiteY125" fmla="*/ 6583431 h 6857999"/>
              <a:gd name="connsiteX126" fmla="*/ 2318536 w 5372098"/>
              <a:gd name="connsiteY126" fmla="*/ 6582935 h 6857999"/>
              <a:gd name="connsiteX127" fmla="*/ 2316077 w 5372098"/>
              <a:gd name="connsiteY127" fmla="*/ 6584421 h 6857999"/>
              <a:gd name="connsiteX128" fmla="*/ 2314110 w 5372098"/>
              <a:gd name="connsiteY128" fmla="*/ 6585907 h 6857999"/>
              <a:gd name="connsiteX129" fmla="*/ 2312637 w 5372098"/>
              <a:gd name="connsiteY129" fmla="*/ 6588385 h 6857999"/>
              <a:gd name="connsiteX130" fmla="*/ 2311651 w 5372098"/>
              <a:gd name="connsiteY130" fmla="*/ 6591854 h 6857999"/>
              <a:gd name="connsiteX131" fmla="*/ 2311160 w 5372098"/>
              <a:gd name="connsiteY131" fmla="*/ 6594826 h 6857999"/>
              <a:gd name="connsiteX132" fmla="*/ 2310667 w 5372098"/>
              <a:gd name="connsiteY132" fmla="*/ 6603744 h 6857999"/>
              <a:gd name="connsiteX133" fmla="*/ 2309193 w 5372098"/>
              <a:gd name="connsiteY133" fmla="*/ 6612663 h 6857999"/>
              <a:gd name="connsiteX134" fmla="*/ 2308700 w 5372098"/>
              <a:gd name="connsiteY134" fmla="*/ 6616628 h 6857999"/>
              <a:gd name="connsiteX135" fmla="*/ 2307719 w 5372098"/>
              <a:gd name="connsiteY135" fmla="*/ 6620590 h 6857999"/>
              <a:gd name="connsiteX136" fmla="*/ 2301325 w 5372098"/>
              <a:gd name="connsiteY136" fmla="*/ 6619104 h 6857999"/>
              <a:gd name="connsiteX137" fmla="*/ 2296900 w 5372098"/>
              <a:gd name="connsiteY137" fmla="*/ 6616628 h 6857999"/>
              <a:gd name="connsiteX138" fmla="*/ 2292472 w 5372098"/>
              <a:gd name="connsiteY138" fmla="*/ 6613653 h 6857999"/>
              <a:gd name="connsiteX139" fmla="*/ 2289032 w 5372098"/>
              <a:gd name="connsiteY139" fmla="*/ 6611177 h 6857999"/>
              <a:gd name="connsiteX140" fmla="*/ 2286080 w 5372098"/>
              <a:gd name="connsiteY140" fmla="*/ 6607708 h 6857999"/>
              <a:gd name="connsiteX141" fmla="*/ 2284112 w 5372098"/>
              <a:gd name="connsiteY141" fmla="*/ 6604240 h 6857999"/>
              <a:gd name="connsiteX142" fmla="*/ 2280179 w 5372098"/>
              <a:gd name="connsiteY142" fmla="*/ 6598789 h 6857999"/>
              <a:gd name="connsiteX143" fmla="*/ 2278703 w 5372098"/>
              <a:gd name="connsiteY143" fmla="*/ 6596809 h 6857999"/>
              <a:gd name="connsiteX144" fmla="*/ 2277719 w 5372098"/>
              <a:gd name="connsiteY144" fmla="*/ 6595817 h 6857999"/>
              <a:gd name="connsiteX145" fmla="*/ 2276243 w 5372098"/>
              <a:gd name="connsiteY145" fmla="*/ 6595817 h 6857999"/>
              <a:gd name="connsiteX146" fmla="*/ 2274772 w 5372098"/>
              <a:gd name="connsiteY146" fmla="*/ 6596809 h 6857999"/>
              <a:gd name="connsiteX147" fmla="*/ 2273787 w 5372098"/>
              <a:gd name="connsiteY147" fmla="*/ 6598789 h 6857999"/>
              <a:gd name="connsiteX148" fmla="*/ 2272309 w 5372098"/>
              <a:gd name="connsiteY148" fmla="*/ 6602258 h 6857999"/>
              <a:gd name="connsiteX149" fmla="*/ 2267393 w 5372098"/>
              <a:gd name="connsiteY149" fmla="*/ 6615141 h 6857999"/>
              <a:gd name="connsiteX150" fmla="*/ 2263458 w 5372098"/>
              <a:gd name="connsiteY150" fmla="*/ 6608699 h 6857999"/>
              <a:gd name="connsiteX151" fmla="*/ 2261002 w 5372098"/>
              <a:gd name="connsiteY151" fmla="*/ 6602258 h 6857999"/>
              <a:gd name="connsiteX152" fmla="*/ 2256573 w 5372098"/>
              <a:gd name="connsiteY152" fmla="*/ 6589872 h 6857999"/>
              <a:gd name="connsiteX153" fmla="*/ 2254118 w 5372098"/>
              <a:gd name="connsiteY153" fmla="*/ 6583431 h 6857999"/>
              <a:gd name="connsiteX154" fmla="*/ 2251167 w 5372098"/>
              <a:gd name="connsiteY154" fmla="*/ 6577484 h 6857999"/>
              <a:gd name="connsiteX155" fmla="*/ 2246739 w 5372098"/>
              <a:gd name="connsiteY155" fmla="*/ 6570549 h 6857999"/>
              <a:gd name="connsiteX156" fmla="*/ 2239855 w 5372098"/>
              <a:gd name="connsiteY156" fmla="*/ 6563612 h 6857999"/>
              <a:gd name="connsiteX157" fmla="*/ 2243299 w 5372098"/>
              <a:gd name="connsiteY157" fmla="*/ 6560143 h 6857999"/>
              <a:gd name="connsiteX158" fmla="*/ 2246739 w 5372098"/>
              <a:gd name="connsiteY158" fmla="*/ 6557665 h 6857999"/>
              <a:gd name="connsiteX159" fmla="*/ 2254118 w 5372098"/>
              <a:gd name="connsiteY159" fmla="*/ 6552712 h 6857999"/>
              <a:gd name="connsiteX160" fmla="*/ 2261984 w 5372098"/>
              <a:gd name="connsiteY160" fmla="*/ 6548747 h 6857999"/>
              <a:gd name="connsiteX161" fmla="*/ 2270839 w 5372098"/>
              <a:gd name="connsiteY161" fmla="*/ 6545279 h 6857999"/>
              <a:gd name="connsiteX162" fmla="*/ 2280179 w 5372098"/>
              <a:gd name="connsiteY162" fmla="*/ 6542306 h 6857999"/>
              <a:gd name="connsiteX163" fmla="*/ 2290506 w 5372098"/>
              <a:gd name="connsiteY163" fmla="*/ 6539334 h 6857999"/>
              <a:gd name="connsiteX164" fmla="*/ 2837815 w 5372098"/>
              <a:gd name="connsiteY164" fmla="*/ 6476084 h 6857999"/>
              <a:gd name="connsiteX165" fmla="*/ 2840752 w 5372098"/>
              <a:gd name="connsiteY165" fmla="*/ 6476576 h 6857999"/>
              <a:gd name="connsiteX166" fmla="*/ 2844667 w 5372098"/>
              <a:gd name="connsiteY166" fmla="*/ 6478543 h 6857999"/>
              <a:gd name="connsiteX167" fmla="*/ 2849559 w 5372098"/>
              <a:gd name="connsiteY167" fmla="*/ 6480510 h 6857999"/>
              <a:gd name="connsiteX168" fmla="*/ 2855432 w 5372098"/>
              <a:gd name="connsiteY168" fmla="*/ 6483460 h 6857999"/>
              <a:gd name="connsiteX169" fmla="*/ 2867668 w 5372098"/>
              <a:gd name="connsiteY169" fmla="*/ 6491821 h 6857999"/>
              <a:gd name="connsiteX170" fmla="*/ 2880391 w 5372098"/>
              <a:gd name="connsiteY170" fmla="*/ 6502639 h 6857999"/>
              <a:gd name="connsiteX171" fmla="*/ 2893607 w 5372098"/>
              <a:gd name="connsiteY171" fmla="*/ 6514439 h 6857999"/>
              <a:gd name="connsiteX172" fmla="*/ 2899481 w 5372098"/>
              <a:gd name="connsiteY172" fmla="*/ 6520833 h 6857999"/>
              <a:gd name="connsiteX173" fmla="*/ 2905350 w 5372098"/>
              <a:gd name="connsiteY173" fmla="*/ 6527226 h 6857999"/>
              <a:gd name="connsiteX174" fmla="*/ 2909755 w 5372098"/>
              <a:gd name="connsiteY174" fmla="*/ 6533127 h 6857999"/>
              <a:gd name="connsiteX175" fmla="*/ 2914163 w 5372098"/>
              <a:gd name="connsiteY175" fmla="*/ 6539519 h 6857999"/>
              <a:gd name="connsiteX176" fmla="*/ 2917587 w 5372098"/>
              <a:gd name="connsiteY176" fmla="*/ 6544927 h 6857999"/>
              <a:gd name="connsiteX177" fmla="*/ 2920035 w 5372098"/>
              <a:gd name="connsiteY177" fmla="*/ 6550829 h 6857999"/>
              <a:gd name="connsiteX178" fmla="*/ 2913183 w 5372098"/>
              <a:gd name="connsiteY178" fmla="*/ 6550337 h 6857999"/>
              <a:gd name="connsiteX179" fmla="*/ 2906333 w 5372098"/>
              <a:gd name="connsiteY179" fmla="*/ 6549353 h 6857999"/>
              <a:gd name="connsiteX180" fmla="*/ 2900460 w 5372098"/>
              <a:gd name="connsiteY180" fmla="*/ 6547387 h 6857999"/>
              <a:gd name="connsiteX181" fmla="*/ 2894096 w 5372098"/>
              <a:gd name="connsiteY181" fmla="*/ 6544436 h 6857999"/>
              <a:gd name="connsiteX182" fmla="*/ 2889205 w 5372098"/>
              <a:gd name="connsiteY182" fmla="*/ 6540502 h 6857999"/>
              <a:gd name="connsiteX183" fmla="*/ 2883329 w 5372098"/>
              <a:gd name="connsiteY183" fmla="*/ 6536569 h 6857999"/>
              <a:gd name="connsiteX184" fmla="*/ 2878929 w 5372098"/>
              <a:gd name="connsiteY184" fmla="*/ 6531651 h 6857999"/>
              <a:gd name="connsiteX185" fmla="*/ 2873542 w 5372098"/>
              <a:gd name="connsiteY185" fmla="*/ 6526733 h 6857999"/>
              <a:gd name="connsiteX186" fmla="*/ 2864731 w 5372098"/>
              <a:gd name="connsiteY186" fmla="*/ 6514439 h 6857999"/>
              <a:gd name="connsiteX187" fmla="*/ 2855922 w 5372098"/>
              <a:gd name="connsiteY187" fmla="*/ 6501655 h 6857999"/>
              <a:gd name="connsiteX188" fmla="*/ 2846621 w 5372098"/>
              <a:gd name="connsiteY188" fmla="*/ 6488870 h 6857999"/>
              <a:gd name="connsiteX189" fmla="*/ 1910979 w 5372098"/>
              <a:gd name="connsiteY189" fmla="*/ 6383898 h 6857999"/>
              <a:gd name="connsiteX190" fmla="*/ 1929318 w 5372098"/>
              <a:gd name="connsiteY190" fmla="*/ 6405752 h 6857999"/>
              <a:gd name="connsiteX191" fmla="*/ 1942703 w 5372098"/>
              <a:gd name="connsiteY191" fmla="*/ 6424131 h 6857999"/>
              <a:gd name="connsiteX192" fmla="*/ 1954103 w 5372098"/>
              <a:gd name="connsiteY192" fmla="*/ 6440024 h 6857999"/>
              <a:gd name="connsiteX193" fmla="*/ 1964017 w 5372098"/>
              <a:gd name="connsiteY193" fmla="*/ 6454926 h 6857999"/>
              <a:gd name="connsiteX194" fmla="*/ 1972941 w 5372098"/>
              <a:gd name="connsiteY194" fmla="*/ 6470324 h 6857999"/>
              <a:gd name="connsiteX195" fmla="*/ 1982358 w 5372098"/>
              <a:gd name="connsiteY195" fmla="*/ 6486714 h 6857999"/>
              <a:gd name="connsiteX196" fmla="*/ 2005655 w 5372098"/>
              <a:gd name="connsiteY196" fmla="*/ 6528933 h 6857999"/>
              <a:gd name="connsiteX197" fmla="*/ 2002186 w 5372098"/>
              <a:gd name="connsiteY197" fmla="*/ 6531914 h 6857999"/>
              <a:gd name="connsiteX198" fmla="*/ 1999212 w 5372098"/>
              <a:gd name="connsiteY198" fmla="*/ 6534396 h 6857999"/>
              <a:gd name="connsiteX199" fmla="*/ 1996732 w 5372098"/>
              <a:gd name="connsiteY199" fmla="*/ 6535887 h 6857999"/>
              <a:gd name="connsiteX200" fmla="*/ 1993265 w 5372098"/>
              <a:gd name="connsiteY200" fmla="*/ 6536881 h 6857999"/>
              <a:gd name="connsiteX201" fmla="*/ 1989791 w 5372098"/>
              <a:gd name="connsiteY201" fmla="*/ 6537874 h 6857999"/>
              <a:gd name="connsiteX202" fmla="*/ 1986322 w 5372098"/>
              <a:gd name="connsiteY202" fmla="*/ 6538370 h 6857999"/>
              <a:gd name="connsiteX203" fmla="*/ 1982855 w 5372098"/>
              <a:gd name="connsiteY203" fmla="*/ 6537874 h 6857999"/>
              <a:gd name="connsiteX204" fmla="*/ 1979387 w 5372098"/>
              <a:gd name="connsiteY204" fmla="*/ 6536881 h 6857999"/>
              <a:gd name="connsiteX205" fmla="*/ 1975913 w 5372098"/>
              <a:gd name="connsiteY205" fmla="*/ 6535887 h 6857999"/>
              <a:gd name="connsiteX206" fmla="*/ 1972443 w 5372098"/>
              <a:gd name="connsiteY206" fmla="*/ 6534396 h 6857999"/>
              <a:gd name="connsiteX207" fmla="*/ 1965006 w 5372098"/>
              <a:gd name="connsiteY207" fmla="*/ 6530424 h 6857999"/>
              <a:gd name="connsiteX208" fmla="*/ 1958567 w 5372098"/>
              <a:gd name="connsiteY208" fmla="*/ 6524463 h 6857999"/>
              <a:gd name="connsiteX209" fmla="*/ 1951625 w 5372098"/>
              <a:gd name="connsiteY209" fmla="*/ 6518007 h 6857999"/>
              <a:gd name="connsiteX210" fmla="*/ 1945181 w 5372098"/>
              <a:gd name="connsiteY210" fmla="*/ 6511052 h 6857999"/>
              <a:gd name="connsiteX211" fmla="*/ 1938738 w 5372098"/>
              <a:gd name="connsiteY211" fmla="*/ 6502609 h 6857999"/>
              <a:gd name="connsiteX212" fmla="*/ 1933286 w 5372098"/>
              <a:gd name="connsiteY212" fmla="*/ 6494661 h 6857999"/>
              <a:gd name="connsiteX213" fmla="*/ 1928824 w 5372098"/>
              <a:gd name="connsiteY213" fmla="*/ 6486218 h 6857999"/>
              <a:gd name="connsiteX214" fmla="*/ 1924859 w 5372098"/>
              <a:gd name="connsiteY214" fmla="*/ 6478270 h 6857999"/>
              <a:gd name="connsiteX215" fmla="*/ 1921386 w 5372098"/>
              <a:gd name="connsiteY215" fmla="*/ 6469826 h 6857999"/>
              <a:gd name="connsiteX216" fmla="*/ 1918910 w 5372098"/>
              <a:gd name="connsiteY216" fmla="*/ 6462376 h 6857999"/>
              <a:gd name="connsiteX217" fmla="*/ 1917921 w 5372098"/>
              <a:gd name="connsiteY217" fmla="*/ 6455422 h 6857999"/>
              <a:gd name="connsiteX218" fmla="*/ 1925354 w 5372098"/>
              <a:gd name="connsiteY218" fmla="*/ 6454926 h 6857999"/>
              <a:gd name="connsiteX219" fmla="*/ 1930310 w 5372098"/>
              <a:gd name="connsiteY219" fmla="*/ 6452939 h 6857999"/>
              <a:gd name="connsiteX220" fmla="*/ 1932788 w 5372098"/>
              <a:gd name="connsiteY220" fmla="*/ 6451946 h 6857999"/>
              <a:gd name="connsiteX221" fmla="*/ 1934275 w 5372098"/>
              <a:gd name="connsiteY221" fmla="*/ 6450952 h 6857999"/>
              <a:gd name="connsiteX222" fmla="*/ 1935764 w 5372098"/>
              <a:gd name="connsiteY222" fmla="*/ 6449959 h 6857999"/>
              <a:gd name="connsiteX223" fmla="*/ 1936257 w 5372098"/>
              <a:gd name="connsiteY223" fmla="*/ 6447972 h 6857999"/>
              <a:gd name="connsiteX224" fmla="*/ 1937250 w 5372098"/>
              <a:gd name="connsiteY224" fmla="*/ 6444495 h 6857999"/>
              <a:gd name="connsiteX225" fmla="*/ 1936754 w 5372098"/>
              <a:gd name="connsiteY225" fmla="*/ 6440522 h 6857999"/>
              <a:gd name="connsiteX226" fmla="*/ 1935764 w 5372098"/>
              <a:gd name="connsiteY226" fmla="*/ 6436052 h 6857999"/>
              <a:gd name="connsiteX227" fmla="*/ 1933782 w 5372098"/>
              <a:gd name="connsiteY227" fmla="*/ 6431085 h 6857999"/>
              <a:gd name="connsiteX228" fmla="*/ 1928325 w 5372098"/>
              <a:gd name="connsiteY228" fmla="*/ 6420157 h 6857999"/>
              <a:gd name="connsiteX229" fmla="*/ 1921386 w 5372098"/>
              <a:gd name="connsiteY229" fmla="*/ 6408237 h 6857999"/>
              <a:gd name="connsiteX230" fmla="*/ 1914947 w 5372098"/>
              <a:gd name="connsiteY230" fmla="*/ 6396315 h 6857999"/>
              <a:gd name="connsiteX231" fmla="*/ 1912965 w 5372098"/>
              <a:gd name="connsiteY231" fmla="*/ 6389859 h 6857999"/>
              <a:gd name="connsiteX232" fmla="*/ 2099744 w 5372098"/>
              <a:gd name="connsiteY232" fmla="*/ 6187071 h 6857999"/>
              <a:gd name="connsiteX233" fmla="*/ 2105388 w 5372098"/>
              <a:gd name="connsiteY233" fmla="*/ 6187570 h 6857999"/>
              <a:gd name="connsiteX234" fmla="*/ 2111543 w 5372098"/>
              <a:gd name="connsiteY234" fmla="*/ 6189563 h 6857999"/>
              <a:gd name="connsiteX235" fmla="*/ 2117185 w 5372098"/>
              <a:gd name="connsiteY235" fmla="*/ 6191556 h 6857999"/>
              <a:gd name="connsiteX236" fmla="*/ 2122829 w 5372098"/>
              <a:gd name="connsiteY236" fmla="*/ 6194546 h 6857999"/>
              <a:gd name="connsiteX237" fmla="*/ 2127960 w 5372098"/>
              <a:gd name="connsiteY237" fmla="*/ 6198532 h 6857999"/>
              <a:gd name="connsiteX238" fmla="*/ 2132063 w 5372098"/>
              <a:gd name="connsiteY238" fmla="*/ 6202519 h 6857999"/>
              <a:gd name="connsiteX239" fmla="*/ 2135653 w 5372098"/>
              <a:gd name="connsiteY239" fmla="*/ 6207003 h 6857999"/>
              <a:gd name="connsiteX240" fmla="*/ 2136677 w 5372098"/>
              <a:gd name="connsiteY240" fmla="*/ 6209992 h 6857999"/>
              <a:gd name="connsiteX241" fmla="*/ 2137191 w 5372098"/>
              <a:gd name="connsiteY241" fmla="*/ 6212485 h 6857999"/>
              <a:gd name="connsiteX242" fmla="*/ 2137706 w 5372098"/>
              <a:gd name="connsiteY242" fmla="*/ 6214975 h 6857999"/>
              <a:gd name="connsiteX243" fmla="*/ 2137706 w 5372098"/>
              <a:gd name="connsiteY243" fmla="*/ 6217965 h 6857999"/>
              <a:gd name="connsiteX244" fmla="*/ 2135142 w 5372098"/>
              <a:gd name="connsiteY244" fmla="*/ 6220457 h 6857999"/>
              <a:gd name="connsiteX245" fmla="*/ 2132063 w 5372098"/>
              <a:gd name="connsiteY245" fmla="*/ 6221951 h 6857999"/>
              <a:gd name="connsiteX246" fmla="*/ 2128986 w 5372098"/>
              <a:gd name="connsiteY246" fmla="*/ 6221951 h 6857999"/>
              <a:gd name="connsiteX247" fmla="*/ 2125907 w 5372098"/>
              <a:gd name="connsiteY247" fmla="*/ 6221454 h 6857999"/>
              <a:gd name="connsiteX248" fmla="*/ 2123343 w 5372098"/>
              <a:gd name="connsiteY248" fmla="*/ 6220457 h 6857999"/>
              <a:gd name="connsiteX249" fmla="*/ 2120265 w 5372098"/>
              <a:gd name="connsiteY249" fmla="*/ 6217965 h 6857999"/>
              <a:gd name="connsiteX250" fmla="*/ 2114109 w 5372098"/>
              <a:gd name="connsiteY250" fmla="*/ 6213979 h 6857999"/>
              <a:gd name="connsiteX251" fmla="*/ 2108467 w 5372098"/>
              <a:gd name="connsiteY251" fmla="*/ 6209992 h 6857999"/>
              <a:gd name="connsiteX252" fmla="*/ 2104877 w 5372098"/>
              <a:gd name="connsiteY252" fmla="*/ 6208498 h 6857999"/>
              <a:gd name="connsiteX253" fmla="*/ 2101797 w 5372098"/>
              <a:gd name="connsiteY253" fmla="*/ 6207502 h 6857999"/>
              <a:gd name="connsiteX254" fmla="*/ 2099744 w 5372098"/>
              <a:gd name="connsiteY254" fmla="*/ 6208498 h 6857999"/>
              <a:gd name="connsiteX255" fmla="*/ 2096670 w 5372098"/>
              <a:gd name="connsiteY255" fmla="*/ 6209495 h 6857999"/>
              <a:gd name="connsiteX256" fmla="*/ 2093594 w 5372098"/>
              <a:gd name="connsiteY256" fmla="*/ 6211488 h 6857999"/>
              <a:gd name="connsiteX257" fmla="*/ 2091541 w 5372098"/>
              <a:gd name="connsiteY257" fmla="*/ 6215474 h 6857999"/>
              <a:gd name="connsiteX258" fmla="*/ 2088976 w 5372098"/>
              <a:gd name="connsiteY258" fmla="*/ 6211488 h 6857999"/>
              <a:gd name="connsiteX259" fmla="*/ 2087434 w 5372098"/>
              <a:gd name="connsiteY259" fmla="*/ 6207502 h 6857999"/>
              <a:gd name="connsiteX260" fmla="*/ 2085897 w 5372098"/>
              <a:gd name="connsiteY260" fmla="*/ 6204013 h 6857999"/>
              <a:gd name="connsiteX261" fmla="*/ 2085382 w 5372098"/>
              <a:gd name="connsiteY261" fmla="*/ 6201023 h 6857999"/>
              <a:gd name="connsiteX262" fmla="*/ 2085382 w 5372098"/>
              <a:gd name="connsiteY262" fmla="*/ 6198532 h 6857999"/>
              <a:gd name="connsiteX263" fmla="*/ 2085382 w 5372098"/>
              <a:gd name="connsiteY263" fmla="*/ 6195542 h 6857999"/>
              <a:gd name="connsiteX264" fmla="*/ 2085897 w 5372098"/>
              <a:gd name="connsiteY264" fmla="*/ 6194047 h 6857999"/>
              <a:gd name="connsiteX265" fmla="*/ 2087434 w 5372098"/>
              <a:gd name="connsiteY265" fmla="*/ 6191556 h 6857999"/>
              <a:gd name="connsiteX266" fmla="*/ 2088462 w 5372098"/>
              <a:gd name="connsiteY266" fmla="*/ 6190559 h 6857999"/>
              <a:gd name="connsiteX267" fmla="*/ 2090000 w 5372098"/>
              <a:gd name="connsiteY267" fmla="*/ 6189563 h 6857999"/>
              <a:gd name="connsiteX268" fmla="*/ 2092564 w 5372098"/>
              <a:gd name="connsiteY268" fmla="*/ 6188067 h 6857999"/>
              <a:gd name="connsiteX269" fmla="*/ 2094102 w 5372098"/>
              <a:gd name="connsiteY269" fmla="*/ 6187570 h 6857999"/>
              <a:gd name="connsiteX270" fmla="*/ 2143684 w 5372098"/>
              <a:gd name="connsiteY270" fmla="*/ 6099867 h 6857999"/>
              <a:gd name="connsiteX271" fmla="*/ 2146674 w 5372098"/>
              <a:gd name="connsiteY271" fmla="*/ 6099867 h 6857999"/>
              <a:gd name="connsiteX272" fmla="*/ 2149662 w 5372098"/>
              <a:gd name="connsiteY272" fmla="*/ 6100367 h 6857999"/>
              <a:gd name="connsiteX273" fmla="*/ 2152156 w 5372098"/>
              <a:gd name="connsiteY273" fmla="*/ 6102360 h 6857999"/>
              <a:gd name="connsiteX274" fmla="*/ 2154650 w 5372098"/>
              <a:gd name="connsiteY274" fmla="*/ 6104353 h 6857999"/>
              <a:gd name="connsiteX275" fmla="*/ 2157137 w 5372098"/>
              <a:gd name="connsiteY275" fmla="*/ 6107840 h 6857999"/>
              <a:gd name="connsiteX276" fmla="*/ 2161625 w 5372098"/>
              <a:gd name="connsiteY276" fmla="*/ 6115813 h 6857999"/>
              <a:gd name="connsiteX277" fmla="*/ 2166604 w 5372098"/>
              <a:gd name="connsiteY277" fmla="*/ 6125281 h 6857999"/>
              <a:gd name="connsiteX278" fmla="*/ 2170093 w 5372098"/>
              <a:gd name="connsiteY278" fmla="*/ 6130264 h 6857999"/>
              <a:gd name="connsiteX279" fmla="*/ 2174083 w 5372098"/>
              <a:gd name="connsiteY279" fmla="*/ 6136244 h 6857999"/>
              <a:gd name="connsiteX280" fmla="*/ 2178568 w 5372098"/>
              <a:gd name="connsiteY280" fmla="*/ 6141227 h 6857999"/>
              <a:gd name="connsiteX281" fmla="*/ 2184045 w 5372098"/>
              <a:gd name="connsiteY281" fmla="*/ 6146210 h 6857999"/>
              <a:gd name="connsiteX282" fmla="*/ 2180560 w 5372098"/>
              <a:gd name="connsiteY282" fmla="*/ 6148701 h 6857999"/>
              <a:gd name="connsiteX283" fmla="*/ 2178568 w 5372098"/>
              <a:gd name="connsiteY283" fmla="*/ 6150694 h 6857999"/>
              <a:gd name="connsiteX284" fmla="*/ 2177069 w 5372098"/>
              <a:gd name="connsiteY284" fmla="*/ 6153684 h 6857999"/>
              <a:gd name="connsiteX285" fmla="*/ 2176071 w 5372098"/>
              <a:gd name="connsiteY285" fmla="*/ 6156674 h 6857999"/>
              <a:gd name="connsiteX286" fmla="*/ 2176071 w 5372098"/>
              <a:gd name="connsiteY286" fmla="*/ 6159663 h 6857999"/>
              <a:gd name="connsiteX287" fmla="*/ 2176071 w 5372098"/>
              <a:gd name="connsiteY287" fmla="*/ 6162156 h 6857999"/>
              <a:gd name="connsiteX288" fmla="*/ 2176573 w 5372098"/>
              <a:gd name="connsiteY288" fmla="*/ 6165145 h 6857999"/>
              <a:gd name="connsiteX289" fmla="*/ 2177571 w 5372098"/>
              <a:gd name="connsiteY289" fmla="*/ 6168633 h 6857999"/>
              <a:gd name="connsiteX290" fmla="*/ 2180560 w 5372098"/>
              <a:gd name="connsiteY290" fmla="*/ 6175111 h 6857999"/>
              <a:gd name="connsiteX291" fmla="*/ 2184545 w 5372098"/>
              <a:gd name="connsiteY291" fmla="*/ 6182088 h 6857999"/>
              <a:gd name="connsiteX292" fmla="*/ 2193017 w 5372098"/>
              <a:gd name="connsiteY292" fmla="*/ 6195541 h 6857999"/>
              <a:gd name="connsiteX293" fmla="*/ 2189030 w 5372098"/>
              <a:gd name="connsiteY293" fmla="*/ 6196040 h 6857999"/>
              <a:gd name="connsiteX294" fmla="*/ 2185042 w 5372098"/>
              <a:gd name="connsiteY294" fmla="*/ 6196537 h 6857999"/>
              <a:gd name="connsiteX295" fmla="*/ 2181555 w 5372098"/>
              <a:gd name="connsiteY295" fmla="*/ 6198033 h 6857999"/>
              <a:gd name="connsiteX296" fmla="*/ 2179064 w 5372098"/>
              <a:gd name="connsiteY296" fmla="*/ 6199030 h 6857999"/>
              <a:gd name="connsiteX297" fmla="*/ 2177069 w 5372098"/>
              <a:gd name="connsiteY297" fmla="*/ 6200524 h 6857999"/>
              <a:gd name="connsiteX298" fmla="*/ 2175076 w 5372098"/>
              <a:gd name="connsiteY298" fmla="*/ 6202517 h 6857999"/>
              <a:gd name="connsiteX299" fmla="*/ 2174083 w 5372098"/>
              <a:gd name="connsiteY299" fmla="*/ 6204013 h 6857999"/>
              <a:gd name="connsiteX300" fmla="*/ 2173581 w 5372098"/>
              <a:gd name="connsiteY300" fmla="*/ 6206503 h 6857999"/>
              <a:gd name="connsiteX301" fmla="*/ 2173581 w 5372098"/>
              <a:gd name="connsiteY301" fmla="*/ 6208996 h 6857999"/>
              <a:gd name="connsiteX302" fmla="*/ 2173581 w 5372098"/>
              <a:gd name="connsiteY302" fmla="*/ 6211486 h 6857999"/>
              <a:gd name="connsiteX303" fmla="*/ 2174083 w 5372098"/>
              <a:gd name="connsiteY303" fmla="*/ 6216968 h 6857999"/>
              <a:gd name="connsiteX304" fmla="*/ 2176573 w 5372098"/>
              <a:gd name="connsiteY304" fmla="*/ 6222948 h 6857999"/>
              <a:gd name="connsiteX305" fmla="*/ 2178568 w 5372098"/>
              <a:gd name="connsiteY305" fmla="*/ 6229924 h 6857999"/>
              <a:gd name="connsiteX306" fmla="*/ 2185545 w 5372098"/>
              <a:gd name="connsiteY306" fmla="*/ 6243877 h 6857999"/>
              <a:gd name="connsiteX307" fmla="*/ 2188531 w 5372098"/>
              <a:gd name="connsiteY307" fmla="*/ 6251350 h 6857999"/>
              <a:gd name="connsiteX308" fmla="*/ 2191521 w 5372098"/>
              <a:gd name="connsiteY308" fmla="*/ 6257829 h 6857999"/>
              <a:gd name="connsiteX309" fmla="*/ 2193515 w 5372098"/>
              <a:gd name="connsiteY309" fmla="*/ 6264805 h 6857999"/>
              <a:gd name="connsiteX310" fmla="*/ 2195011 w 5372098"/>
              <a:gd name="connsiteY310" fmla="*/ 6271781 h 6857999"/>
              <a:gd name="connsiteX311" fmla="*/ 2195011 w 5372098"/>
              <a:gd name="connsiteY311" fmla="*/ 6275269 h 6857999"/>
              <a:gd name="connsiteX312" fmla="*/ 2195011 w 5372098"/>
              <a:gd name="connsiteY312" fmla="*/ 6278258 h 6857999"/>
              <a:gd name="connsiteX313" fmla="*/ 2194011 w 5372098"/>
              <a:gd name="connsiteY313" fmla="*/ 6281248 h 6857999"/>
              <a:gd name="connsiteX314" fmla="*/ 2193017 w 5372098"/>
              <a:gd name="connsiteY314" fmla="*/ 6284238 h 6857999"/>
              <a:gd name="connsiteX315" fmla="*/ 2190027 w 5372098"/>
              <a:gd name="connsiteY315" fmla="*/ 6284238 h 6857999"/>
              <a:gd name="connsiteX316" fmla="*/ 2186539 w 5372098"/>
              <a:gd name="connsiteY316" fmla="*/ 6283241 h 6857999"/>
              <a:gd name="connsiteX317" fmla="*/ 2183549 w 5372098"/>
              <a:gd name="connsiteY317" fmla="*/ 6282245 h 6857999"/>
              <a:gd name="connsiteX318" fmla="*/ 2180059 w 5372098"/>
              <a:gd name="connsiteY318" fmla="*/ 6280252 h 6857999"/>
              <a:gd name="connsiteX319" fmla="*/ 2173083 w 5372098"/>
              <a:gd name="connsiteY319" fmla="*/ 6275269 h 6857999"/>
              <a:gd name="connsiteX320" fmla="*/ 2166107 w 5372098"/>
              <a:gd name="connsiteY320" fmla="*/ 6269289 h 6857999"/>
              <a:gd name="connsiteX321" fmla="*/ 2152156 w 5372098"/>
              <a:gd name="connsiteY321" fmla="*/ 6256333 h 6857999"/>
              <a:gd name="connsiteX322" fmla="*/ 2145679 w 5372098"/>
              <a:gd name="connsiteY322" fmla="*/ 6250354 h 6857999"/>
              <a:gd name="connsiteX323" fmla="*/ 2142189 w 5372098"/>
              <a:gd name="connsiteY323" fmla="*/ 6248361 h 6857999"/>
              <a:gd name="connsiteX324" fmla="*/ 2138703 w 5372098"/>
              <a:gd name="connsiteY324" fmla="*/ 6246367 h 6857999"/>
              <a:gd name="connsiteX325" fmla="*/ 2143684 w 5372098"/>
              <a:gd name="connsiteY325" fmla="*/ 6241883 h 6857999"/>
              <a:gd name="connsiteX326" fmla="*/ 2148169 w 5372098"/>
              <a:gd name="connsiteY326" fmla="*/ 6235904 h 6857999"/>
              <a:gd name="connsiteX327" fmla="*/ 2152156 w 5372098"/>
              <a:gd name="connsiteY327" fmla="*/ 6228928 h 6857999"/>
              <a:gd name="connsiteX328" fmla="*/ 2155645 w 5372098"/>
              <a:gd name="connsiteY328" fmla="*/ 6220955 h 6857999"/>
              <a:gd name="connsiteX329" fmla="*/ 2159131 w 5372098"/>
              <a:gd name="connsiteY329" fmla="*/ 6211985 h 6857999"/>
              <a:gd name="connsiteX330" fmla="*/ 2161625 w 5372098"/>
              <a:gd name="connsiteY330" fmla="*/ 6202517 h 6857999"/>
              <a:gd name="connsiteX331" fmla="*/ 2163117 w 5372098"/>
              <a:gd name="connsiteY331" fmla="*/ 6192551 h 6857999"/>
              <a:gd name="connsiteX332" fmla="*/ 2163616 w 5372098"/>
              <a:gd name="connsiteY332" fmla="*/ 6182585 h 6857999"/>
              <a:gd name="connsiteX333" fmla="*/ 2163616 w 5372098"/>
              <a:gd name="connsiteY333" fmla="*/ 6172122 h 6857999"/>
              <a:gd name="connsiteX334" fmla="*/ 2162621 w 5372098"/>
              <a:gd name="connsiteY334" fmla="*/ 6161657 h 6857999"/>
              <a:gd name="connsiteX335" fmla="*/ 2160626 w 5372098"/>
              <a:gd name="connsiteY335" fmla="*/ 6151691 h 6857999"/>
              <a:gd name="connsiteX336" fmla="*/ 2157637 w 5372098"/>
              <a:gd name="connsiteY336" fmla="*/ 6141725 h 6857999"/>
              <a:gd name="connsiteX337" fmla="*/ 2155146 w 5372098"/>
              <a:gd name="connsiteY337" fmla="*/ 6136742 h 6857999"/>
              <a:gd name="connsiteX338" fmla="*/ 2152156 w 5372098"/>
              <a:gd name="connsiteY338" fmla="*/ 6132258 h 6857999"/>
              <a:gd name="connsiteX339" fmla="*/ 2149662 w 5372098"/>
              <a:gd name="connsiteY339" fmla="*/ 6127275 h 6857999"/>
              <a:gd name="connsiteX340" fmla="*/ 2146674 w 5372098"/>
              <a:gd name="connsiteY340" fmla="*/ 6123288 h 6857999"/>
              <a:gd name="connsiteX341" fmla="*/ 2143185 w 5372098"/>
              <a:gd name="connsiteY341" fmla="*/ 6119302 h 6857999"/>
              <a:gd name="connsiteX342" fmla="*/ 2139199 w 5372098"/>
              <a:gd name="connsiteY342" fmla="*/ 6115315 h 6857999"/>
              <a:gd name="connsiteX343" fmla="*/ 2134715 w 5372098"/>
              <a:gd name="connsiteY343" fmla="*/ 6111329 h 6857999"/>
              <a:gd name="connsiteX344" fmla="*/ 2130229 w 5372098"/>
              <a:gd name="connsiteY344" fmla="*/ 6107840 h 6857999"/>
              <a:gd name="connsiteX345" fmla="*/ 2135212 w 5372098"/>
              <a:gd name="connsiteY345" fmla="*/ 6103854 h 6857999"/>
              <a:gd name="connsiteX346" fmla="*/ 2139701 w 5372098"/>
              <a:gd name="connsiteY346" fmla="*/ 6101861 h 6857999"/>
              <a:gd name="connsiteX347" fmla="*/ 1968226 w 5372098"/>
              <a:gd name="connsiteY347" fmla="*/ 5945395 h 6857999"/>
              <a:gd name="connsiteX348" fmla="*/ 1971755 w 5372098"/>
              <a:gd name="connsiteY348" fmla="*/ 5946413 h 6857999"/>
              <a:gd name="connsiteX349" fmla="*/ 1972762 w 5372098"/>
              <a:gd name="connsiteY349" fmla="*/ 5952522 h 6857999"/>
              <a:gd name="connsiteX350" fmla="*/ 1973264 w 5372098"/>
              <a:gd name="connsiteY350" fmla="*/ 5958121 h 6857999"/>
              <a:gd name="connsiteX351" fmla="*/ 1973264 w 5372098"/>
              <a:gd name="connsiteY351" fmla="*/ 5962193 h 6857999"/>
              <a:gd name="connsiteX352" fmla="*/ 1972762 w 5372098"/>
              <a:gd name="connsiteY352" fmla="*/ 5965247 h 6857999"/>
              <a:gd name="connsiteX353" fmla="*/ 1971251 w 5372098"/>
              <a:gd name="connsiteY353" fmla="*/ 5968301 h 6857999"/>
              <a:gd name="connsiteX354" fmla="*/ 1969236 w 5372098"/>
              <a:gd name="connsiteY354" fmla="*/ 5970846 h 6857999"/>
              <a:gd name="connsiteX355" fmla="*/ 1967217 w 5372098"/>
              <a:gd name="connsiteY355" fmla="*/ 5972374 h 6857999"/>
              <a:gd name="connsiteX356" fmla="*/ 1964198 w 5372098"/>
              <a:gd name="connsiteY356" fmla="*/ 5973901 h 6857999"/>
              <a:gd name="connsiteX357" fmla="*/ 1957644 w 5372098"/>
              <a:gd name="connsiteY357" fmla="*/ 5976446 h 6857999"/>
              <a:gd name="connsiteX358" fmla="*/ 1950084 w 5372098"/>
              <a:gd name="connsiteY358" fmla="*/ 5980009 h 6857999"/>
              <a:gd name="connsiteX359" fmla="*/ 1946053 w 5372098"/>
              <a:gd name="connsiteY359" fmla="*/ 5982555 h 6857999"/>
              <a:gd name="connsiteX360" fmla="*/ 1942025 w 5372098"/>
              <a:gd name="connsiteY360" fmla="*/ 5984590 h 6857999"/>
              <a:gd name="connsiteX361" fmla="*/ 1937487 w 5372098"/>
              <a:gd name="connsiteY361" fmla="*/ 5988153 h 6857999"/>
              <a:gd name="connsiteX362" fmla="*/ 1933457 w 5372098"/>
              <a:gd name="connsiteY362" fmla="*/ 5992734 h 6857999"/>
              <a:gd name="connsiteX363" fmla="*/ 1930434 w 5372098"/>
              <a:gd name="connsiteY363" fmla="*/ 5988153 h 6857999"/>
              <a:gd name="connsiteX364" fmla="*/ 1928921 w 5372098"/>
              <a:gd name="connsiteY364" fmla="*/ 5983063 h 6857999"/>
              <a:gd name="connsiteX365" fmla="*/ 1928417 w 5372098"/>
              <a:gd name="connsiteY365" fmla="*/ 5978482 h 6857999"/>
              <a:gd name="connsiteX366" fmla="*/ 1928921 w 5372098"/>
              <a:gd name="connsiteY366" fmla="*/ 5974409 h 6857999"/>
              <a:gd name="connsiteX367" fmla="*/ 1929930 w 5372098"/>
              <a:gd name="connsiteY367" fmla="*/ 5969828 h 6857999"/>
              <a:gd name="connsiteX368" fmla="*/ 1932449 w 5372098"/>
              <a:gd name="connsiteY368" fmla="*/ 5965247 h 6857999"/>
              <a:gd name="connsiteX369" fmla="*/ 1935474 w 5372098"/>
              <a:gd name="connsiteY369" fmla="*/ 5962193 h 6857999"/>
              <a:gd name="connsiteX370" fmla="*/ 1938495 w 5372098"/>
              <a:gd name="connsiteY370" fmla="*/ 5958121 h 6857999"/>
              <a:gd name="connsiteX371" fmla="*/ 1942527 w 5372098"/>
              <a:gd name="connsiteY371" fmla="*/ 5955067 h 6857999"/>
              <a:gd name="connsiteX372" fmla="*/ 1947064 w 5372098"/>
              <a:gd name="connsiteY372" fmla="*/ 5952013 h 6857999"/>
              <a:gd name="connsiteX373" fmla="*/ 1951091 w 5372098"/>
              <a:gd name="connsiteY373" fmla="*/ 5949467 h 6857999"/>
              <a:gd name="connsiteX374" fmla="*/ 1955629 w 5372098"/>
              <a:gd name="connsiteY374" fmla="*/ 5947940 h 6857999"/>
              <a:gd name="connsiteX375" fmla="*/ 1960164 w 5372098"/>
              <a:gd name="connsiteY375" fmla="*/ 5946922 h 6857999"/>
              <a:gd name="connsiteX376" fmla="*/ 1964198 w 5372098"/>
              <a:gd name="connsiteY376" fmla="*/ 5946413 h 6857999"/>
              <a:gd name="connsiteX377" fmla="*/ 1593562 w 5372098"/>
              <a:gd name="connsiteY377" fmla="*/ 5835769 h 6857999"/>
              <a:gd name="connsiteX378" fmla="*/ 1601041 w 5372098"/>
              <a:gd name="connsiteY378" fmla="*/ 5853978 h 6857999"/>
              <a:gd name="connsiteX379" fmla="*/ 1604523 w 5372098"/>
              <a:gd name="connsiteY379" fmla="*/ 5863589 h 6857999"/>
              <a:gd name="connsiteX380" fmla="*/ 1606019 w 5372098"/>
              <a:gd name="connsiteY380" fmla="*/ 5872186 h 6857999"/>
              <a:gd name="connsiteX381" fmla="*/ 1607015 w 5372098"/>
              <a:gd name="connsiteY381" fmla="*/ 5880785 h 6857999"/>
              <a:gd name="connsiteX382" fmla="*/ 1607015 w 5372098"/>
              <a:gd name="connsiteY382" fmla="*/ 5884831 h 6857999"/>
              <a:gd name="connsiteX383" fmla="*/ 1606521 w 5372098"/>
              <a:gd name="connsiteY383" fmla="*/ 5888877 h 6857999"/>
              <a:gd name="connsiteX384" fmla="*/ 1605523 w 5372098"/>
              <a:gd name="connsiteY384" fmla="*/ 5892418 h 6857999"/>
              <a:gd name="connsiteX385" fmla="*/ 1604030 w 5372098"/>
              <a:gd name="connsiteY385" fmla="*/ 5895959 h 6857999"/>
              <a:gd name="connsiteX386" fmla="*/ 1602035 w 5372098"/>
              <a:gd name="connsiteY386" fmla="*/ 5899499 h 6857999"/>
              <a:gd name="connsiteX387" fmla="*/ 1599043 w 5372098"/>
              <a:gd name="connsiteY387" fmla="*/ 5903040 h 6857999"/>
              <a:gd name="connsiteX388" fmla="*/ 1598547 w 5372098"/>
              <a:gd name="connsiteY388" fmla="*/ 5895959 h 6857999"/>
              <a:gd name="connsiteX389" fmla="*/ 1597054 w 5372098"/>
              <a:gd name="connsiteY389" fmla="*/ 5890395 h 6857999"/>
              <a:gd name="connsiteX390" fmla="*/ 1594560 w 5372098"/>
              <a:gd name="connsiteY390" fmla="*/ 5885338 h 6857999"/>
              <a:gd name="connsiteX391" fmla="*/ 1592569 w 5372098"/>
              <a:gd name="connsiteY391" fmla="*/ 5882303 h 6857999"/>
              <a:gd name="connsiteX392" fmla="*/ 1590574 w 5372098"/>
              <a:gd name="connsiteY392" fmla="*/ 5880785 h 6857999"/>
              <a:gd name="connsiteX393" fmla="*/ 1588080 w 5372098"/>
              <a:gd name="connsiteY393" fmla="*/ 5879773 h 6857999"/>
              <a:gd name="connsiteX394" fmla="*/ 1586586 w 5372098"/>
              <a:gd name="connsiteY394" fmla="*/ 5878762 h 6857999"/>
              <a:gd name="connsiteX395" fmla="*/ 1584095 w 5372098"/>
              <a:gd name="connsiteY395" fmla="*/ 5878762 h 6857999"/>
              <a:gd name="connsiteX396" fmla="*/ 1579112 w 5372098"/>
              <a:gd name="connsiteY396" fmla="*/ 5878762 h 6857999"/>
              <a:gd name="connsiteX397" fmla="*/ 1573632 w 5372098"/>
              <a:gd name="connsiteY397" fmla="*/ 5879773 h 6857999"/>
              <a:gd name="connsiteX398" fmla="*/ 1572634 w 5372098"/>
              <a:gd name="connsiteY398" fmla="*/ 5876234 h 6857999"/>
              <a:gd name="connsiteX399" fmla="*/ 1572136 w 5372098"/>
              <a:gd name="connsiteY399" fmla="*/ 5873199 h 6857999"/>
              <a:gd name="connsiteX400" fmla="*/ 1572634 w 5372098"/>
              <a:gd name="connsiteY400" fmla="*/ 5869658 h 6857999"/>
              <a:gd name="connsiteX401" fmla="*/ 1573632 w 5372098"/>
              <a:gd name="connsiteY401" fmla="*/ 5867128 h 6857999"/>
              <a:gd name="connsiteX402" fmla="*/ 1575623 w 5372098"/>
              <a:gd name="connsiteY402" fmla="*/ 5861059 h 6857999"/>
              <a:gd name="connsiteX403" fmla="*/ 1578615 w 5372098"/>
              <a:gd name="connsiteY403" fmla="*/ 5856001 h 6857999"/>
              <a:gd name="connsiteX404" fmla="*/ 1582101 w 5372098"/>
              <a:gd name="connsiteY404" fmla="*/ 5850944 h 6857999"/>
              <a:gd name="connsiteX405" fmla="*/ 1586088 w 5372098"/>
              <a:gd name="connsiteY405" fmla="*/ 5845380 h 6857999"/>
              <a:gd name="connsiteX406" fmla="*/ 1590075 w 5372098"/>
              <a:gd name="connsiteY406" fmla="*/ 5840827 h 6857999"/>
              <a:gd name="connsiteX407" fmla="*/ 1877093 w 5372098"/>
              <a:gd name="connsiteY407" fmla="*/ 5718670 h 6857999"/>
              <a:gd name="connsiteX408" fmla="*/ 1882076 w 5372098"/>
              <a:gd name="connsiteY408" fmla="*/ 5723653 h 6857999"/>
              <a:gd name="connsiteX409" fmla="*/ 1885066 w 5372098"/>
              <a:gd name="connsiteY409" fmla="*/ 5727639 h 6857999"/>
              <a:gd name="connsiteX410" fmla="*/ 1888056 w 5372098"/>
              <a:gd name="connsiteY410" fmla="*/ 5731625 h 6857999"/>
              <a:gd name="connsiteX411" fmla="*/ 1891047 w 5372098"/>
              <a:gd name="connsiteY411" fmla="*/ 5735612 h 6857999"/>
              <a:gd name="connsiteX412" fmla="*/ 1892541 w 5372098"/>
              <a:gd name="connsiteY412" fmla="*/ 5739101 h 6857999"/>
              <a:gd name="connsiteX413" fmla="*/ 1894036 w 5372098"/>
              <a:gd name="connsiteY413" fmla="*/ 5742090 h 6857999"/>
              <a:gd name="connsiteX414" fmla="*/ 1895531 w 5372098"/>
              <a:gd name="connsiteY414" fmla="*/ 5748567 h 6857999"/>
              <a:gd name="connsiteX415" fmla="*/ 1896030 w 5372098"/>
              <a:gd name="connsiteY415" fmla="*/ 5755046 h 6857999"/>
              <a:gd name="connsiteX416" fmla="*/ 1896030 w 5372098"/>
              <a:gd name="connsiteY416" fmla="*/ 5761026 h 6857999"/>
              <a:gd name="connsiteX417" fmla="*/ 1895531 w 5372098"/>
              <a:gd name="connsiteY417" fmla="*/ 5767005 h 6857999"/>
              <a:gd name="connsiteX418" fmla="*/ 1895035 w 5372098"/>
              <a:gd name="connsiteY418" fmla="*/ 5773482 h 6857999"/>
              <a:gd name="connsiteX419" fmla="*/ 1894036 w 5372098"/>
              <a:gd name="connsiteY419" fmla="*/ 5772486 h 6857999"/>
              <a:gd name="connsiteX420" fmla="*/ 1891545 w 5372098"/>
              <a:gd name="connsiteY420" fmla="*/ 5771489 h 6857999"/>
              <a:gd name="connsiteX421" fmla="*/ 1886061 w 5372098"/>
              <a:gd name="connsiteY421" fmla="*/ 5767005 h 6857999"/>
              <a:gd name="connsiteX422" fmla="*/ 1879088 w 5372098"/>
              <a:gd name="connsiteY422" fmla="*/ 5760527 h 6857999"/>
              <a:gd name="connsiteX423" fmla="*/ 1875599 w 5372098"/>
              <a:gd name="connsiteY423" fmla="*/ 5757039 h 6857999"/>
              <a:gd name="connsiteX424" fmla="*/ 1872609 w 5372098"/>
              <a:gd name="connsiteY424" fmla="*/ 5753053 h 6857999"/>
              <a:gd name="connsiteX425" fmla="*/ 1869621 w 5372098"/>
              <a:gd name="connsiteY425" fmla="*/ 5748567 h 6857999"/>
              <a:gd name="connsiteX426" fmla="*/ 1868124 w 5372098"/>
              <a:gd name="connsiteY426" fmla="*/ 5744581 h 6857999"/>
              <a:gd name="connsiteX427" fmla="*/ 1867126 w 5372098"/>
              <a:gd name="connsiteY427" fmla="*/ 5740097 h 6857999"/>
              <a:gd name="connsiteX428" fmla="*/ 1866132 w 5372098"/>
              <a:gd name="connsiteY428" fmla="*/ 5735612 h 6857999"/>
              <a:gd name="connsiteX429" fmla="*/ 1867126 w 5372098"/>
              <a:gd name="connsiteY429" fmla="*/ 5731128 h 6857999"/>
              <a:gd name="connsiteX430" fmla="*/ 1869122 w 5372098"/>
              <a:gd name="connsiteY430" fmla="*/ 5726642 h 6857999"/>
              <a:gd name="connsiteX431" fmla="*/ 1872609 w 5372098"/>
              <a:gd name="connsiteY431" fmla="*/ 5722656 h 6857999"/>
              <a:gd name="connsiteX432" fmla="*/ 1950942 w 5372098"/>
              <a:gd name="connsiteY432" fmla="*/ 5641432 h 6857999"/>
              <a:gd name="connsiteX433" fmla="*/ 1954481 w 5372098"/>
              <a:gd name="connsiteY433" fmla="*/ 5641432 h 6857999"/>
              <a:gd name="connsiteX434" fmla="*/ 1958013 w 5372098"/>
              <a:gd name="connsiteY434" fmla="*/ 5641933 h 6857999"/>
              <a:gd name="connsiteX435" fmla="*/ 1961045 w 5372098"/>
              <a:gd name="connsiteY435" fmla="*/ 5643437 h 6857999"/>
              <a:gd name="connsiteX436" fmla="*/ 1964075 w 5372098"/>
              <a:gd name="connsiteY436" fmla="*/ 5644439 h 6857999"/>
              <a:gd name="connsiteX437" fmla="*/ 1967103 w 5372098"/>
              <a:gd name="connsiteY437" fmla="*/ 5645941 h 6857999"/>
              <a:gd name="connsiteX438" fmla="*/ 1970135 w 5372098"/>
              <a:gd name="connsiteY438" fmla="*/ 5648446 h 6857999"/>
              <a:gd name="connsiteX439" fmla="*/ 1975185 w 5372098"/>
              <a:gd name="connsiteY439" fmla="*/ 5653458 h 6857999"/>
              <a:gd name="connsiteX440" fmla="*/ 1980234 w 5372098"/>
              <a:gd name="connsiteY440" fmla="*/ 5659971 h 6857999"/>
              <a:gd name="connsiteX441" fmla="*/ 1984272 w 5372098"/>
              <a:gd name="connsiteY441" fmla="*/ 5666985 h 6857999"/>
              <a:gd name="connsiteX442" fmla="*/ 1989325 w 5372098"/>
              <a:gd name="connsiteY442" fmla="*/ 5675001 h 6857999"/>
              <a:gd name="connsiteX443" fmla="*/ 1996902 w 5372098"/>
              <a:gd name="connsiteY443" fmla="*/ 5691534 h 6857999"/>
              <a:gd name="connsiteX444" fmla="*/ 2003465 w 5372098"/>
              <a:gd name="connsiteY444" fmla="*/ 5707566 h 6857999"/>
              <a:gd name="connsiteX445" fmla="*/ 2007001 w 5372098"/>
              <a:gd name="connsiteY445" fmla="*/ 5715082 h 6857999"/>
              <a:gd name="connsiteX446" fmla="*/ 2010537 w 5372098"/>
              <a:gd name="connsiteY446" fmla="*/ 5722096 h 6857999"/>
              <a:gd name="connsiteX447" fmla="*/ 2014073 w 5372098"/>
              <a:gd name="connsiteY447" fmla="*/ 5727608 h 6857999"/>
              <a:gd name="connsiteX448" fmla="*/ 2018111 w 5372098"/>
              <a:gd name="connsiteY448" fmla="*/ 5732617 h 6857999"/>
              <a:gd name="connsiteX449" fmla="*/ 2014578 w 5372098"/>
              <a:gd name="connsiteY449" fmla="*/ 5733619 h 6857999"/>
              <a:gd name="connsiteX450" fmla="*/ 2010537 w 5372098"/>
              <a:gd name="connsiteY450" fmla="*/ 5733619 h 6857999"/>
              <a:gd name="connsiteX451" fmla="*/ 2007001 w 5372098"/>
              <a:gd name="connsiteY451" fmla="*/ 5733619 h 6857999"/>
              <a:gd name="connsiteX452" fmla="*/ 2003465 w 5372098"/>
              <a:gd name="connsiteY452" fmla="*/ 5733118 h 6857999"/>
              <a:gd name="connsiteX453" fmla="*/ 1995891 w 5372098"/>
              <a:gd name="connsiteY453" fmla="*/ 5730613 h 6857999"/>
              <a:gd name="connsiteX454" fmla="*/ 1989325 w 5372098"/>
              <a:gd name="connsiteY454" fmla="*/ 5727608 h 6857999"/>
              <a:gd name="connsiteX455" fmla="*/ 1982254 w 5372098"/>
              <a:gd name="connsiteY455" fmla="*/ 5725603 h 6857999"/>
              <a:gd name="connsiteX456" fmla="*/ 1974677 w 5372098"/>
              <a:gd name="connsiteY456" fmla="*/ 5723097 h 6857999"/>
              <a:gd name="connsiteX457" fmla="*/ 1971144 w 5372098"/>
              <a:gd name="connsiteY457" fmla="*/ 5722596 h 6857999"/>
              <a:gd name="connsiteX458" fmla="*/ 1967611 w 5372098"/>
              <a:gd name="connsiteY458" fmla="*/ 5722596 h 6857999"/>
              <a:gd name="connsiteX459" fmla="*/ 1963567 w 5372098"/>
              <a:gd name="connsiteY459" fmla="*/ 5722596 h 6857999"/>
              <a:gd name="connsiteX460" fmla="*/ 1960034 w 5372098"/>
              <a:gd name="connsiteY460" fmla="*/ 5723097 h 6857999"/>
              <a:gd name="connsiteX461" fmla="*/ 1964581 w 5372098"/>
              <a:gd name="connsiteY461" fmla="*/ 5717587 h 6857999"/>
              <a:gd name="connsiteX462" fmla="*/ 1970135 w 5372098"/>
              <a:gd name="connsiteY462" fmla="*/ 5710072 h 6857999"/>
              <a:gd name="connsiteX463" fmla="*/ 1975185 w 5372098"/>
              <a:gd name="connsiteY463" fmla="*/ 5700552 h 6857999"/>
              <a:gd name="connsiteX464" fmla="*/ 1977709 w 5372098"/>
              <a:gd name="connsiteY464" fmla="*/ 5696043 h 6857999"/>
              <a:gd name="connsiteX465" fmla="*/ 1978718 w 5372098"/>
              <a:gd name="connsiteY465" fmla="*/ 5692034 h 6857999"/>
              <a:gd name="connsiteX466" fmla="*/ 1979729 w 5372098"/>
              <a:gd name="connsiteY466" fmla="*/ 5687525 h 6857999"/>
              <a:gd name="connsiteX467" fmla="*/ 1979729 w 5372098"/>
              <a:gd name="connsiteY467" fmla="*/ 5683517 h 6857999"/>
              <a:gd name="connsiteX468" fmla="*/ 1979227 w 5372098"/>
              <a:gd name="connsiteY468" fmla="*/ 5680011 h 6857999"/>
              <a:gd name="connsiteX469" fmla="*/ 1976698 w 5372098"/>
              <a:gd name="connsiteY469" fmla="*/ 5677004 h 6857999"/>
              <a:gd name="connsiteX470" fmla="*/ 1975691 w 5372098"/>
              <a:gd name="connsiteY470" fmla="*/ 5676003 h 6857999"/>
              <a:gd name="connsiteX471" fmla="*/ 1974176 w 5372098"/>
              <a:gd name="connsiteY471" fmla="*/ 5675502 h 6857999"/>
              <a:gd name="connsiteX472" fmla="*/ 1969629 w 5372098"/>
              <a:gd name="connsiteY472" fmla="*/ 5673498 h 6857999"/>
              <a:gd name="connsiteX473" fmla="*/ 1963061 w 5372098"/>
              <a:gd name="connsiteY473" fmla="*/ 5672997 h 6857999"/>
              <a:gd name="connsiteX474" fmla="*/ 1954980 w 5372098"/>
              <a:gd name="connsiteY474" fmla="*/ 5673498 h 6857999"/>
              <a:gd name="connsiteX475" fmla="*/ 1953471 w 5372098"/>
              <a:gd name="connsiteY475" fmla="*/ 5666484 h 6857999"/>
              <a:gd name="connsiteX476" fmla="*/ 1951951 w 5372098"/>
              <a:gd name="connsiteY476" fmla="*/ 5659468 h 6857999"/>
              <a:gd name="connsiteX477" fmla="*/ 1950438 w 5372098"/>
              <a:gd name="connsiteY477" fmla="*/ 5655462 h 6857999"/>
              <a:gd name="connsiteX478" fmla="*/ 1948419 w 5372098"/>
              <a:gd name="connsiteY478" fmla="*/ 5651453 h 6857999"/>
              <a:gd name="connsiteX479" fmla="*/ 1946399 w 5372098"/>
              <a:gd name="connsiteY479" fmla="*/ 5647445 h 6857999"/>
              <a:gd name="connsiteX480" fmla="*/ 1943368 w 5372098"/>
              <a:gd name="connsiteY480" fmla="*/ 5643437 h 6857999"/>
              <a:gd name="connsiteX481" fmla="*/ 1947406 w 5372098"/>
              <a:gd name="connsiteY481" fmla="*/ 5641933 h 6857999"/>
              <a:gd name="connsiteX482" fmla="*/ 1277141 w 5372098"/>
              <a:gd name="connsiteY482" fmla="*/ 5559214 h 6857999"/>
              <a:gd name="connsiteX483" fmla="*/ 1280583 w 5372098"/>
              <a:gd name="connsiteY483" fmla="*/ 5559214 h 6857999"/>
              <a:gd name="connsiteX484" fmla="*/ 1284520 w 5372098"/>
              <a:gd name="connsiteY484" fmla="*/ 5559738 h 6857999"/>
              <a:gd name="connsiteX485" fmla="*/ 1288456 w 5372098"/>
              <a:gd name="connsiteY485" fmla="*/ 5560788 h 6857999"/>
              <a:gd name="connsiteX486" fmla="*/ 1292883 w 5372098"/>
              <a:gd name="connsiteY486" fmla="*/ 5563411 h 6857999"/>
              <a:gd name="connsiteX487" fmla="*/ 1297311 w 5372098"/>
              <a:gd name="connsiteY487" fmla="*/ 5566033 h 6857999"/>
              <a:gd name="connsiteX488" fmla="*/ 1303216 w 5372098"/>
              <a:gd name="connsiteY488" fmla="*/ 5570230 h 6857999"/>
              <a:gd name="connsiteX489" fmla="*/ 1308627 w 5372098"/>
              <a:gd name="connsiteY489" fmla="*/ 5575999 h 6857999"/>
              <a:gd name="connsiteX490" fmla="*/ 1315516 w 5372098"/>
              <a:gd name="connsiteY490" fmla="*/ 5582294 h 6857999"/>
              <a:gd name="connsiteX491" fmla="*/ 1310594 w 5372098"/>
              <a:gd name="connsiteY491" fmla="*/ 5585441 h 6857999"/>
              <a:gd name="connsiteX492" fmla="*/ 1305675 w 5372098"/>
              <a:gd name="connsiteY492" fmla="*/ 5587539 h 6857999"/>
              <a:gd name="connsiteX493" fmla="*/ 1300263 w 5372098"/>
              <a:gd name="connsiteY493" fmla="*/ 5588588 h 6857999"/>
              <a:gd name="connsiteX494" fmla="*/ 1295841 w 5372098"/>
              <a:gd name="connsiteY494" fmla="*/ 5589112 h 6857999"/>
              <a:gd name="connsiteX495" fmla="*/ 1290917 w 5372098"/>
              <a:gd name="connsiteY495" fmla="*/ 5589112 h 6857999"/>
              <a:gd name="connsiteX496" fmla="*/ 1285504 w 5372098"/>
              <a:gd name="connsiteY496" fmla="*/ 5588588 h 6857999"/>
              <a:gd name="connsiteX497" fmla="*/ 1281079 w 5372098"/>
              <a:gd name="connsiteY497" fmla="*/ 5587539 h 6857999"/>
              <a:gd name="connsiteX498" fmla="*/ 1276157 w 5372098"/>
              <a:gd name="connsiteY498" fmla="*/ 5585441 h 6857999"/>
              <a:gd name="connsiteX499" fmla="*/ 1266810 w 5372098"/>
              <a:gd name="connsiteY499" fmla="*/ 5581244 h 6857999"/>
              <a:gd name="connsiteX500" fmla="*/ 1257465 w 5372098"/>
              <a:gd name="connsiteY500" fmla="*/ 5575475 h 6857999"/>
              <a:gd name="connsiteX501" fmla="*/ 1238275 w 5372098"/>
              <a:gd name="connsiteY501" fmla="*/ 5563411 h 6857999"/>
              <a:gd name="connsiteX502" fmla="*/ 1245165 w 5372098"/>
              <a:gd name="connsiteY502" fmla="*/ 5563411 h 6857999"/>
              <a:gd name="connsiteX503" fmla="*/ 1251070 w 5372098"/>
              <a:gd name="connsiteY503" fmla="*/ 5562886 h 6857999"/>
              <a:gd name="connsiteX504" fmla="*/ 1261401 w 5372098"/>
              <a:gd name="connsiteY504" fmla="*/ 5561312 h 6857999"/>
              <a:gd name="connsiteX505" fmla="*/ 1269269 w 5372098"/>
              <a:gd name="connsiteY505" fmla="*/ 5559738 h 6857999"/>
              <a:gd name="connsiteX506" fmla="*/ 1133632 w 5372098"/>
              <a:gd name="connsiteY506" fmla="*/ 5307572 h 6857999"/>
              <a:gd name="connsiteX507" fmla="*/ 1137686 w 5372098"/>
              <a:gd name="connsiteY507" fmla="*/ 5309060 h 6857999"/>
              <a:gd name="connsiteX508" fmla="*/ 1141237 w 5372098"/>
              <a:gd name="connsiteY508" fmla="*/ 5311045 h 6857999"/>
              <a:gd name="connsiteX509" fmla="*/ 1144786 w 5372098"/>
              <a:gd name="connsiteY509" fmla="*/ 5312533 h 6857999"/>
              <a:gd name="connsiteX510" fmla="*/ 1147316 w 5372098"/>
              <a:gd name="connsiteY510" fmla="*/ 5315509 h 6857999"/>
              <a:gd name="connsiteX511" fmla="*/ 1150356 w 5372098"/>
              <a:gd name="connsiteY511" fmla="*/ 5318486 h 6857999"/>
              <a:gd name="connsiteX512" fmla="*/ 1152890 w 5372098"/>
              <a:gd name="connsiteY512" fmla="*/ 5320966 h 6857999"/>
              <a:gd name="connsiteX513" fmla="*/ 1157450 w 5372098"/>
              <a:gd name="connsiteY513" fmla="*/ 5328407 h 6857999"/>
              <a:gd name="connsiteX514" fmla="*/ 1161504 w 5372098"/>
              <a:gd name="connsiteY514" fmla="*/ 5336343 h 6857999"/>
              <a:gd name="connsiteX515" fmla="*/ 1165051 w 5372098"/>
              <a:gd name="connsiteY515" fmla="*/ 5345768 h 6857999"/>
              <a:gd name="connsiteX516" fmla="*/ 1168091 w 5372098"/>
              <a:gd name="connsiteY516" fmla="*/ 5355192 h 6857999"/>
              <a:gd name="connsiteX517" fmla="*/ 1170119 w 5372098"/>
              <a:gd name="connsiteY517" fmla="*/ 5365610 h 6857999"/>
              <a:gd name="connsiteX518" fmla="*/ 1174680 w 5372098"/>
              <a:gd name="connsiteY518" fmla="*/ 5387435 h 6857999"/>
              <a:gd name="connsiteX519" fmla="*/ 1179750 w 5372098"/>
              <a:gd name="connsiteY519" fmla="*/ 5409261 h 6857999"/>
              <a:gd name="connsiteX520" fmla="*/ 1182280 w 5372098"/>
              <a:gd name="connsiteY520" fmla="*/ 5420671 h 6857999"/>
              <a:gd name="connsiteX521" fmla="*/ 1185323 w 5372098"/>
              <a:gd name="connsiteY521" fmla="*/ 5431583 h 6857999"/>
              <a:gd name="connsiteX522" fmla="*/ 1188869 w 5372098"/>
              <a:gd name="connsiteY522" fmla="*/ 5442000 h 6857999"/>
              <a:gd name="connsiteX523" fmla="*/ 1193431 w 5372098"/>
              <a:gd name="connsiteY523" fmla="*/ 5451426 h 6857999"/>
              <a:gd name="connsiteX524" fmla="*/ 1196471 w 5372098"/>
              <a:gd name="connsiteY524" fmla="*/ 5456881 h 6857999"/>
              <a:gd name="connsiteX525" fmla="*/ 1200018 w 5372098"/>
              <a:gd name="connsiteY525" fmla="*/ 5461346 h 6857999"/>
              <a:gd name="connsiteX526" fmla="*/ 1203567 w 5372098"/>
              <a:gd name="connsiteY526" fmla="*/ 5465314 h 6857999"/>
              <a:gd name="connsiteX527" fmla="*/ 1207112 w 5372098"/>
              <a:gd name="connsiteY527" fmla="*/ 5468787 h 6857999"/>
              <a:gd name="connsiteX528" fmla="*/ 1210662 w 5372098"/>
              <a:gd name="connsiteY528" fmla="*/ 5471763 h 6857999"/>
              <a:gd name="connsiteX529" fmla="*/ 1213702 w 5372098"/>
              <a:gd name="connsiteY529" fmla="*/ 5474244 h 6857999"/>
              <a:gd name="connsiteX530" fmla="*/ 1221301 w 5372098"/>
              <a:gd name="connsiteY530" fmla="*/ 5477716 h 6857999"/>
              <a:gd name="connsiteX531" fmla="*/ 1228395 w 5372098"/>
              <a:gd name="connsiteY531" fmla="*/ 5480691 h 6857999"/>
              <a:gd name="connsiteX532" fmla="*/ 1235996 w 5372098"/>
              <a:gd name="connsiteY532" fmla="*/ 5482677 h 6857999"/>
              <a:gd name="connsiteX533" fmla="*/ 1243595 w 5372098"/>
              <a:gd name="connsiteY533" fmla="*/ 5484165 h 6857999"/>
              <a:gd name="connsiteX534" fmla="*/ 1250691 w 5372098"/>
              <a:gd name="connsiteY534" fmla="*/ 5485652 h 6857999"/>
              <a:gd name="connsiteX535" fmla="*/ 1252215 w 5372098"/>
              <a:gd name="connsiteY535" fmla="*/ 5490613 h 6857999"/>
              <a:gd name="connsiteX536" fmla="*/ 1253226 w 5372098"/>
              <a:gd name="connsiteY536" fmla="*/ 5494581 h 6857999"/>
              <a:gd name="connsiteX537" fmla="*/ 1253226 w 5372098"/>
              <a:gd name="connsiteY537" fmla="*/ 5497061 h 6857999"/>
              <a:gd name="connsiteX538" fmla="*/ 1251703 w 5372098"/>
              <a:gd name="connsiteY538" fmla="*/ 5499542 h 6857999"/>
              <a:gd name="connsiteX539" fmla="*/ 1249680 w 5372098"/>
              <a:gd name="connsiteY539" fmla="*/ 5501030 h 6857999"/>
              <a:gd name="connsiteX540" fmla="*/ 1247144 w 5372098"/>
              <a:gd name="connsiteY540" fmla="*/ 5502022 h 6857999"/>
              <a:gd name="connsiteX541" fmla="*/ 1244104 w 5372098"/>
              <a:gd name="connsiteY541" fmla="*/ 5502518 h 6857999"/>
              <a:gd name="connsiteX542" fmla="*/ 1240559 w 5372098"/>
              <a:gd name="connsiteY542" fmla="*/ 5502022 h 6857999"/>
              <a:gd name="connsiteX543" fmla="*/ 1237010 w 5372098"/>
              <a:gd name="connsiteY543" fmla="*/ 5500534 h 6857999"/>
              <a:gd name="connsiteX544" fmla="*/ 1233970 w 5372098"/>
              <a:gd name="connsiteY544" fmla="*/ 5499046 h 6857999"/>
              <a:gd name="connsiteX545" fmla="*/ 1230423 w 5372098"/>
              <a:gd name="connsiteY545" fmla="*/ 5496565 h 6857999"/>
              <a:gd name="connsiteX546" fmla="*/ 1226875 w 5372098"/>
              <a:gd name="connsiteY546" fmla="*/ 5494581 h 6857999"/>
              <a:gd name="connsiteX547" fmla="*/ 1223833 w 5372098"/>
              <a:gd name="connsiteY547" fmla="*/ 5491109 h 6857999"/>
              <a:gd name="connsiteX548" fmla="*/ 1221301 w 5372098"/>
              <a:gd name="connsiteY548" fmla="*/ 5487140 h 6857999"/>
              <a:gd name="connsiteX549" fmla="*/ 1219273 w 5372098"/>
              <a:gd name="connsiteY549" fmla="*/ 5483173 h 6857999"/>
              <a:gd name="connsiteX550" fmla="*/ 1218261 w 5372098"/>
              <a:gd name="connsiteY550" fmla="*/ 5478212 h 6857999"/>
              <a:gd name="connsiteX551" fmla="*/ 1216233 w 5372098"/>
              <a:gd name="connsiteY551" fmla="*/ 5481187 h 6857999"/>
              <a:gd name="connsiteX552" fmla="*/ 1215727 w 5372098"/>
              <a:gd name="connsiteY552" fmla="*/ 5484165 h 6857999"/>
              <a:gd name="connsiteX553" fmla="*/ 1215727 w 5372098"/>
              <a:gd name="connsiteY553" fmla="*/ 5487636 h 6857999"/>
              <a:gd name="connsiteX554" fmla="*/ 1216233 w 5372098"/>
              <a:gd name="connsiteY554" fmla="*/ 5491605 h 6857999"/>
              <a:gd name="connsiteX555" fmla="*/ 1219273 w 5372098"/>
              <a:gd name="connsiteY555" fmla="*/ 5499046 h 6857999"/>
              <a:gd name="connsiteX556" fmla="*/ 1222315 w 5372098"/>
              <a:gd name="connsiteY556" fmla="*/ 5506983 h 6857999"/>
              <a:gd name="connsiteX557" fmla="*/ 1223326 w 5372098"/>
              <a:gd name="connsiteY557" fmla="*/ 5510950 h 6857999"/>
              <a:gd name="connsiteX558" fmla="*/ 1223833 w 5372098"/>
              <a:gd name="connsiteY558" fmla="*/ 5514423 h 6857999"/>
              <a:gd name="connsiteX559" fmla="*/ 1223833 w 5372098"/>
              <a:gd name="connsiteY559" fmla="*/ 5517895 h 6857999"/>
              <a:gd name="connsiteX560" fmla="*/ 1222824 w 5372098"/>
              <a:gd name="connsiteY560" fmla="*/ 5520871 h 6857999"/>
              <a:gd name="connsiteX561" fmla="*/ 1220792 w 5372098"/>
              <a:gd name="connsiteY561" fmla="*/ 5522856 h 6857999"/>
              <a:gd name="connsiteX562" fmla="*/ 1218261 w 5372098"/>
              <a:gd name="connsiteY562" fmla="*/ 5525336 h 6857999"/>
              <a:gd name="connsiteX563" fmla="*/ 1213191 w 5372098"/>
              <a:gd name="connsiteY563" fmla="*/ 5526328 h 6857999"/>
              <a:gd name="connsiteX564" fmla="*/ 1207112 w 5372098"/>
              <a:gd name="connsiteY564" fmla="*/ 5526824 h 6857999"/>
              <a:gd name="connsiteX565" fmla="*/ 1201030 w 5372098"/>
              <a:gd name="connsiteY565" fmla="*/ 5514919 h 6857999"/>
              <a:gd name="connsiteX566" fmla="*/ 1194950 w 5372098"/>
              <a:gd name="connsiteY566" fmla="*/ 5502518 h 6857999"/>
              <a:gd name="connsiteX567" fmla="*/ 1183803 w 5372098"/>
              <a:gd name="connsiteY567" fmla="*/ 5476724 h 6857999"/>
              <a:gd name="connsiteX568" fmla="*/ 1173667 w 5372098"/>
              <a:gd name="connsiteY568" fmla="*/ 5449937 h 6857999"/>
              <a:gd name="connsiteX569" fmla="*/ 1164036 w 5372098"/>
              <a:gd name="connsiteY569" fmla="*/ 5422159 h 6857999"/>
              <a:gd name="connsiteX570" fmla="*/ 1155929 w 5372098"/>
              <a:gd name="connsiteY570" fmla="*/ 5393884 h 6857999"/>
              <a:gd name="connsiteX571" fmla="*/ 1147316 w 5372098"/>
              <a:gd name="connsiteY571" fmla="*/ 5365114 h 6857999"/>
              <a:gd name="connsiteX572" fmla="*/ 1140729 w 5372098"/>
              <a:gd name="connsiteY572" fmla="*/ 5336343 h 6857999"/>
              <a:gd name="connsiteX573" fmla="*/ 1148019 w 5372098"/>
              <a:gd name="connsiteY573" fmla="*/ 5217878 h 6857999"/>
              <a:gd name="connsiteX574" fmla="*/ 1149953 w 5372098"/>
              <a:gd name="connsiteY574" fmla="*/ 5218373 h 6857999"/>
              <a:gd name="connsiteX575" fmla="*/ 1151395 w 5372098"/>
              <a:gd name="connsiteY575" fmla="*/ 5218867 h 6857999"/>
              <a:gd name="connsiteX576" fmla="*/ 1153322 w 5372098"/>
              <a:gd name="connsiteY576" fmla="*/ 5219857 h 6857999"/>
              <a:gd name="connsiteX577" fmla="*/ 1156220 w 5372098"/>
              <a:gd name="connsiteY577" fmla="*/ 5222824 h 6857999"/>
              <a:gd name="connsiteX578" fmla="*/ 1159112 w 5372098"/>
              <a:gd name="connsiteY578" fmla="*/ 5227275 h 6857999"/>
              <a:gd name="connsiteX579" fmla="*/ 1162486 w 5372098"/>
              <a:gd name="connsiteY579" fmla="*/ 5232714 h 6857999"/>
              <a:gd name="connsiteX580" fmla="*/ 1165379 w 5372098"/>
              <a:gd name="connsiteY580" fmla="*/ 5238152 h 6857999"/>
              <a:gd name="connsiteX581" fmla="*/ 1171166 w 5372098"/>
              <a:gd name="connsiteY581" fmla="*/ 5250021 h 6857999"/>
              <a:gd name="connsiteX582" fmla="*/ 1174063 w 5372098"/>
              <a:gd name="connsiteY582" fmla="*/ 5254966 h 6857999"/>
              <a:gd name="connsiteX583" fmla="*/ 1176954 w 5372098"/>
              <a:gd name="connsiteY583" fmla="*/ 5259911 h 6857999"/>
              <a:gd name="connsiteX584" fmla="*/ 1180329 w 5372098"/>
              <a:gd name="connsiteY584" fmla="*/ 5263372 h 6857999"/>
              <a:gd name="connsiteX585" fmla="*/ 1181777 w 5372098"/>
              <a:gd name="connsiteY585" fmla="*/ 5264857 h 6857999"/>
              <a:gd name="connsiteX586" fmla="*/ 1183705 w 5372098"/>
              <a:gd name="connsiteY586" fmla="*/ 5265351 h 6857999"/>
              <a:gd name="connsiteX587" fmla="*/ 1185634 w 5372098"/>
              <a:gd name="connsiteY587" fmla="*/ 5265845 h 6857999"/>
              <a:gd name="connsiteX588" fmla="*/ 1187561 w 5372098"/>
              <a:gd name="connsiteY588" fmla="*/ 5265845 h 6857999"/>
              <a:gd name="connsiteX589" fmla="*/ 1189010 w 5372098"/>
              <a:gd name="connsiteY589" fmla="*/ 5265351 h 6857999"/>
              <a:gd name="connsiteX590" fmla="*/ 1191418 w 5372098"/>
              <a:gd name="connsiteY590" fmla="*/ 5264361 h 6857999"/>
              <a:gd name="connsiteX591" fmla="*/ 1192866 w 5372098"/>
              <a:gd name="connsiteY591" fmla="*/ 5263372 h 6857999"/>
              <a:gd name="connsiteX592" fmla="*/ 1195280 w 5372098"/>
              <a:gd name="connsiteY592" fmla="*/ 5260900 h 6857999"/>
              <a:gd name="connsiteX593" fmla="*/ 1199617 w 5372098"/>
              <a:gd name="connsiteY593" fmla="*/ 5253977 h 6857999"/>
              <a:gd name="connsiteX594" fmla="*/ 1202508 w 5372098"/>
              <a:gd name="connsiteY594" fmla="*/ 5261394 h 6857999"/>
              <a:gd name="connsiteX595" fmla="*/ 1203959 w 5372098"/>
              <a:gd name="connsiteY595" fmla="*/ 5267823 h 6857999"/>
              <a:gd name="connsiteX596" fmla="*/ 1205405 w 5372098"/>
              <a:gd name="connsiteY596" fmla="*/ 5273757 h 6857999"/>
              <a:gd name="connsiteX597" fmla="*/ 1205888 w 5372098"/>
              <a:gd name="connsiteY597" fmla="*/ 5280185 h 6857999"/>
              <a:gd name="connsiteX598" fmla="*/ 1205405 w 5372098"/>
              <a:gd name="connsiteY598" fmla="*/ 5286119 h 6857999"/>
              <a:gd name="connsiteX599" fmla="*/ 1204439 w 5372098"/>
              <a:gd name="connsiteY599" fmla="*/ 5291065 h 6857999"/>
              <a:gd name="connsiteX600" fmla="*/ 1202992 w 5372098"/>
              <a:gd name="connsiteY600" fmla="*/ 5301448 h 6857999"/>
              <a:gd name="connsiteX601" fmla="*/ 1200582 w 5372098"/>
              <a:gd name="connsiteY601" fmla="*/ 5311833 h 6857999"/>
              <a:gd name="connsiteX602" fmla="*/ 1199617 w 5372098"/>
              <a:gd name="connsiteY602" fmla="*/ 5317273 h 6857999"/>
              <a:gd name="connsiteX603" fmla="*/ 1199135 w 5372098"/>
              <a:gd name="connsiteY603" fmla="*/ 5322711 h 6857999"/>
              <a:gd name="connsiteX604" fmla="*/ 1199135 w 5372098"/>
              <a:gd name="connsiteY604" fmla="*/ 5328645 h 6857999"/>
              <a:gd name="connsiteX605" fmla="*/ 1199617 w 5372098"/>
              <a:gd name="connsiteY605" fmla="*/ 5334085 h 6857999"/>
              <a:gd name="connsiteX606" fmla="*/ 1200582 w 5372098"/>
              <a:gd name="connsiteY606" fmla="*/ 5340513 h 6857999"/>
              <a:gd name="connsiteX607" fmla="*/ 1202508 w 5372098"/>
              <a:gd name="connsiteY607" fmla="*/ 5347436 h 6857999"/>
              <a:gd name="connsiteX608" fmla="*/ 1199135 w 5372098"/>
              <a:gd name="connsiteY608" fmla="*/ 5346447 h 6857999"/>
              <a:gd name="connsiteX609" fmla="*/ 1196242 w 5372098"/>
              <a:gd name="connsiteY609" fmla="*/ 5345459 h 6857999"/>
              <a:gd name="connsiteX610" fmla="*/ 1193347 w 5372098"/>
              <a:gd name="connsiteY610" fmla="*/ 5343975 h 6857999"/>
              <a:gd name="connsiteX611" fmla="*/ 1191418 w 5372098"/>
              <a:gd name="connsiteY611" fmla="*/ 5341502 h 6857999"/>
              <a:gd name="connsiteX612" fmla="*/ 1189488 w 5372098"/>
              <a:gd name="connsiteY612" fmla="*/ 5339524 h 6857999"/>
              <a:gd name="connsiteX613" fmla="*/ 1187561 w 5372098"/>
              <a:gd name="connsiteY613" fmla="*/ 5336558 h 6857999"/>
              <a:gd name="connsiteX614" fmla="*/ 1184666 w 5372098"/>
              <a:gd name="connsiteY614" fmla="*/ 5329634 h 6857999"/>
              <a:gd name="connsiteX615" fmla="*/ 1182258 w 5372098"/>
              <a:gd name="connsiteY615" fmla="*/ 5321722 h 6857999"/>
              <a:gd name="connsiteX616" fmla="*/ 1180329 w 5372098"/>
              <a:gd name="connsiteY616" fmla="*/ 5313316 h 6857999"/>
              <a:gd name="connsiteX617" fmla="*/ 1177434 w 5372098"/>
              <a:gd name="connsiteY617" fmla="*/ 5295020 h 6857999"/>
              <a:gd name="connsiteX618" fmla="*/ 1175985 w 5372098"/>
              <a:gd name="connsiteY618" fmla="*/ 5286614 h 6857999"/>
              <a:gd name="connsiteX619" fmla="*/ 1174063 w 5372098"/>
              <a:gd name="connsiteY619" fmla="*/ 5277712 h 6857999"/>
              <a:gd name="connsiteX620" fmla="*/ 1172129 w 5372098"/>
              <a:gd name="connsiteY620" fmla="*/ 5270789 h 6857999"/>
              <a:gd name="connsiteX621" fmla="*/ 1169238 w 5372098"/>
              <a:gd name="connsiteY621" fmla="*/ 5264361 h 6857999"/>
              <a:gd name="connsiteX622" fmla="*/ 1167308 w 5372098"/>
              <a:gd name="connsiteY622" fmla="*/ 5261889 h 6857999"/>
              <a:gd name="connsiteX623" fmla="*/ 1165379 w 5372098"/>
              <a:gd name="connsiteY623" fmla="*/ 5259911 h 6857999"/>
              <a:gd name="connsiteX624" fmla="*/ 1162968 w 5372098"/>
              <a:gd name="connsiteY624" fmla="*/ 5257932 h 6857999"/>
              <a:gd name="connsiteX625" fmla="*/ 1161038 w 5372098"/>
              <a:gd name="connsiteY625" fmla="*/ 5256943 h 6857999"/>
              <a:gd name="connsiteX626" fmla="*/ 1158149 w 5372098"/>
              <a:gd name="connsiteY626" fmla="*/ 5256449 h 6857999"/>
              <a:gd name="connsiteX627" fmla="*/ 1154770 w 5372098"/>
              <a:gd name="connsiteY627" fmla="*/ 5256449 h 6857999"/>
              <a:gd name="connsiteX628" fmla="*/ 1151395 w 5372098"/>
              <a:gd name="connsiteY628" fmla="*/ 5256943 h 6857999"/>
              <a:gd name="connsiteX629" fmla="*/ 1147539 w 5372098"/>
              <a:gd name="connsiteY629" fmla="*/ 5257932 h 6857999"/>
              <a:gd name="connsiteX630" fmla="*/ 1146571 w 5372098"/>
              <a:gd name="connsiteY630" fmla="*/ 5252494 h 6857999"/>
              <a:gd name="connsiteX631" fmla="*/ 1146571 w 5372098"/>
              <a:gd name="connsiteY631" fmla="*/ 5248043 h 6857999"/>
              <a:gd name="connsiteX632" fmla="*/ 1146571 w 5372098"/>
              <a:gd name="connsiteY632" fmla="*/ 5242603 h 6857999"/>
              <a:gd name="connsiteX633" fmla="*/ 1147539 w 5372098"/>
              <a:gd name="connsiteY633" fmla="*/ 5238152 h 6857999"/>
              <a:gd name="connsiteX634" fmla="*/ 1148019 w 5372098"/>
              <a:gd name="connsiteY634" fmla="*/ 5233703 h 6857999"/>
              <a:gd name="connsiteX635" fmla="*/ 1148019 w 5372098"/>
              <a:gd name="connsiteY635" fmla="*/ 5229252 h 6857999"/>
              <a:gd name="connsiteX636" fmla="*/ 1147539 w 5372098"/>
              <a:gd name="connsiteY636" fmla="*/ 5223812 h 6857999"/>
              <a:gd name="connsiteX637" fmla="*/ 1146090 w 5372098"/>
              <a:gd name="connsiteY637" fmla="*/ 5218373 h 6857999"/>
              <a:gd name="connsiteX638" fmla="*/ 1153563 w 5372098"/>
              <a:gd name="connsiteY638" fmla="*/ 5118217 h 6857999"/>
              <a:gd name="connsiteX639" fmla="*/ 1157505 w 5372098"/>
              <a:gd name="connsiteY639" fmla="*/ 5119724 h 6857999"/>
              <a:gd name="connsiteX640" fmla="*/ 1161450 w 5372098"/>
              <a:gd name="connsiteY640" fmla="*/ 5122235 h 6857999"/>
              <a:gd name="connsiteX641" fmla="*/ 1164900 w 5372098"/>
              <a:gd name="connsiteY641" fmla="*/ 5125247 h 6857999"/>
              <a:gd name="connsiteX642" fmla="*/ 1167853 w 5372098"/>
              <a:gd name="connsiteY642" fmla="*/ 5128260 h 6857999"/>
              <a:gd name="connsiteX643" fmla="*/ 1174262 w 5372098"/>
              <a:gd name="connsiteY643" fmla="*/ 5134786 h 6857999"/>
              <a:gd name="connsiteX644" fmla="*/ 1179189 w 5372098"/>
              <a:gd name="connsiteY644" fmla="*/ 5142317 h 6857999"/>
              <a:gd name="connsiteX645" fmla="*/ 1184612 w 5372098"/>
              <a:gd name="connsiteY645" fmla="*/ 5151356 h 6857999"/>
              <a:gd name="connsiteX646" fmla="*/ 1188553 w 5372098"/>
              <a:gd name="connsiteY646" fmla="*/ 5159890 h 6857999"/>
              <a:gd name="connsiteX647" fmla="*/ 1196932 w 5372098"/>
              <a:gd name="connsiteY647" fmla="*/ 5178468 h 6857999"/>
              <a:gd name="connsiteX648" fmla="*/ 1200874 w 5372098"/>
              <a:gd name="connsiteY648" fmla="*/ 5187506 h 6857999"/>
              <a:gd name="connsiteX649" fmla="*/ 1205309 w 5372098"/>
              <a:gd name="connsiteY649" fmla="*/ 5196041 h 6857999"/>
              <a:gd name="connsiteX650" fmla="*/ 1209747 w 5372098"/>
              <a:gd name="connsiteY650" fmla="*/ 5204075 h 6857999"/>
              <a:gd name="connsiteX651" fmla="*/ 1215166 w 5372098"/>
              <a:gd name="connsiteY651" fmla="*/ 5211607 h 6857999"/>
              <a:gd name="connsiteX652" fmla="*/ 1220587 w 5372098"/>
              <a:gd name="connsiteY652" fmla="*/ 5218134 h 6857999"/>
              <a:gd name="connsiteX653" fmla="*/ 1224036 w 5372098"/>
              <a:gd name="connsiteY653" fmla="*/ 5221146 h 6857999"/>
              <a:gd name="connsiteX654" fmla="*/ 1227488 w 5372098"/>
              <a:gd name="connsiteY654" fmla="*/ 5223155 h 6857999"/>
              <a:gd name="connsiteX655" fmla="*/ 1230938 w 5372098"/>
              <a:gd name="connsiteY655" fmla="*/ 5225664 h 6857999"/>
              <a:gd name="connsiteX656" fmla="*/ 1234880 w 5372098"/>
              <a:gd name="connsiteY656" fmla="*/ 5227171 h 6857999"/>
              <a:gd name="connsiteX657" fmla="*/ 1238822 w 5372098"/>
              <a:gd name="connsiteY657" fmla="*/ 5228175 h 6857999"/>
              <a:gd name="connsiteX658" fmla="*/ 1243260 w 5372098"/>
              <a:gd name="connsiteY658" fmla="*/ 5229682 h 6857999"/>
              <a:gd name="connsiteX659" fmla="*/ 1208267 w 5372098"/>
              <a:gd name="connsiteY659" fmla="*/ 5250267 h 6857999"/>
              <a:gd name="connsiteX660" fmla="*/ 1198413 w 5372098"/>
              <a:gd name="connsiteY660" fmla="*/ 5228175 h 6857999"/>
              <a:gd name="connsiteX661" fmla="*/ 1190033 w 5372098"/>
              <a:gd name="connsiteY661" fmla="*/ 5209598 h 6857999"/>
              <a:gd name="connsiteX662" fmla="*/ 1174755 w 5372098"/>
              <a:gd name="connsiteY662" fmla="*/ 5177464 h 6857999"/>
              <a:gd name="connsiteX663" fmla="*/ 1168840 w 5372098"/>
              <a:gd name="connsiteY663" fmla="*/ 5163908 h 6857999"/>
              <a:gd name="connsiteX664" fmla="*/ 1162434 w 5372098"/>
              <a:gd name="connsiteY664" fmla="*/ 5149347 h 6857999"/>
              <a:gd name="connsiteX665" fmla="*/ 1157505 w 5372098"/>
              <a:gd name="connsiteY665" fmla="*/ 5134285 h 6857999"/>
              <a:gd name="connsiteX666" fmla="*/ 1101649 w 5372098"/>
              <a:gd name="connsiteY666" fmla="*/ 5053438 h 6857999"/>
              <a:gd name="connsiteX667" fmla="*/ 1131138 w 5372098"/>
              <a:gd name="connsiteY667" fmla="*/ 5115244 h 6857999"/>
              <a:gd name="connsiteX668" fmla="*/ 1126788 w 5372098"/>
              <a:gd name="connsiteY668" fmla="*/ 5115726 h 6857999"/>
              <a:gd name="connsiteX669" fmla="*/ 1122437 w 5372098"/>
              <a:gd name="connsiteY669" fmla="*/ 5115244 h 6857999"/>
              <a:gd name="connsiteX670" fmla="*/ 1118570 w 5372098"/>
              <a:gd name="connsiteY670" fmla="*/ 5114278 h 6857999"/>
              <a:gd name="connsiteX671" fmla="*/ 1114218 w 5372098"/>
              <a:gd name="connsiteY671" fmla="*/ 5112829 h 6857999"/>
              <a:gd name="connsiteX672" fmla="*/ 1110350 w 5372098"/>
              <a:gd name="connsiteY672" fmla="*/ 5110415 h 6857999"/>
              <a:gd name="connsiteX673" fmla="*/ 1105517 w 5372098"/>
              <a:gd name="connsiteY673" fmla="*/ 5108001 h 6857999"/>
              <a:gd name="connsiteX674" fmla="*/ 1097782 w 5372098"/>
              <a:gd name="connsiteY674" fmla="*/ 5102207 h 6857999"/>
              <a:gd name="connsiteX675" fmla="*/ 1089563 w 5372098"/>
              <a:gd name="connsiteY675" fmla="*/ 5094964 h 6857999"/>
              <a:gd name="connsiteX676" fmla="*/ 1081830 w 5372098"/>
              <a:gd name="connsiteY676" fmla="*/ 5087238 h 6857999"/>
              <a:gd name="connsiteX677" fmla="*/ 1074093 w 5372098"/>
              <a:gd name="connsiteY677" fmla="*/ 5079513 h 6857999"/>
              <a:gd name="connsiteX678" fmla="*/ 1066360 w 5372098"/>
              <a:gd name="connsiteY678" fmla="*/ 5072270 h 6857999"/>
              <a:gd name="connsiteX679" fmla="*/ 5372098 w 5372098"/>
              <a:gd name="connsiteY679" fmla="*/ 4971506 h 6857999"/>
              <a:gd name="connsiteX680" fmla="*/ 5372098 w 5372098"/>
              <a:gd name="connsiteY680" fmla="*/ 4994182 h 6857999"/>
              <a:gd name="connsiteX681" fmla="*/ 5370667 w 5372098"/>
              <a:gd name="connsiteY681" fmla="*/ 4998478 h 6857999"/>
              <a:gd name="connsiteX682" fmla="*/ 5369171 w 5372098"/>
              <a:gd name="connsiteY682" fmla="*/ 5000970 h 6857999"/>
              <a:gd name="connsiteX683" fmla="*/ 5367677 w 5372098"/>
              <a:gd name="connsiteY683" fmla="*/ 5003960 h 6857999"/>
              <a:gd name="connsiteX684" fmla="*/ 5364188 w 5372098"/>
              <a:gd name="connsiteY684" fmla="*/ 5003461 h 6857999"/>
              <a:gd name="connsiteX685" fmla="*/ 5361697 w 5372098"/>
              <a:gd name="connsiteY685" fmla="*/ 5001467 h 6857999"/>
              <a:gd name="connsiteX686" fmla="*/ 5360701 w 5372098"/>
              <a:gd name="connsiteY686" fmla="*/ 4999973 h 6857999"/>
              <a:gd name="connsiteX687" fmla="*/ 5360201 w 5372098"/>
              <a:gd name="connsiteY687" fmla="*/ 4997481 h 6857999"/>
              <a:gd name="connsiteX688" fmla="*/ 5360201 w 5372098"/>
              <a:gd name="connsiteY688" fmla="*/ 4994989 h 6857999"/>
              <a:gd name="connsiteX689" fmla="*/ 5360701 w 5372098"/>
              <a:gd name="connsiteY689" fmla="*/ 4991999 h 6857999"/>
              <a:gd name="connsiteX690" fmla="*/ 5363191 w 5372098"/>
              <a:gd name="connsiteY690" fmla="*/ 4985522 h 6857999"/>
              <a:gd name="connsiteX691" fmla="*/ 5368174 w 5372098"/>
              <a:gd name="connsiteY691" fmla="*/ 4978047 h 6857999"/>
              <a:gd name="connsiteX692" fmla="*/ 697618 w 5372098"/>
              <a:gd name="connsiteY692" fmla="*/ 4619918 h 6857999"/>
              <a:gd name="connsiteX693" fmla="*/ 700940 w 5372098"/>
              <a:gd name="connsiteY693" fmla="*/ 4622636 h 6857999"/>
              <a:gd name="connsiteX694" fmla="*/ 702603 w 5372098"/>
              <a:gd name="connsiteY694" fmla="*/ 4623542 h 6857999"/>
              <a:gd name="connsiteX695" fmla="*/ 705094 w 5372098"/>
              <a:gd name="connsiteY695" fmla="*/ 4624901 h 6857999"/>
              <a:gd name="connsiteX696" fmla="*/ 703433 w 5372098"/>
              <a:gd name="connsiteY696" fmla="*/ 4624901 h 6857999"/>
              <a:gd name="connsiteX697" fmla="*/ 700940 w 5372098"/>
              <a:gd name="connsiteY697" fmla="*/ 4623542 h 6857999"/>
              <a:gd name="connsiteX698" fmla="*/ 698864 w 5372098"/>
              <a:gd name="connsiteY698" fmla="*/ 4622183 h 6857999"/>
              <a:gd name="connsiteX699" fmla="*/ 380202 w 5372098"/>
              <a:gd name="connsiteY699" fmla="*/ 4223771 h 6857999"/>
              <a:gd name="connsiteX700" fmla="*/ 383690 w 5372098"/>
              <a:gd name="connsiteY700" fmla="*/ 4237074 h 6857999"/>
              <a:gd name="connsiteX701" fmla="*/ 385185 w 5372098"/>
              <a:gd name="connsiteY701" fmla="*/ 4243971 h 6857999"/>
              <a:gd name="connsiteX702" fmla="*/ 387179 w 5372098"/>
              <a:gd name="connsiteY702" fmla="*/ 4249884 h 6857999"/>
              <a:gd name="connsiteX703" fmla="*/ 389172 w 5372098"/>
              <a:gd name="connsiteY703" fmla="*/ 4254317 h 6857999"/>
              <a:gd name="connsiteX704" fmla="*/ 392162 w 5372098"/>
              <a:gd name="connsiteY704" fmla="*/ 4257765 h 6857999"/>
              <a:gd name="connsiteX705" fmla="*/ 393158 w 5372098"/>
              <a:gd name="connsiteY705" fmla="*/ 4258751 h 6857999"/>
              <a:gd name="connsiteX706" fmla="*/ 395151 w 5372098"/>
              <a:gd name="connsiteY706" fmla="*/ 4259737 h 6857999"/>
              <a:gd name="connsiteX707" fmla="*/ 396647 w 5372098"/>
              <a:gd name="connsiteY707" fmla="*/ 4260229 h 6857999"/>
              <a:gd name="connsiteX708" fmla="*/ 398640 w 5372098"/>
              <a:gd name="connsiteY708" fmla="*/ 4260229 h 6857999"/>
              <a:gd name="connsiteX709" fmla="*/ 396647 w 5372098"/>
              <a:gd name="connsiteY709" fmla="*/ 4263185 h 6857999"/>
              <a:gd name="connsiteX710" fmla="*/ 395651 w 5372098"/>
              <a:gd name="connsiteY710" fmla="*/ 4266634 h 6857999"/>
              <a:gd name="connsiteX711" fmla="*/ 394155 w 5372098"/>
              <a:gd name="connsiteY711" fmla="*/ 4273532 h 6857999"/>
              <a:gd name="connsiteX712" fmla="*/ 391663 w 5372098"/>
              <a:gd name="connsiteY712" fmla="*/ 4289297 h 6857999"/>
              <a:gd name="connsiteX713" fmla="*/ 390666 w 5372098"/>
              <a:gd name="connsiteY713" fmla="*/ 4296688 h 6857999"/>
              <a:gd name="connsiteX714" fmla="*/ 389172 w 5372098"/>
              <a:gd name="connsiteY714" fmla="*/ 4300136 h 6857999"/>
              <a:gd name="connsiteX715" fmla="*/ 388175 w 5372098"/>
              <a:gd name="connsiteY715" fmla="*/ 4303091 h 6857999"/>
              <a:gd name="connsiteX716" fmla="*/ 386184 w 5372098"/>
              <a:gd name="connsiteY716" fmla="*/ 4305555 h 6857999"/>
              <a:gd name="connsiteX717" fmla="*/ 383690 w 5372098"/>
              <a:gd name="connsiteY717" fmla="*/ 4308019 h 6857999"/>
              <a:gd name="connsiteX718" fmla="*/ 380700 w 5372098"/>
              <a:gd name="connsiteY718" fmla="*/ 4309496 h 6857999"/>
              <a:gd name="connsiteX719" fmla="*/ 377214 w 5372098"/>
              <a:gd name="connsiteY719" fmla="*/ 4310974 h 6857999"/>
              <a:gd name="connsiteX720" fmla="*/ 376715 w 5372098"/>
              <a:gd name="connsiteY720" fmla="*/ 4303584 h 6857999"/>
              <a:gd name="connsiteX721" fmla="*/ 375219 w 5372098"/>
              <a:gd name="connsiteY721" fmla="*/ 4296688 h 6857999"/>
              <a:gd name="connsiteX722" fmla="*/ 373724 w 5372098"/>
              <a:gd name="connsiteY722" fmla="*/ 4290283 h 6857999"/>
              <a:gd name="connsiteX723" fmla="*/ 372229 w 5372098"/>
              <a:gd name="connsiteY723" fmla="*/ 4285356 h 6857999"/>
              <a:gd name="connsiteX724" fmla="*/ 368243 w 5372098"/>
              <a:gd name="connsiteY724" fmla="*/ 4276487 h 6857999"/>
              <a:gd name="connsiteX725" fmla="*/ 364257 w 5372098"/>
              <a:gd name="connsiteY725" fmla="*/ 4268604 h 6857999"/>
              <a:gd name="connsiteX726" fmla="*/ 360272 w 5372098"/>
              <a:gd name="connsiteY726" fmla="*/ 4261215 h 6857999"/>
              <a:gd name="connsiteX727" fmla="*/ 355787 w 5372098"/>
              <a:gd name="connsiteY727" fmla="*/ 4252839 h 6857999"/>
              <a:gd name="connsiteX728" fmla="*/ 352297 w 5372098"/>
              <a:gd name="connsiteY728" fmla="*/ 4244464 h 6857999"/>
              <a:gd name="connsiteX729" fmla="*/ 348811 w 5372098"/>
              <a:gd name="connsiteY729" fmla="*/ 4233624 h 6857999"/>
              <a:gd name="connsiteX730" fmla="*/ 355787 w 5372098"/>
              <a:gd name="connsiteY730" fmla="*/ 4238552 h 6857999"/>
              <a:gd name="connsiteX731" fmla="*/ 357778 w 5372098"/>
              <a:gd name="connsiteY731" fmla="*/ 4239536 h 6857999"/>
              <a:gd name="connsiteX732" fmla="*/ 359772 w 5372098"/>
              <a:gd name="connsiteY732" fmla="*/ 4240029 h 6857999"/>
              <a:gd name="connsiteX733" fmla="*/ 361267 w 5372098"/>
              <a:gd name="connsiteY733" fmla="*/ 4240029 h 6857999"/>
              <a:gd name="connsiteX734" fmla="*/ 362263 w 5372098"/>
              <a:gd name="connsiteY734" fmla="*/ 4239536 h 6857999"/>
              <a:gd name="connsiteX735" fmla="*/ 364257 w 5372098"/>
              <a:gd name="connsiteY735" fmla="*/ 4237074 h 6857999"/>
              <a:gd name="connsiteX736" fmla="*/ 366250 w 5372098"/>
              <a:gd name="connsiteY736" fmla="*/ 4233624 h 6857999"/>
              <a:gd name="connsiteX737" fmla="*/ 369240 w 5372098"/>
              <a:gd name="connsiteY737" fmla="*/ 4229683 h 6857999"/>
              <a:gd name="connsiteX738" fmla="*/ 371233 w 5372098"/>
              <a:gd name="connsiteY738" fmla="*/ 4228205 h 6857999"/>
              <a:gd name="connsiteX739" fmla="*/ 373226 w 5372098"/>
              <a:gd name="connsiteY739" fmla="*/ 4226235 h 6857999"/>
              <a:gd name="connsiteX740" fmla="*/ 376715 w 5372098"/>
              <a:gd name="connsiteY740" fmla="*/ 4224757 h 6857999"/>
              <a:gd name="connsiteX741" fmla="*/ 323039 w 5372098"/>
              <a:gd name="connsiteY741" fmla="*/ 4031925 h 6857999"/>
              <a:gd name="connsiteX742" fmla="*/ 325512 w 5372098"/>
              <a:gd name="connsiteY742" fmla="*/ 4031925 h 6857999"/>
              <a:gd name="connsiteX743" fmla="*/ 327489 w 5372098"/>
              <a:gd name="connsiteY743" fmla="*/ 4032418 h 6857999"/>
              <a:gd name="connsiteX744" fmla="*/ 329963 w 5372098"/>
              <a:gd name="connsiteY744" fmla="*/ 4033402 h 6857999"/>
              <a:gd name="connsiteX745" fmla="*/ 331446 w 5372098"/>
              <a:gd name="connsiteY745" fmla="*/ 4035861 h 6857999"/>
              <a:gd name="connsiteX746" fmla="*/ 333918 w 5372098"/>
              <a:gd name="connsiteY746" fmla="*/ 4039305 h 6857999"/>
              <a:gd name="connsiteX747" fmla="*/ 336390 w 5372098"/>
              <a:gd name="connsiteY747" fmla="*/ 4043241 h 6857999"/>
              <a:gd name="connsiteX748" fmla="*/ 337875 w 5372098"/>
              <a:gd name="connsiteY748" fmla="*/ 4047668 h 6857999"/>
              <a:gd name="connsiteX749" fmla="*/ 339852 w 5372098"/>
              <a:gd name="connsiteY749" fmla="*/ 4053080 h 6857999"/>
              <a:gd name="connsiteX750" fmla="*/ 341335 w 5372098"/>
              <a:gd name="connsiteY750" fmla="*/ 4059967 h 6857999"/>
              <a:gd name="connsiteX751" fmla="*/ 332929 w 5372098"/>
              <a:gd name="connsiteY751" fmla="*/ 4058983 h 6857999"/>
              <a:gd name="connsiteX752" fmla="*/ 329467 w 5372098"/>
              <a:gd name="connsiteY752" fmla="*/ 4058983 h 6857999"/>
              <a:gd name="connsiteX753" fmla="*/ 326500 w 5372098"/>
              <a:gd name="connsiteY753" fmla="*/ 4058983 h 6857999"/>
              <a:gd name="connsiteX754" fmla="*/ 324523 w 5372098"/>
              <a:gd name="connsiteY754" fmla="*/ 4059475 h 6857999"/>
              <a:gd name="connsiteX755" fmla="*/ 322050 w 5372098"/>
              <a:gd name="connsiteY755" fmla="*/ 4060459 h 6857999"/>
              <a:gd name="connsiteX756" fmla="*/ 320074 w 5372098"/>
              <a:gd name="connsiteY756" fmla="*/ 4061935 h 6857999"/>
              <a:gd name="connsiteX757" fmla="*/ 319084 w 5372098"/>
              <a:gd name="connsiteY757" fmla="*/ 4062919 h 6857999"/>
              <a:gd name="connsiteX758" fmla="*/ 317105 w 5372098"/>
              <a:gd name="connsiteY758" fmla="*/ 4066855 h 6857999"/>
              <a:gd name="connsiteX759" fmla="*/ 315622 w 5372098"/>
              <a:gd name="connsiteY759" fmla="*/ 4070789 h 6857999"/>
              <a:gd name="connsiteX760" fmla="*/ 314632 w 5372098"/>
              <a:gd name="connsiteY760" fmla="*/ 4080630 h 6857999"/>
              <a:gd name="connsiteX761" fmla="*/ 314140 w 5372098"/>
              <a:gd name="connsiteY761" fmla="*/ 4085549 h 6857999"/>
              <a:gd name="connsiteX762" fmla="*/ 313149 w 5372098"/>
              <a:gd name="connsiteY762" fmla="*/ 4090469 h 6857999"/>
              <a:gd name="connsiteX763" fmla="*/ 310678 w 5372098"/>
              <a:gd name="connsiteY763" fmla="*/ 4095880 h 6857999"/>
              <a:gd name="connsiteX764" fmla="*/ 309687 w 5372098"/>
              <a:gd name="connsiteY764" fmla="*/ 4097848 h 6857999"/>
              <a:gd name="connsiteX765" fmla="*/ 307710 w 5372098"/>
              <a:gd name="connsiteY765" fmla="*/ 4100308 h 6857999"/>
              <a:gd name="connsiteX766" fmla="*/ 305732 w 5372098"/>
              <a:gd name="connsiteY766" fmla="*/ 4101783 h 6857999"/>
              <a:gd name="connsiteX767" fmla="*/ 302765 w 5372098"/>
              <a:gd name="connsiteY767" fmla="*/ 4103751 h 6857999"/>
              <a:gd name="connsiteX768" fmla="*/ 299798 w 5372098"/>
              <a:gd name="connsiteY768" fmla="*/ 4105226 h 6857999"/>
              <a:gd name="connsiteX769" fmla="*/ 296336 w 5372098"/>
              <a:gd name="connsiteY769" fmla="*/ 4107194 h 6857999"/>
              <a:gd name="connsiteX770" fmla="*/ 292381 w 5372098"/>
              <a:gd name="connsiteY770" fmla="*/ 4108178 h 6857999"/>
              <a:gd name="connsiteX771" fmla="*/ 287930 w 5372098"/>
              <a:gd name="connsiteY771" fmla="*/ 4108671 h 6857999"/>
              <a:gd name="connsiteX772" fmla="*/ 281996 w 5372098"/>
              <a:gd name="connsiteY772" fmla="*/ 4109162 h 6857999"/>
              <a:gd name="connsiteX773" fmla="*/ 276556 w 5372098"/>
              <a:gd name="connsiteY773" fmla="*/ 4109162 h 6857999"/>
              <a:gd name="connsiteX774" fmla="*/ 281996 w 5372098"/>
              <a:gd name="connsiteY774" fmla="*/ 4096864 h 6857999"/>
              <a:gd name="connsiteX775" fmla="*/ 289413 w 5372098"/>
              <a:gd name="connsiteY775" fmla="*/ 4080630 h 6857999"/>
              <a:gd name="connsiteX776" fmla="*/ 297819 w 5372098"/>
              <a:gd name="connsiteY776" fmla="*/ 4062427 h 6857999"/>
              <a:gd name="connsiteX777" fmla="*/ 302270 w 5372098"/>
              <a:gd name="connsiteY777" fmla="*/ 4054064 h 6857999"/>
              <a:gd name="connsiteX778" fmla="*/ 307216 w 5372098"/>
              <a:gd name="connsiteY778" fmla="*/ 4046684 h 6857999"/>
              <a:gd name="connsiteX779" fmla="*/ 311666 w 5372098"/>
              <a:gd name="connsiteY779" fmla="*/ 4039796 h 6857999"/>
              <a:gd name="connsiteX780" fmla="*/ 316116 w 5372098"/>
              <a:gd name="connsiteY780" fmla="*/ 4035369 h 6857999"/>
              <a:gd name="connsiteX781" fmla="*/ 318589 w 5372098"/>
              <a:gd name="connsiteY781" fmla="*/ 4033402 h 6857999"/>
              <a:gd name="connsiteX782" fmla="*/ 321061 w 5372098"/>
              <a:gd name="connsiteY782" fmla="*/ 4032418 h 6857999"/>
              <a:gd name="connsiteX783" fmla="*/ 97169 w 5372098"/>
              <a:gd name="connsiteY783" fmla="*/ 3845064 h 6857999"/>
              <a:gd name="connsiteX784" fmla="*/ 104644 w 5372098"/>
              <a:gd name="connsiteY784" fmla="*/ 3856982 h 6857999"/>
              <a:gd name="connsiteX785" fmla="*/ 111121 w 5372098"/>
              <a:gd name="connsiteY785" fmla="*/ 3868405 h 6857999"/>
              <a:gd name="connsiteX786" fmla="*/ 116602 w 5372098"/>
              <a:gd name="connsiteY786" fmla="*/ 3880325 h 6857999"/>
              <a:gd name="connsiteX787" fmla="*/ 122083 w 5372098"/>
              <a:gd name="connsiteY787" fmla="*/ 3891250 h 6857999"/>
              <a:gd name="connsiteX788" fmla="*/ 131552 w 5372098"/>
              <a:gd name="connsiteY788" fmla="*/ 3914094 h 6857999"/>
              <a:gd name="connsiteX789" fmla="*/ 139523 w 5372098"/>
              <a:gd name="connsiteY789" fmla="*/ 3935944 h 6857999"/>
              <a:gd name="connsiteX790" fmla="*/ 148494 w 5372098"/>
              <a:gd name="connsiteY790" fmla="*/ 3956802 h 6857999"/>
              <a:gd name="connsiteX791" fmla="*/ 157462 w 5372098"/>
              <a:gd name="connsiteY791" fmla="*/ 3978158 h 6857999"/>
              <a:gd name="connsiteX792" fmla="*/ 161947 w 5372098"/>
              <a:gd name="connsiteY792" fmla="*/ 3988587 h 6857999"/>
              <a:gd name="connsiteX793" fmla="*/ 167927 w 5372098"/>
              <a:gd name="connsiteY793" fmla="*/ 3998518 h 6857999"/>
              <a:gd name="connsiteX794" fmla="*/ 173907 w 5372098"/>
              <a:gd name="connsiteY794" fmla="*/ 4008947 h 6857999"/>
              <a:gd name="connsiteX795" fmla="*/ 180883 w 5372098"/>
              <a:gd name="connsiteY795" fmla="*/ 4018880 h 6857999"/>
              <a:gd name="connsiteX796" fmla="*/ 178890 w 5372098"/>
              <a:gd name="connsiteY796" fmla="*/ 4013417 h 6857999"/>
              <a:gd name="connsiteX797" fmla="*/ 177893 w 5372098"/>
              <a:gd name="connsiteY797" fmla="*/ 4008451 h 6857999"/>
              <a:gd name="connsiteX798" fmla="*/ 178890 w 5372098"/>
              <a:gd name="connsiteY798" fmla="*/ 4003485 h 6857999"/>
              <a:gd name="connsiteX799" fmla="*/ 179886 w 5372098"/>
              <a:gd name="connsiteY799" fmla="*/ 3999016 h 6857999"/>
              <a:gd name="connsiteX800" fmla="*/ 181381 w 5372098"/>
              <a:gd name="connsiteY800" fmla="*/ 3995042 h 6857999"/>
              <a:gd name="connsiteX801" fmla="*/ 183873 w 5372098"/>
              <a:gd name="connsiteY801" fmla="*/ 3992559 h 6857999"/>
              <a:gd name="connsiteX802" fmla="*/ 186365 w 5372098"/>
              <a:gd name="connsiteY802" fmla="*/ 3990574 h 6857999"/>
              <a:gd name="connsiteX803" fmla="*/ 188856 w 5372098"/>
              <a:gd name="connsiteY803" fmla="*/ 3989580 h 6857999"/>
              <a:gd name="connsiteX804" fmla="*/ 191845 w 5372098"/>
              <a:gd name="connsiteY804" fmla="*/ 3989083 h 6857999"/>
              <a:gd name="connsiteX805" fmla="*/ 194835 w 5372098"/>
              <a:gd name="connsiteY805" fmla="*/ 3990076 h 6857999"/>
              <a:gd name="connsiteX806" fmla="*/ 196828 w 5372098"/>
              <a:gd name="connsiteY806" fmla="*/ 3993056 h 6857999"/>
              <a:gd name="connsiteX807" fmla="*/ 199319 w 5372098"/>
              <a:gd name="connsiteY807" fmla="*/ 3996533 h 6857999"/>
              <a:gd name="connsiteX808" fmla="*/ 200317 w 5372098"/>
              <a:gd name="connsiteY808" fmla="*/ 4001994 h 6857999"/>
              <a:gd name="connsiteX809" fmla="*/ 200815 w 5372098"/>
              <a:gd name="connsiteY809" fmla="*/ 4008947 h 6857999"/>
              <a:gd name="connsiteX810" fmla="*/ 200815 w 5372098"/>
              <a:gd name="connsiteY810" fmla="*/ 4017391 h 6857999"/>
              <a:gd name="connsiteX811" fmla="*/ 199319 w 5372098"/>
              <a:gd name="connsiteY811" fmla="*/ 4028316 h 6857999"/>
              <a:gd name="connsiteX812" fmla="*/ 207293 w 5372098"/>
              <a:gd name="connsiteY812" fmla="*/ 4023846 h 6857999"/>
              <a:gd name="connsiteX813" fmla="*/ 213272 w 5372098"/>
              <a:gd name="connsiteY813" fmla="*/ 4019874 h 6857999"/>
              <a:gd name="connsiteX814" fmla="*/ 218256 w 5372098"/>
              <a:gd name="connsiteY814" fmla="*/ 4015404 h 6857999"/>
              <a:gd name="connsiteX815" fmla="*/ 222740 w 5372098"/>
              <a:gd name="connsiteY815" fmla="*/ 4012423 h 6857999"/>
              <a:gd name="connsiteX816" fmla="*/ 226227 w 5372098"/>
              <a:gd name="connsiteY816" fmla="*/ 4009940 h 6857999"/>
              <a:gd name="connsiteX817" fmla="*/ 228720 w 5372098"/>
              <a:gd name="connsiteY817" fmla="*/ 4009940 h 6857999"/>
              <a:gd name="connsiteX818" fmla="*/ 230213 w 5372098"/>
              <a:gd name="connsiteY818" fmla="*/ 4009940 h 6857999"/>
              <a:gd name="connsiteX819" fmla="*/ 232706 w 5372098"/>
              <a:gd name="connsiteY819" fmla="*/ 4010438 h 6857999"/>
              <a:gd name="connsiteX820" fmla="*/ 234201 w 5372098"/>
              <a:gd name="connsiteY820" fmla="*/ 4011927 h 6857999"/>
              <a:gd name="connsiteX821" fmla="*/ 237190 w 5372098"/>
              <a:gd name="connsiteY821" fmla="*/ 4013914 h 6857999"/>
              <a:gd name="connsiteX822" fmla="*/ 239183 w 5372098"/>
              <a:gd name="connsiteY822" fmla="*/ 4016397 h 6857999"/>
              <a:gd name="connsiteX823" fmla="*/ 242674 w 5372098"/>
              <a:gd name="connsiteY823" fmla="*/ 4032288 h 6857999"/>
              <a:gd name="connsiteX824" fmla="*/ 243171 w 5372098"/>
              <a:gd name="connsiteY824" fmla="*/ 4036758 h 6857999"/>
              <a:gd name="connsiteX825" fmla="*/ 243171 w 5372098"/>
              <a:gd name="connsiteY825" fmla="*/ 4040234 h 6857999"/>
              <a:gd name="connsiteX826" fmla="*/ 243171 w 5372098"/>
              <a:gd name="connsiteY826" fmla="*/ 4042221 h 6857999"/>
              <a:gd name="connsiteX827" fmla="*/ 242174 w 5372098"/>
              <a:gd name="connsiteY827" fmla="*/ 4042717 h 6857999"/>
              <a:gd name="connsiteX828" fmla="*/ 241178 w 5372098"/>
              <a:gd name="connsiteY828" fmla="*/ 4042717 h 6857999"/>
              <a:gd name="connsiteX829" fmla="*/ 239183 w 5372098"/>
              <a:gd name="connsiteY829" fmla="*/ 4041227 h 6857999"/>
              <a:gd name="connsiteX830" fmla="*/ 235198 w 5372098"/>
              <a:gd name="connsiteY830" fmla="*/ 4038745 h 6857999"/>
              <a:gd name="connsiteX831" fmla="*/ 232706 w 5372098"/>
              <a:gd name="connsiteY831" fmla="*/ 4036758 h 6857999"/>
              <a:gd name="connsiteX832" fmla="*/ 230213 w 5372098"/>
              <a:gd name="connsiteY832" fmla="*/ 4035764 h 6857999"/>
              <a:gd name="connsiteX833" fmla="*/ 227225 w 5372098"/>
              <a:gd name="connsiteY833" fmla="*/ 4035268 h 6857999"/>
              <a:gd name="connsiteX834" fmla="*/ 224733 w 5372098"/>
              <a:gd name="connsiteY834" fmla="*/ 4034772 h 6857999"/>
              <a:gd name="connsiteX835" fmla="*/ 221246 w 5372098"/>
              <a:gd name="connsiteY835" fmla="*/ 4035764 h 6857999"/>
              <a:gd name="connsiteX836" fmla="*/ 218256 w 5372098"/>
              <a:gd name="connsiteY836" fmla="*/ 4037255 h 6857999"/>
              <a:gd name="connsiteX837" fmla="*/ 222740 w 5372098"/>
              <a:gd name="connsiteY837" fmla="*/ 4042717 h 6857999"/>
              <a:gd name="connsiteX838" fmla="*/ 227225 w 5372098"/>
              <a:gd name="connsiteY838" fmla="*/ 4047684 h 6857999"/>
              <a:gd name="connsiteX839" fmla="*/ 230713 w 5372098"/>
              <a:gd name="connsiteY839" fmla="*/ 4052650 h 6857999"/>
              <a:gd name="connsiteX840" fmla="*/ 234201 w 5372098"/>
              <a:gd name="connsiteY840" fmla="*/ 4058609 h 6857999"/>
              <a:gd name="connsiteX841" fmla="*/ 236693 w 5372098"/>
              <a:gd name="connsiteY841" fmla="*/ 4063575 h 6857999"/>
              <a:gd name="connsiteX842" fmla="*/ 239183 w 5372098"/>
              <a:gd name="connsiteY842" fmla="*/ 4069535 h 6857999"/>
              <a:gd name="connsiteX843" fmla="*/ 243171 w 5372098"/>
              <a:gd name="connsiteY843" fmla="*/ 4080460 h 6857999"/>
              <a:gd name="connsiteX844" fmla="*/ 246161 w 5372098"/>
              <a:gd name="connsiteY844" fmla="*/ 4090889 h 6857999"/>
              <a:gd name="connsiteX845" fmla="*/ 248652 w 5372098"/>
              <a:gd name="connsiteY845" fmla="*/ 4102312 h 6857999"/>
              <a:gd name="connsiteX846" fmla="*/ 251642 w 5372098"/>
              <a:gd name="connsiteY846" fmla="*/ 4124163 h 6857999"/>
              <a:gd name="connsiteX847" fmla="*/ 253137 w 5372098"/>
              <a:gd name="connsiteY847" fmla="*/ 4134592 h 6857999"/>
              <a:gd name="connsiteX848" fmla="*/ 254631 w 5372098"/>
              <a:gd name="connsiteY848" fmla="*/ 4144524 h 6857999"/>
              <a:gd name="connsiteX849" fmla="*/ 257123 w 5372098"/>
              <a:gd name="connsiteY849" fmla="*/ 4154457 h 6857999"/>
              <a:gd name="connsiteX850" fmla="*/ 260113 w 5372098"/>
              <a:gd name="connsiteY850" fmla="*/ 4163395 h 6857999"/>
              <a:gd name="connsiteX851" fmla="*/ 262106 w 5372098"/>
              <a:gd name="connsiteY851" fmla="*/ 4168362 h 6857999"/>
              <a:gd name="connsiteX852" fmla="*/ 264597 w 5372098"/>
              <a:gd name="connsiteY852" fmla="*/ 4172832 h 6857999"/>
              <a:gd name="connsiteX853" fmla="*/ 267587 w 5372098"/>
              <a:gd name="connsiteY853" fmla="*/ 4176804 h 6857999"/>
              <a:gd name="connsiteX854" fmla="*/ 270079 w 5372098"/>
              <a:gd name="connsiteY854" fmla="*/ 4180776 h 6857999"/>
              <a:gd name="connsiteX855" fmla="*/ 273568 w 5372098"/>
              <a:gd name="connsiteY855" fmla="*/ 4184253 h 6857999"/>
              <a:gd name="connsiteX856" fmla="*/ 277555 w 5372098"/>
              <a:gd name="connsiteY856" fmla="*/ 4188226 h 6857999"/>
              <a:gd name="connsiteX857" fmla="*/ 282536 w 5372098"/>
              <a:gd name="connsiteY857" fmla="*/ 4191205 h 6857999"/>
              <a:gd name="connsiteX858" fmla="*/ 287520 w 5372098"/>
              <a:gd name="connsiteY858" fmla="*/ 4194186 h 6857999"/>
              <a:gd name="connsiteX859" fmla="*/ 290510 w 5372098"/>
              <a:gd name="connsiteY859" fmla="*/ 4189716 h 6857999"/>
              <a:gd name="connsiteX860" fmla="*/ 293001 w 5372098"/>
              <a:gd name="connsiteY860" fmla="*/ 4185246 h 6857999"/>
              <a:gd name="connsiteX861" fmla="*/ 295492 w 5372098"/>
              <a:gd name="connsiteY861" fmla="*/ 4179784 h 6857999"/>
              <a:gd name="connsiteX862" fmla="*/ 297984 w 5372098"/>
              <a:gd name="connsiteY862" fmla="*/ 4173824 h 6857999"/>
              <a:gd name="connsiteX863" fmla="*/ 298981 w 5372098"/>
              <a:gd name="connsiteY863" fmla="*/ 4167368 h 6857999"/>
              <a:gd name="connsiteX864" fmla="*/ 299977 w 5372098"/>
              <a:gd name="connsiteY864" fmla="*/ 4161409 h 6857999"/>
              <a:gd name="connsiteX865" fmla="*/ 300475 w 5372098"/>
              <a:gd name="connsiteY865" fmla="*/ 4153959 h 6857999"/>
              <a:gd name="connsiteX866" fmla="*/ 300475 w 5372098"/>
              <a:gd name="connsiteY866" fmla="*/ 4146013 h 6857999"/>
              <a:gd name="connsiteX867" fmla="*/ 305957 w 5372098"/>
              <a:gd name="connsiteY867" fmla="*/ 4154457 h 6857999"/>
              <a:gd name="connsiteX868" fmla="*/ 309943 w 5372098"/>
              <a:gd name="connsiteY868" fmla="*/ 4161905 h 6857999"/>
              <a:gd name="connsiteX869" fmla="*/ 313431 w 5372098"/>
              <a:gd name="connsiteY869" fmla="*/ 4169355 h 6857999"/>
              <a:gd name="connsiteX870" fmla="*/ 315923 w 5372098"/>
              <a:gd name="connsiteY870" fmla="*/ 4175810 h 6857999"/>
              <a:gd name="connsiteX871" fmla="*/ 317916 w 5372098"/>
              <a:gd name="connsiteY871" fmla="*/ 4181770 h 6857999"/>
              <a:gd name="connsiteX872" fmla="*/ 319410 w 5372098"/>
              <a:gd name="connsiteY872" fmla="*/ 4187729 h 6857999"/>
              <a:gd name="connsiteX873" fmla="*/ 320906 w 5372098"/>
              <a:gd name="connsiteY873" fmla="*/ 4193192 h 6857999"/>
              <a:gd name="connsiteX874" fmla="*/ 321403 w 5372098"/>
              <a:gd name="connsiteY874" fmla="*/ 4198158 h 6857999"/>
              <a:gd name="connsiteX875" fmla="*/ 321403 w 5372098"/>
              <a:gd name="connsiteY875" fmla="*/ 4203125 h 6857999"/>
              <a:gd name="connsiteX876" fmla="*/ 321403 w 5372098"/>
              <a:gd name="connsiteY876" fmla="*/ 4207595 h 6857999"/>
              <a:gd name="connsiteX877" fmla="*/ 319909 w 5372098"/>
              <a:gd name="connsiteY877" fmla="*/ 4211567 h 6857999"/>
              <a:gd name="connsiteX878" fmla="*/ 318913 w 5372098"/>
              <a:gd name="connsiteY878" fmla="*/ 4215539 h 6857999"/>
              <a:gd name="connsiteX879" fmla="*/ 317916 w 5372098"/>
              <a:gd name="connsiteY879" fmla="*/ 4219016 h 6857999"/>
              <a:gd name="connsiteX880" fmla="*/ 315923 w 5372098"/>
              <a:gd name="connsiteY880" fmla="*/ 4222492 h 6857999"/>
              <a:gd name="connsiteX881" fmla="*/ 311936 w 5372098"/>
              <a:gd name="connsiteY881" fmla="*/ 4229445 h 6857999"/>
              <a:gd name="connsiteX882" fmla="*/ 307450 w 5372098"/>
              <a:gd name="connsiteY882" fmla="*/ 4234908 h 6857999"/>
              <a:gd name="connsiteX883" fmla="*/ 301970 w 5372098"/>
              <a:gd name="connsiteY883" fmla="*/ 4241365 h 6857999"/>
              <a:gd name="connsiteX884" fmla="*/ 296488 w 5372098"/>
              <a:gd name="connsiteY884" fmla="*/ 4246826 h 6857999"/>
              <a:gd name="connsiteX885" fmla="*/ 291506 w 5372098"/>
              <a:gd name="connsiteY885" fmla="*/ 4253283 h 6857999"/>
              <a:gd name="connsiteX886" fmla="*/ 286522 w 5372098"/>
              <a:gd name="connsiteY886" fmla="*/ 4260236 h 6857999"/>
              <a:gd name="connsiteX887" fmla="*/ 282536 w 5372098"/>
              <a:gd name="connsiteY887" fmla="*/ 4267684 h 6857999"/>
              <a:gd name="connsiteX888" fmla="*/ 280544 w 5372098"/>
              <a:gd name="connsiteY888" fmla="*/ 4272154 h 6857999"/>
              <a:gd name="connsiteX889" fmla="*/ 279049 w 5372098"/>
              <a:gd name="connsiteY889" fmla="*/ 4276624 h 6857999"/>
              <a:gd name="connsiteX890" fmla="*/ 277555 w 5372098"/>
              <a:gd name="connsiteY890" fmla="*/ 4281094 h 6857999"/>
              <a:gd name="connsiteX891" fmla="*/ 276556 w 5372098"/>
              <a:gd name="connsiteY891" fmla="*/ 4286059 h 6857999"/>
              <a:gd name="connsiteX892" fmla="*/ 274563 w 5372098"/>
              <a:gd name="connsiteY892" fmla="*/ 4273643 h 6857999"/>
              <a:gd name="connsiteX893" fmla="*/ 271573 w 5372098"/>
              <a:gd name="connsiteY893" fmla="*/ 4263214 h 6857999"/>
              <a:gd name="connsiteX894" fmla="*/ 268584 w 5372098"/>
              <a:gd name="connsiteY894" fmla="*/ 4255270 h 6857999"/>
              <a:gd name="connsiteX895" fmla="*/ 264597 w 5372098"/>
              <a:gd name="connsiteY895" fmla="*/ 4249309 h 6857999"/>
              <a:gd name="connsiteX896" fmla="*/ 260611 w 5372098"/>
              <a:gd name="connsiteY896" fmla="*/ 4244841 h 6857999"/>
              <a:gd name="connsiteX897" fmla="*/ 256626 w 5372098"/>
              <a:gd name="connsiteY897" fmla="*/ 4241861 h 6857999"/>
              <a:gd name="connsiteX898" fmla="*/ 252640 w 5372098"/>
              <a:gd name="connsiteY898" fmla="*/ 4239874 h 6857999"/>
              <a:gd name="connsiteX899" fmla="*/ 248652 w 5372098"/>
              <a:gd name="connsiteY899" fmla="*/ 4239874 h 6857999"/>
              <a:gd name="connsiteX900" fmla="*/ 244665 w 5372098"/>
              <a:gd name="connsiteY900" fmla="*/ 4240867 h 6857999"/>
              <a:gd name="connsiteX901" fmla="*/ 240679 w 5372098"/>
              <a:gd name="connsiteY901" fmla="*/ 4242357 h 6857999"/>
              <a:gd name="connsiteX902" fmla="*/ 237190 w 5372098"/>
              <a:gd name="connsiteY902" fmla="*/ 4244841 h 6857999"/>
              <a:gd name="connsiteX903" fmla="*/ 233703 w 5372098"/>
              <a:gd name="connsiteY903" fmla="*/ 4247324 h 6857999"/>
              <a:gd name="connsiteX904" fmla="*/ 230713 w 5372098"/>
              <a:gd name="connsiteY904" fmla="*/ 4250303 h 6857999"/>
              <a:gd name="connsiteX905" fmla="*/ 229217 w 5372098"/>
              <a:gd name="connsiteY905" fmla="*/ 4253283 h 6857999"/>
              <a:gd name="connsiteX906" fmla="*/ 227225 w 5372098"/>
              <a:gd name="connsiteY906" fmla="*/ 4256262 h 6857999"/>
              <a:gd name="connsiteX907" fmla="*/ 226727 w 5372098"/>
              <a:gd name="connsiteY907" fmla="*/ 4258746 h 6857999"/>
              <a:gd name="connsiteX908" fmla="*/ 224733 w 5372098"/>
              <a:gd name="connsiteY908" fmla="*/ 4256262 h 6857999"/>
              <a:gd name="connsiteX909" fmla="*/ 222241 w 5372098"/>
              <a:gd name="connsiteY909" fmla="*/ 4253283 h 6857999"/>
              <a:gd name="connsiteX910" fmla="*/ 220747 w 5372098"/>
              <a:gd name="connsiteY910" fmla="*/ 4249807 h 6857999"/>
              <a:gd name="connsiteX911" fmla="*/ 218754 w 5372098"/>
              <a:gd name="connsiteY911" fmla="*/ 4245833 h 6857999"/>
              <a:gd name="connsiteX912" fmla="*/ 216261 w 5372098"/>
              <a:gd name="connsiteY912" fmla="*/ 4237391 h 6857999"/>
              <a:gd name="connsiteX913" fmla="*/ 214767 w 5372098"/>
              <a:gd name="connsiteY913" fmla="*/ 4227459 h 6857999"/>
              <a:gd name="connsiteX914" fmla="*/ 213771 w 5372098"/>
              <a:gd name="connsiteY914" fmla="*/ 4216533 h 6857999"/>
              <a:gd name="connsiteX915" fmla="*/ 212275 w 5372098"/>
              <a:gd name="connsiteY915" fmla="*/ 4205110 h 6857999"/>
              <a:gd name="connsiteX916" fmla="*/ 210781 w 5372098"/>
              <a:gd name="connsiteY916" fmla="*/ 4181770 h 6857999"/>
              <a:gd name="connsiteX917" fmla="*/ 209784 w 5372098"/>
              <a:gd name="connsiteY917" fmla="*/ 4170845 h 6857999"/>
              <a:gd name="connsiteX918" fmla="*/ 207791 w 5372098"/>
              <a:gd name="connsiteY918" fmla="*/ 4159918 h 6857999"/>
              <a:gd name="connsiteX919" fmla="*/ 205798 w 5372098"/>
              <a:gd name="connsiteY919" fmla="*/ 4150483 h 6857999"/>
              <a:gd name="connsiteX920" fmla="*/ 204303 w 5372098"/>
              <a:gd name="connsiteY920" fmla="*/ 4146013 h 6857999"/>
              <a:gd name="connsiteX921" fmla="*/ 202808 w 5372098"/>
              <a:gd name="connsiteY921" fmla="*/ 4142041 h 6857999"/>
              <a:gd name="connsiteX922" fmla="*/ 200815 w 5372098"/>
              <a:gd name="connsiteY922" fmla="*/ 4138068 h 6857999"/>
              <a:gd name="connsiteX923" fmla="*/ 198822 w 5372098"/>
              <a:gd name="connsiteY923" fmla="*/ 4134592 h 6857999"/>
              <a:gd name="connsiteX924" fmla="*/ 195832 w 5372098"/>
              <a:gd name="connsiteY924" fmla="*/ 4131612 h 6857999"/>
              <a:gd name="connsiteX925" fmla="*/ 192842 w 5372098"/>
              <a:gd name="connsiteY925" fmla="*/ 4129129 h 6857999"/>
              <a:gd name="connsiteX926" fmla="*/ 190352 w 5372098"/>
              <a:gd name="connsiteY926" fmla="*/ 4127639 h 6857999"/>
              <a:gd name="connsiteX927" fmla="*/ 186365 w 5372098"/>
              <a:gd name="connsiteY927" fmla="*/ 4126149 h 6857999"/>
              <a:gd name="connsiteX928" fmla="*/ 181879 w 5372098"/>
              <a:gd name="connsiteY928" fmla="*/ 4125155 h 6857999"/>
              <a:gd name="connsiteX929" fmla="*/ 177893 w 5372098"/>
              <a:gd name="connsiteY929" fmla="*/ 4125155 h 6857999"/>
              <a:gd name="connsiteX930" fmla="*/ 176399 w 5372098"/>
              <a:gd name="connsiteY930" fmla="*/ 4130618 h 6857999"/>
              <a:gd name="connsiteX931" fmla="*/ 175401 w 5372098"/>
              <a:gd name="connsiteY931" fmla="*/ 4136082 h 6857999"/>
              <a:gd name="connsiteX932" fmla="*/ 173907 w 5372098"/>
              <a:gd name="connsiteY932" fmla="*/ 4142041 h 6857999"/>
              <a:gd name="connsiteX933" fmla="*/ 173409 w 5372098"/>
              <a:gd name="connsiteY933" fmla="*/ 4148000 h 6857999"/>
              <a:gd name="connsiteX934" fmla="*/ 173409 w 5372098"/>
              <a:gd name="connsiteY934" fmla="*/ 4161905 h 6857999"/>
              <a:gd name="connsiteX935" fmla="*/ 174903 w 5372098"/>
              <a:gd name="connsiteY935" fmla="*/ 4176308 h 6857999"/>
              <a:gd name="connsiteX936" fmla="*/ 176399 w 5372098"/>
              <a:gd name="connsiteY936" fmla="*/ 4191703 h 6857999"/>
              <a:gd name="connsiteX937" fmla="*/ 179886 w 5372098"/>
              <a:gd name="connsiteY937" fmla="*/ 4207595 h 6857999"/>
              <a:gd name="connsiteX938" fmla="*/ 183873 w 5372098"/>
              <a:gd name="connsiteY938" fmla="*/ 4223983 h 6857999"/>
              <a:gd name="connsiteX939" fmla="*/ 188357 w 5372098"/>
              <a:gd name="connsiteY939" fmla="*/ 4241861 h 6857999"/>
              <a:gd name="connsiteX940" fmla="*/ 179388 w 5372098"/>
              <a:gd name="connsiteY940" fmla="*/ 4227459 h 6857999"/>
              <a:gd name="connsiteX941" fmla="*/ 169920 w 5372098"/>
              <a:gd name="connsiteY941" fmla="*/ 4215043 h 6857999"/>
              <a:gd name="connsiteX942" fmla="*/ 161449 w 5372098"/>
              <a:gd name="connsiteY942" fmla="*/ 4204614 h 6857999"/>
              <a:gd name="connsiteX943" fmla="*/ 152978 w 5372098"/>
              <a:gd name="connsiteY943" fmla="*/ 4195179 h 6857999"/>
              <a:gd name="connsiteX944" fmla="*/ 137530 w 5372098"/>
              <a:gd name="connsiteY944" fmla="*/ 4177797 h 6857999"/>
              <a:gd name="connsiteX945" fmla="*/ 130056 w 5372098"/>
              <a:gd name="connsiteY945" fmla="*/ 4169355 h 6857999"/>
              <a:gd name="connsiteX946" fmla="*/ 122581 w 5372098"/>
              <a:gd name="connsiteY946" fmla="*/ 4160912 h 6857999"/>
              <a:gd name="connsiteX947" fmla="*/ 116104 w 5372098"/>
              <a:gd name="connsiteY947" fmla="*/ 4150483 h 6857999"/>
              <a:gd name="connsiteX948" fmla="*/ 110125 w 5372098"/>
              <a:gd name="connsiteY948" fmla="*/ 4139060 h 6857999"/>
              <a:gd name="connsiteX949" fmla="*/ 103648 w 5372098"/>
              <a:gd name="connsiteY949" fmla="*/ 4126646 h 6857999"/>
              <a:gd name="connsiteX950" fmla="*/ 98663 w 5372098"/>
              <a:gd name="connsiteY950" fmla="*/ 4111251 h 6857999"/>
              <a:gd name="connsiteX951" fmla="*/ 92683 w 5372098"/>
              <a:gd name="connsiteY951" fmla="*/ 4092876 h 6857999"/>
              <a:gd name="connsiteX952" fmla="*/ 88199 w 5372098"/>
              <a:gd name="connsiteY952" fmla="*/ 4071521 h 6857999"/>
              <a:gd name="connsiteX953" fmla="*/ 83716 w 5372098"/>
              <a:gd name="connsiteY953" fmla="*/ 4046691 h 6857999"/>
              <a:gd name="connsiteX954" fmla="*/ 79729 w 5372098"/>
              <a:gd name="connsiteY954" fmla="*/ 4017887 h 6857999"/>
              <a:gd name="connsiteX955" fmla="*/ 80724 w 5372098"/>
              <a:gd name="connsiteY955" fmla="*/ 4036758 h 6857999"/>
              <a:gd name="connsiteX956" fmla="*/ 80724 w 5372098"/>
              <a:gd name="connsiteY956" fmla="*/ 4050663 h 6857999"/>
              <a:gd name="connsiteX957" fmla="*/ 79729 w 5372098"/>
              <a:gd name="connsiteY957" fmla="*/ 4059106 h 6857999"/>
              <a:gd name="connsiteX958" fmla="*/ 79230 w 5372098"/>
              <a:gd name="connsiteY958" fmla="*/ 4062085 h 6857999"/>
              <a:gd name="connsiteX959" fmla="*/ 78233 w 5372098"/>
              <a:gd name="connsiteY959" fmla="*/ 4063079 h 6857999"/>
              <a:gd name="connsiteX960" fmla="*/ 77237 w 5372098"/>
              <a:gd name="connsiteY960" fmla="*/ 4063575 h 6857999"/>
              <a:gd name="connsiteX961" fmla="*/ 75741 w 5372098"/>
              <a:gd name="connsiteY961" fmla="*/ 4063575 h 6857999"/>
              <a:gd name="connsiteX962" fmla="*/ 74247 w 5372098"/>
              <a:gd name="connsiteY962" fmla="*/ 4062583 h 6857999"/>
              <a:gd name="connsiteX963" fmla="*/ 72753 w 5372098"/>
              <a:gd name="connsiteY963" fmla="*/ 4061092 h 6857999"/>
              <a:gd name="connsiteX964" fmla="*/ 69264 w 5372098"/>
              <a:gd name="connsiteY964" fmla="*/ 4055133 h 6857999"/>
              <a:gd name="connsiteX965" fmla="*/ 64778 w 5372098"/>
              <a:gd name="connsiteY965" fmla="*/ 4047187 h 6857999"/>
              <a:gd name="connsiteX966" fmla="*/ 54812 w 5372098"/>
              <a:gd name="connsiteY966" fmla="*/ 4027322 h 6857999"/>
              <a:gd name="connsiteX967" fmla="*/ 43351 w 5372098"/>
              <a:gd name="connsiteY967" fmla="*/ 4005471 h 6857999"/>
              <a:gd name="connsiteX968" fmla="*/ 37870 w 5372098"/>
              <a:gd name="connsiteY968" fmla="*/ 3995042 h 6857999"/>
              <a:gd name="connsiteX969" fmla="*/ 31890 w 5372098"/>
              <a:gd name="connsiteY969" fmla="*/ 3986104 h 6857999"/>
              <a:gd name="connsiteX970" fmla="*/ 25911 w 5372098"/>
              <a:gd name="connsiteY970" fmla="*/ 3978654 h 6857999"/>
              <a:gd name="connsiteX971" fmla="*/ 22922 w 5372098"/>
              <a:gd name="connsiteY971" fmla="*/ 3975675 h 6857999"/>
              <a:gd name="connsiteX972" fmla="*/ 19932 w 5372098"/>
              <a:gd name="connsiteY972" fmla="*/ 3974184 h 6857999"/>
              <a:gd name="connsiteX973" fmla="*/ 22922 w 5372098"/>
              <a:gd name="connsiteY973" fmla="*/ 3963259 h 6857999"/>
              <a:gd name="connsiteX974" fmla="*/ 23918 w 5372098"/>
              <a:gd name="connsiteY974" fmla="*/ 3959287 h 6857999"/>
              <a:gd name="connsiteX975" fmla="*/ 25911 w 5372098"/>
              <a:gd name="connsiteY975" fmla="*/ 3955810 h 6857999"/>
              <a:gd name="connsiteX976" fmla="*/ 26907 w 5372098"/>
              <a:gd name="connsiteY976" fmla="*/ 3954319 h 6857999"/>
              <a:gd name="connsiteX977" fmla="*/ 28402 w 5372098"/>
              <a:gd name="connsiteY977" fmla="*/ 3952334 h 6857999"/>
              <a:gd name="connsiteX978" fmla="*/ 30397 w 5372098"/>
              <a:gd name="connsiteY978" fmla="*/ 3951836 h 6857999"/>
              <a:gd name="connsiteX979" fmla="*/ 31392 w 5372098"/>
              <a:gd name="connsiteY979" fmla="*/ 3951836 h 6857999"/>
              <a:gd name="connsiteX980" fmla="*/ 33387 w 5372098"/>
              <a:gd name="connsiteY980" fmla="*/ 3952334 h 6857999"/>
              <a:gd name="connsiteX981" fmla="*/ 34881 w 5372098"/>
              <a:gd name="connsiteY981" fmla="*/ 3952830 h 6857999"/>
              <a:gd name="connsiteX982" fmla="*/ 38368 w 5372098"/>
              <a:gd name="connsiteY982" fmla="*/ 3956802 h 6857999"/>
              <a:gd name="connsiteX983" fmla="*/ 41856 w 5372098"/>
              <a:gd name="connsiteY983" fmla="*/ 3962265 h 6857999"/>
              <a:gd name="connsiteX984" fmla="*/ 45344 w 5372098"/>
              <a:gd name="connsiteY984" fmla="*/ 3967729 h 6857999"/>
              <a:gd name="connsiteX985" fmla="*/ 52819 w 5372098"/>
              <a:gd name="connsiteY985" fmla="*/ 3982130 h 6857999"/>
              <a:gd name="connsiteX986" fmla="*/ 56805 w 5372098"/>
              <a:gd name="connsiteY986" fmla="*/ 3989083 h 6857999"/>
              <a:gd name="connsiteX987" fmla="*/ 60792 w 5372098"/>
              <a:gd name="connsiteY987" fmla="*/ 3994546 h 6857999"/>
              <a:gd name="connsiteX988" fmla="*/ 64778 w 5372098"/>
              <a:gd name="connsiteY988" fmla="*/ 4000009 h 6857999"/>
              <a:gd name="connsiteX989" fmla="*/ 66274 w 5372098"/>
              <a:gd name="connsiteY989" fmla="*/ 4001498 h 6857999"/>
              <a:gd name="connsiteX990" fmla="*/ 68764 w 5372098"/>
              <a:gd name="connsiteY990" fmla="*/ 4003485 h 6857999"/>
              <a:gd name="connsiteX991" fmla="*/ 70261 w 5372098"/>
              <a:gd name="connsiteY991" fmla="*/ 4004477 h 6857999"/>
              <a:gd name="connsiteX992" fmla="*/ 72254 w 5372098"/>
              <a:gd name="connsiteY992" fmla="*/ 4004477 h 6857999"/>
              <a:gd name="connsiteX993" fmla="*/ 74247 w 5372098"/>
              <a:gd name="connsiteY993" fmla="*/ 4004477 h 6857999"/>
              <a:gd name="connsiteX994" fmla="*/ 76240 w 5372098"/>
              <a:gd name="connsiteY994" fmla="*/ 4003981 h 6857999"/>
              <a:gd name="connsiteX995" fmla="*/ 76240 w 5372098"/>
              <a:gd name="connsiteY995" fmla="*/ 3985606 h 6857999"/>
              <a:gd name="connsiteX996" fmla="*/ 75741 w 5372098"/>
              <a:gd name="connsiteY996" fmla="*/ 3970212 h 6857999"/>
              <a:gd name="connsiteX997" fmla="*/ 76240 w 5372098"/>
              <a:gd name="connsiteY997" fmla="*/ 3956802 h 6857999"/>
              <a:gd name="connsiteX998" fmla="*/ 76739 w 5372098"/>
              <a:gd name="connsiteY998" fmla="*/ 3945381 h 6857999"/>
              <a:gd name="connsiteX999" fmla="*/ 77237 w 5372098"/>
              <a:gd name="connsiteY999" fmla="*/ 3935448 h 6857999"/>
              <a:gd name="connsiteX1000" fmla="*/ 78233 w 5372098"/>
              <a:gd name="connsiteY1000" fmla="*/ 3927006 h 6857999"/>
              <a:gd name="connsiteX1001" fmla="*/ 80227 w 5372098"/>
              <a:gd name="connsiteY1001" fmla="*/ 3918563 h 6857999"/>
              <a:gd name="connsiteX1002" fmla="*/ 81223 w 5372098"/>
              <a:gd name="connsiteY1002" fmla="*/ 3912108 h 6857999"/>
              <a:gd name="connsiteX1003" fmla="*/ 84710 w 5372098"/>
              <a:gd name="connsiteY1003" fmla="*/ 3898698 h 6857999"/>
              <a:gd name="connsiteX1004" fmla="*/ 88697 w 5372098"/>
              <a:gd name="connsiteY1004" fmla="*/ 3884793 h 6857999"/>
              <a:gd name="connsiteX1005" fmla="*/ 93182 w 5372098"/>
              <a:gd name="connsiteY1005" fmla="*/ 3867909 h 6857999"/>
              <a:gd name="connsiteX1006" fmla="*/ 95176 w 5372098"/>
              <a:gd name="connsiteY1006" fmla="*/ 3856982 h 6857999"/>
              <a:gd name="connsiteX1007" fmla="*/ 45296 w 5372098"/>
              <a:gd name="connsiteY1007" fmla="*/ 3675642 h 6857999"/>
              <a:gd name="connsiteX1008" fmla="*/ 45806 w 5372098"/>
              <a:gd name="connsiteY1008" fmla="*/ 3675642 h 6857999"/>
              <a:gd name="connsiteX1009" fmla="*/ 46317 w 5372098"/>
              <a:gd name="connsiteY1009" fmla="*/ 3677124 h 6857999"/>
              <a:gd name="connsiteX1010" fmla="*/ 46317 w 5372098"/>
              <a:gd name="connsiteY1010" fmla="*/ 3679594 h 6857999"/>
              <a:gd name="connsiteX1011" fmla="*/ 46827 w 5372098"/>
              <a:gd name="connsiteY1011" fmla="*/ 3688487 h 6857999"/>
              <a:gd name="connsiteX1012" fmla="*/ 46827 w 5372098"/>
              <a:gd name="connsiteY1012" fmla="*/ 3712199 h 6857999"/>
              <a:gd name="connsiteX1013" fmla="*/ 46827 w 5372098"/>
              <a:gd name="connsiteY1013" fmla="*/ 3724055 h 6857999"/>
              <a:gd name="connsiteX1014" fmla="*/ 47339 w 5372098"/>
              <a:gd name="connsiteY1014" fmla="*/ 3732947 h 6857999"/>
              <a:gd name="connsiteX1015" fmla="*/ 34562 w 5372098"/>
              <a:gd name="connsiteY1015" fmla="*/ 3731960 h 6857999"/>
              <a:gd name="connsiteX1016" fmla="*/ 27919 w 5372098"/>
              <a:gd name="connsiteY1016" fmla="*/ 3730972 h 6857999"/>
              <a:gd name="connsiteX1017" fmla="*/ 25362 w 5372098"/>
              <a:gd name="connsiteY1017" fmla="*/ 3730477 h 6857999"/>
              <a:gd name="connsiteX1018" fmla="*/ 22295 w 5372098"/>
              <a:gd name="connsiteY1018" fmla="*/ 3728996 h 6857999"/>
              <a:gd name="connsiteX1019" fmla="*/ 19740 w 5372098"/>
              <a:gd name="connsiteY1019" fmla="*/ 3727514 h 6857999"/>
              <a:gd name="connsiteX1020" fmla="*/ 16674 w 5372098"/>
              <a:gd name="connsiteY1020" fmla="*/ 3725044 h 6857999"/>
              <a:gd name="connsiteX1021" fmla="*/ 14630 w 5372098"/>
              <a:gd name="connsiteY1021" fmla="*/ 3722079 h 6857999"/>
              <a:gd name="connsiteX1022" fmla="*/ 12585 w 5372098"/>
              <a:gd name="connsiteY1022" fmla="*/ 3719116 h 6857999"/>
              <a:gd name="connsiteX1023" fmla="*/ 11053 w 5372098"/>
              <a:gd name="connsiteY1023" fmla="*/ 3714175 h 6857999"/>
              <a:gd name="connsiteX1024" fmla="*/ 9518 w 5372098"/>
              <a:gd name="connsiteY1024" fmla="*/ 3709235 h 6857999"/>
              <a:gd name="connsiteX1025" fmla="*/ 7987 w 5372098"/>
              <a:gd name="connsiteY1025" fmla="*/ 3703801 h 6857999"/>
              <a:gd name="connsiteX1026" fmla="*/ 7475 w 5372098"/>
              <a:gd name="connsiteY1026" fmla="*/ 3696390 h 6857999"/>
              <a:gd name="connsiteX1027" fmla="*/ 10030 w 5372098"/>
              <a:gd name="connsiteY1027" fmla="*/ 3693922 h 6857999"/>
              <a:gd name="connsiteX1028" fmla="*/ 12585 w 5372098"/>
              <a:gd name="connsiteY1028" fmla="*/ 3692933 h 6857999"/>
              <a:gd name="connsiteX1029" fmla="*/ 15652 w 5372098"/>
              <a:gd name="connsiteY1029" fmla="*/ 3692933 h 6857999"/>
              <a:gd name="connsiteX1030" fmla="*/ 18208 w 5372098"/>
              <a:gd name="connsiteY1030" fmla="*/ 3693922 h 6857999"/>
              <a:gd name="connsiteX1031" fmla="*/ 21275 w 5372098"/>
              <a:gd name="connsiteY1031" fmla="*/ 3696390 h 6857999"/>
              <a:gd name="connsiteX1032" fmla="*/ 23830 w 5372098"/>
              <a:gd name="connsiteY1032" fmla="*/ 3698366 h 6857999"/>
              <a:gd name="connsiteX1033" fmla="*/ 29450 w 5372098"/>
              <a:gd name="connsiteY1033" fmla="*/ 3702813 h 6857999"/>
              <a:gd name="connsiteX1034" fmla="*/ 31495 w 5372098"/>
              <a:gd name="connsiteY1034" fmla="*/ 3705283 h 6857999"/>
              <a:gd name="connsiteX1035" fmla="*/ 34050 w 5372098"/>
              <a:gd name="connsiteY1035" fmla="*/ 3706272 h 6857999"/>
              <a:gd name="connsiteX1036" fmla="*/ 36096 w 5372098"/>
              <a:gd name="connsiteY1036" fmla="*/ 3707753 h 6857999"/>
              <a:gd name="connsiteX1037" fmla="*/ 37629 w 5372098"/>
              <a:gd name="connsiteY1037" fmla="*/ 3706764 h 6857999"/>
              <a:gd name="connsiteX1038" fmla="*/ 39162 w 5372098"/>
              <a:gd name="connsiteY1038" fmla="*/ 3705283 h 6857999"/>
              <a:gd name="connsiteX1039" fmla="*/ 39672 w 5372098"/>
              <a:gd name="connsiteY1039" fmla="*/ 3701825 h 6857999"/>
              <a:gd name="connsiteX1040" fmla="*/ 40184 w 5372098"/>
              <a:gd name="connsiteY1040" fmla="*/ 3696390 h 6857999"/>
              <a:gd name="connsiteX1041" fmla="*/ 40184 w 5372098"/>
              <a:gd name="connsiteY1041" fmla="*/ 3688981 h 6857999"/>
              <a:gd name="connsiteX1042" fmla="*/ 43252 w 5372098"/>
              <a:gd name="connsiteY1042" fmla="*/ 3678113 h 6857999"/>
              <a:gd name="connsiteX1043" fmla="*/ 44783 w 5372098"/>
              <a:gd name="connsiteY1043" fmla="*/ 3676137 h 6857999"/>
              <a:gd name="connsiteX1044" fmla="*/ 0 w 5372098"/>
              <a:gd name="connsiteY1044" fmla="*/ 3573490 h 6857999"/>
              <a:gd name="connsiteX1045" fmla="*/ 5270 w 5372098"/>
              <a:gd name="connsiteY1045" fmla="*/ 3578420 h 6857999"/>
              <a:gd name="connsiteX1046" fmla="*/ 8145 w 5372098"/>
              <a:gd name="connsiteY1046" fmla="*/ 3580885 h 6857999"/>
              <a:gd name="connsiteX1047" fmla="*/ 11020 w 5372098"/>
              <a:gd name="connsiteY1047" fmla="*/ 3582364 h 6857999"/>
              <a:gd name="connsiteX1048" fmla="*/ 14374 w 5372098"/>
              <a:gd name="connsiteY1048" fmla="*/ 3583350 h 6857999"/>
              <a:gd name="connsiteX1049" fmla="*/ 17728 w 5372098"/>
              <a:gd name="connsiteY1049" fmla="*/ 3583842 h 6857999"/>
              <a:gd name="connsiteX1050" fmla="*/ 21082 w 5372098"/>
              <a:gd name="connsiteY1050" fmla="*/ 3583842 h 6857999"/>
              <a:gd name="connsiteX1051" fmla="*/ 24916 w 5372098"/>
              <a:gd name="connsiteY1051" fmla="*/ 3583350 h 6857999"/>
              <a:gd name="connsiteX1052" fmla="*/ 24436 w 5372098"/>
              <a:gd name="connsiteY1052" fmla="*/ 3610463 h 6857999"/>
              <a:gd name="connsiteX1053" fmla="*/ 22998 w 5372098"/>
              <a:gd name="connsiteY1053" fmla="*/ 3623281 h 6857999"/>
              <a:gd name="connsiteX1054" fmla="*/ 21562 w 5372098"/>
              <a:gd name="connsiteY1054" fmla="*/ 3634619 h 6857999"/>
              <a:gd name="connsiteX1055" fmla="*/ 20603 w 5372098"/>
              <a:gd name="connsiteY1055" fmla="*/ 3639548 h 6857999"/>
              <a:gd name="connsiteX1056" fmla="*/ 18686 w 5372098"/>
              <a:gd name="connsiteY1056" fmla="*/ 3644479 h 6857999"/>
              <a:gd name="connsiteX1057" fmla="*/ 17249 w 5372098"/>
              <a:gd name="connsiteY1057" fmla="*/ 3649409 h 6857999"/>
              <a:gd name="connsiteX1058" fmla="*/ 14855 w 5372098"/>
              <a:gd name="connsiteY1058" fmla="*/ 3653846 h 6857999"/>
              <a:gd name="connsiteX1059" fmla="*/ 12456 w 5372098"/>
              <a:gd name="connsiteY1059" fmla="*/ 3657295 h 6857999"/>
              <a:gd name="connsiteX1060" fmla="*/ 10061 w 5372098"/>
              <a:gd name="connsiteY1060" fmla="*/ 3660747 h 6857999"/>
              <a:gd name="connsiteX1061" fmla="*/ 7188 w 5372098"/>
              <a:gd name="connsiteY1061" fmla="*/ 3663212 h 6857999"/>
              <a:gd name="connsiteX1062" fmla="*/ 3353 w 5372098"/>
              <a:gd name="connsiteY1062" fmla="*/ 3665676 h 6857999"/>
              <a:gd name="connsiteX1063" fmla="*/ 6708 w 5372098"/>
              <a:gd name="connsiteY1063" fmla="*/ 3653351 h 6857999"/>
              <a:gd name="connsiteX1064" fmla="*/ 8623 w 5372098"/>
              <a:gd name="connsiteY1064" fmla="*/ 3642507 h 6857999"/>
              <a:gd name="connsiteX1065" fmla="*/ 10542 w 5372098"/>
              <a:gd name="connsiteY1065" fmla="*/ 3632647 h 6857999"/>
              <a:gd name="connsiteX1066" fmla="*/ 10542 w 5372098"/>
              <a:gd name="connsiteY1066" fmla="*/ 3623281 h 6857999"/>
              <a:gd name="connsiteX1067" fmla="*/ 10061 w 5372098"/>
              <a:gd name="connsiteY1067" fmla="*/ 3612929 h 6857999"/>
              <a:gd name="connsiteX1068" fmla="*/ 7665 w 5372098"/>
              <a:gd name="connsiteY1068" fmla="*/ 3601590 h 6857999"/>
              <a:gd name="connsiteX1069" fmla="*/ 4311 w 5372098"/>
              <a:gd name="connsiteY1069" fmla="*/ 3588772 h 6857999"/>
              <a:gd name="connsiteX1070" fmla="*/ 868994 w 5372098"/>
              <a:gd name="connsiteY1070" fmla="*/ 1819479 h 6857999"/>
              <a:gd name="connsiteX1071" fmla="*/ 870006 w 5372098"/>
              <a:gd name="connsiteY1071" fmla="*/ 1820463 h 6857999"/>
              <a:gd name="connsiteX1072" fmla="*/ 871015 w 5372098"/>
              <a:gd name="connsiteY1072" fmla="*/ 1822432 h 6857999"/>
              <a:gd name="connsiteX1073" fmla="*/ 872024 w 5372098"/>
              <a:gd name="connsiteY1073" fmla="*/ 1826859 h 6857999"/>
              <a:gd name="connsiteX1074" fmla="*/ 872024 w 5372098"/>
              <a:gd name="connsiteY1074" fmla="*/ 1831781 h 6857999"/>
              <a:gd name="connsiteX1075" fmla="*/ 871519 w 5372098"/>
              <a:gd name="connsiteY1075" fmla="*/ 1838176 h 6857999"/>
              <a:gd name="connsiteX1076" fmla="*/ 870509 w 5372098"/>
              <a:gd name="connsiteY1076" fmla="*/ 1845556 h 6857999"/>
              <a:gd name="connsiteX1077" fmla="*/ 868994 w 5372098"/>
              <a:gd name="connsiteY1077" fmla="*/ 1852937 h 6857999"/>
              <a:gd name="connsiteX1078" fmla="*/ 863944 w 5372098"/>
              <a:gd name="connsiteY1078" fmla="*/ 1869666 h 6857999"/>
              <a:gd name="connsiteX1079" fmla="*/ 858389 w 5372098"/>
              <a:gd name="connsiteY1079" fmla="*/ 1887378 h 6857999"/>
              <a:gd name="connsiteX1080" fmla="*/ 853340 w 5372098"/>
              <a:gd name="connsiteY1080" fmla="*/ 1904600 h 6857999"/>
              <a:gd name="connsiteX1081" fmla="*/ 849298 w 5372098"/>
              <a:gd name="connsiteY1081" fmla="*/ 1921820 h 6857999"/>
              <a:gd name="connsiteX1082" fmla="*/ 847277 w 5372098"/>
              <a:gd name="connsiteY1082" fmla="*/ 1929201 h 6857999"/>
              <a:gd name="connsiteX1083" fmla="*/ 846774 w 5372098"/>
              <a:gd name="connsiteY1083" fmla="*/ 1936580 h 6857999"/>
              <a:gd name="connsiteX1084" fmla="*/ 843743 w 5372098"/>
              <a:gd name="connsiteY1084" fmla="*/ 1934121 h 6857999"/>
              <a:gd name="connsiteX1085" fmla="*/ 842227 w 5372098"/>
              <a:gd name="connsiteY1085" fmla="*/ 1932151 h 6857999"/>
              <a:gd name="connsiteX1086" fmla="*/ 839701 w 5372098"/>
              <a:gd name="connsiteY1086" fmla="*/ 1929201 h 6857999"/>
              <a:gd name="connsiteX1087" fmla="*/ 838692 w 5372098"/>
              <a:gd name="connsiteY1087" fmla="*/ 1926249 h 6857999"/>
              <a:gd name="connsiteX1088" fmla="*/ 836167 w 5372098"/>
              <a:gd name="connsiteY1088" fmla="*/ 1919852 h 6857999"/>
              <a:gd name="connsiteX1089" fmla="*/ 834653 w 5372098"/>
              <a:gd name="connsiteY1089" fmla="*/ 1912472 h 6857999"/>
              <a:gd name="connsiteX1090" fmla="*/ 834653 w 5372098"/>
              <a:gd name="connsiteY1090" fmla="*/ 1905584 h 6857999"/>
              <a:gd name="connsiteX1091" fmla="*/ 835157 w 5372098"/>
              <a:gd name="connsiteY1091" fmla="*/ 1896726 h 6857999"/>
              <a:gd name="connsiteX1092" fmla="*/ 836167 w 5372098"/>
              <a:gd name="connsiteY1092" fmla="*/ 1888362 h 6857999"/>
              <a:gd name="connsiteX1093" fmla="*/ 838188 w 5372098"/>
              <a:gd name="connsiteY1093" fmla="*/ 1879999 h 6857999"/>
              <a:gd name="connsiteX1094" fmla="*/ 840714 w 5372098"/>
              <a:gd name="connsiteY1094" fmla="*/ 1871634 h 6857999"/>
              <a:gd name="connsiteX1095" fmla="*/ 843743 w 5372098"/>
              <a:gd name="connsiteY1095" fmla="*/ 1862285 h 6857999"/>
              <a:gd name="connsiteX1096" fmla="*/ 847277 w 5372098"/>
              <a:gd name="connsiteY1096" fmla="*/ 1853921 h 6857999"/>
              <a:gd name="connsiteX1097" fmla="*/ 851317 w 5372098"/>
              <a:gd name="connsiteY1097" fmla="*/ 1846049 h 6857999"/>
              <a:gd name="connsiteX1098" fmla="*/ 855358 w 5372098"/>
              <a:gd name="connsiteY1098" fmla="*/ 1838176 h 6857999"/>
              <a:gd name="connsiteX1099" fmla="*/ 859903 w 5372098"/>
              <a:gd name="connsiteY1099" fmla="*/ 1831288 h 6857999"/>
              <a:gd name="connsiteX1100" fmla="*/ 863944 w 5372098"/>
              <a:gd name="connsiteY1100" fmla="*/ 1824400 h 6857999"/>
              <a:gd name="connsiteX1101" fmla="*/ 1469240 w 5372098"/>
              <a:gd name="connsiteY1101" fmla="*/ 979847 h 6857999"/>
              <a:gd name="connsiteX1102" fmla="*/ 1471756 w 5372098"/>
              <a:gd name="connsiteY1102" fmla="*/ 979847 h 6857999"/>
              <a:gd name="connsiteX1103" fmla="*/ 1474273 w 5372098"/>
              <a:gd name="connsiteY1103" fmla="*/ 980349 h 6857999"/>
              <a:gd name="connsiteX1104" fmla="*/ 1476788 w 5372098"/>
              <a:gd name="connsiteY1104" fmla="*/ 981352 h 6857999"/>
              <a:gd name="connsiteX1105" fmla="*/ 1478296 w 5372098"/>
              <a:gd name="connsiteY1105" fmla="*/ 983858 h 6857999"/>
              <a:gd name="connsiteX1106" fmla="*/ 1480814 w 5372098"/>
              <a:gd name="connsiteY1106" fmla="*/ 985864 h 6857999"/>
              <a:gd name="connsiteX1107" fmla="*/ 1484836 w 5372098"/>
              <a:gd name="connsiteY1107" fmla="*/ 991380 h 6857999"/>
              <a:gd name="connsiteX1108" fmla="*/ 1489364 w 5372098"/>
              <a:gd name="connsiteY1108" fmla="*/ 996895 h 6857999"/>
              <a:gd name="connsiteX1109" fmla="*/ 1491880 w 5372098"/>
              <a:gd name="connsiteY1109" fmla="*/ 999904 h 6857999"/>
              <a:gd name="connsiteX1110" fmla="*/ 1494901 w 5372098"/>
              <a:gd name="connsiteY1110" fmla="*/ 1001910 h 6857999"/>
              <a:gd name="connsiteX1111" fmla="*/ 1491880 w 5372098"/>
              <a:gd name="connsiteY1111" fmla="*/ 1007927 h 6857999"/>
              <a:gd name="connsiteX1112" fmla="*/ 1488359 w 5372098"/>
              <a:gd name="connsiteY1112" fmla="*/ 1012941 h 6857999"/>
              <a:gd name="connsiteX1113" fmla="*/ 1482321 w 5372098"/>
              <a:gd name="connsiteY1113" fmla="*/ 1021967 h 6857999"/>
              <a:gd name="connsiteX1114" fmla="*/ 1476285 w 5372098"/>
              <a:gd name="connsiteY1114" fmla="*/ 1028487 h 6857999"/>
              <a:gd name="connsiteX1115" fmla="*/ 1469742 w 5372098"/>
              <a:gd name="connsiteY1115" fmla="*/ 1034504 h 6857999"/>
              <a:gd name="connsiteX1116" fmla="*/ 1457166 w 5372098"/>
              <a:gd name="connsiteY1116" fmla="*/ 1045536 h 6857999"/>
              <a:gd name="connsiteX1117" fmla="*/ 1450625 w 5372098"/>
              <a:gd name="connsiteY1117" fmla="*/ 1051551 h 6857999"/>
              <a:gd name="connsiteX1118" fmla="*/ 1444589 w 5372098"/>
              <a:gd name="connsiteY1118" fmla="*/ 1059575 h 6857999"/>
              <a:gd name="connsiteX1119" fmla="*/ 1443080 w 5372098"/>
              <a:gd name="connsiteY1119" fmla="*/ 1058071 h 6857999"/>
              <a:gd name="connsiteX1120" fmla="*/ 1442576 w 5372098"/>
              <a:gd name="connsiteY1120" fmla="*/ 1055563 h 6857999"/>
              <a:gd name="connsiteX1121" fmla="*/ 1442576 w 5372098"/>
              <a:gd name="connsiteY1121" fmla="*/ 1053557 h 6857999"/>
              <a:gd name="connsiteX1122" fmla="*/ 1442576 w 5372098"/>
              <a:gd name="connsiteY1122" fmla="*/ 1050548 h 6857999"/>
              <a:gd name="connsiteX1123" fmla="*/ 1445095 w 5372098"/>
              <a:gd name="connsiteY1123" fmla="*/ 1043529 h 6857999"/>
              <a:gd name="connsiteX1124" fmla="*/ 1447607 w 5372098"/>
              <a:gd name="connsiteY1124" fmla="*/ 1036510 h 6857999"/>
              <a:gd name="connsiteX1125" fmla="*/ 1456663 w 5372098"/>
              <a:gd name="connsiteY1125" fmla="*/ 1020464 h 6857999"/>
              <a:gd name="connsiteX1126" fmla="*/ 1461191 w 5372098"/>
              <a:gd name="connsiteY1126" fmla="*/ 1012441 h 6857999"/>
              <a:gd name="connsiteX1127" fmla="*/ 1464713 w 5372098"/>
              <a:gd name="connsiteY1127" fmla="*/ 1004918 h 6857999"/>
              <a:gd name="connsiteX1128" fmla="*/ 1449621 w 5372098"/>
              <a:gd name="connsiteY1128" fmla="*/ 997898 h 6857999"/>
              <a:gd name="connsiteX1129" fmla="*/ 1454148 w 5372098"/>
              <a:gd name="connsiteY1129" fmla="*/ 991881 h 6857999"/>
              <a:gd name="connsiteX1130" fmla="*/ 1458677 w 5372098"/>
              <a:gd name="connsiteY1130" fmla="*/ 987369 h 6857999"/>
              <a:gd name="connsiteX1131" fmla="*/ 1462197 w 5372098"/>
              <a:gd name="connsiteY1131" fmla="*/ 983858 h 6857999"/>
              <a:gd name="connsiteX1132" fmla="*/ 1465719 w 5372098"/>
              <a:gd name="connsiteY1132" fmla="*/ 981352 h 6857999"/>
              <a:gd name="connsiteX1133" fmla="*/ 1355374 w 5372098"/>
              <a:gd name="connsiteY1133" fmla="*/ 506462 h 6857999"/>
              <a:gd name="connsiteX1134" fmla="*/ 1357368 w 5372098"/>
              <a:gd name="connsiteY1134" fmla="*/ 506960 h 6857999"/>
              <a:gd name="connsiteX1135" fmla="*/ 1359858 w 5372098"/>
              <a:gd name="connsiteY1135" fmla="*/ 508952 h 6857999"/>
              <a:gd name="connsiteX1136" fmla="*/ 1361853 w 5372098"/>
              <a:gd name="connsiteY1136" fmla="*/ 511441 h 6857999"/>
              <a:gd name="connsiteX1137" fmla="*/ 1364344 w 5372098"/>
              <a:gd name="connsiteY1137" fmla="*/ 514925 h 6857999"/>
              <a:gd name="connsiteX1138" fmla="*/ 1366339 w 5372098"/>
              <a:gd name="connsiteY1138" fmla="*/ 519404 h 6857999"/>
              <a:gd name="connsiteX1139" fmla="*/ 1367832 w 5372098"/>
              <a:gd name="connsiteY1139" fmla="*/ 525379 h 6857999"/>
              <a:gd name="connsiteX1140" fmla="*/ 1361853 w 5372098"/>
              <a:gd name="connsiteY1140" fmla="*/ 526872 h 6857999"/>
              <a:gd name="connsiteX1141" fmla="*/ 1356371 w 5372098"/>
              <a:gd name="connsiteY1141" fmla="*/ 529361 h 6857999"/>
              <a:gd name="connsiteX1142" fmla="*/ 1351388 w 5372098"/>
              <a:gd name="connsiteY1142" fmla="*/ 532347 h 6857999"/>
              <a:gd name="connsiteX1143" fmla="*/ 1346405 w 5372098"/>
              <a:gd name="connsiteY1143" fmla="*/ 535833 h 6857999"/>
              <a:gd name="connsiteX1144" fmla="*/ 1342419 w 5372098"/>
              <a:gd name="connsiteY1144" fmla="*/ 539815 h 6857999"/>
              <a:gd name="connsiteX1145" fmla="*/ 1339429 w 5372098"/>
              <a:gd name="connsiteY1145" fmla="*/ 544296 h 6857999"/>
              <a:gd name="connsiteX1146" fmla="*/ 1335939 w 5372098"/>
              <a:gd name="connsiteY1146" fmla="*/ 548775 h 6857999"/>
              <a:gd name="connsiteX1147" fmla="*/ 1333449 w 5372098"/>
              <a:gd name="connsiteY1147" fmla="*/ 553753 h 6857999"/>
              <a:gd name="connsiteX1148" fmla="*/ 1330958 w 5372098"/>
              <a:gd name="connsiteY1148" fmla="*/ 559726 h 6857999"/>
              <a:gd name="connsiteX1149" fmla="*/ 1329463 w 5372098"/>
              <a:gd name="connsiteY1149" fmla="*/ 564705 h 6857999"/>
              <a:gd name="connsiteX1150" fmla="*/ 1328964 w 5372098"/>
              <a:gd name="connsiteY1150" fmla="*/ 570180 h 6857999"/>
              <a:gd name="connsiteX1151" fmla="*/ 1328468 w 5372098"/>
              <a:gd name="connsiteY1151" fmla="*/ 575656 h 6857999"/>
              <a:gd name="connsiteX1152" fmla="*/ 1328468 w 5372098"/>
              <a:gd name="connsiteY1152" fmla="*/ 580635 h 6857999"/>
              <a:gd name="connsiteX1153" fmla="*/ 1329463 w 5372098"/>
              <a:gd name="connsiteY1153" fmla="*/ 586111 h 6857999"/>
              <a:gd name="connsiteX1154" fmla="*/ 1330460 w 5372098"/>
              <a:gd name="connsiteY1154" fmla="*/ 590591 h 6857999"/>
              <a:gd name="connsiteX1155" fmla="*/ 1332950 w 5372098"/>
              <a:gd name="connsiteY1155" fmla="*/ 594573 h 6857999"/>
              <a:gd name="connsiteX1156" fmla="*/ 1324977 w 5372098"/>
              <a:gd name="connsiteY1156" fmla="*/ 602538 h 6857999"/>
              <a:gd name="connsiteX1157" fmla="*/ 1317504 w 5372098"/>
              <a:gd name="connsiteY1157" fmla="*/ 610004 h 6857999"/>
              <a:gd name="connsiteX1158" fmla="*/ 1302555 w 5372098"/>
              <a:gd name="connsiteY1158" fmla="*/ 622449 h 6857999"/>
              <a:gd name="connsiteX1159" fmla="*/ 1289599 w 5372098"/>
              <a:gd name="connsiteY1159" fmla="*/ 633898 h 6857999"/>
              <a:gd name="connsiteX1160" fmla="*/ 1283621 w 5372098"/>
              <a:gd name="connsiteY1160" fmla="*/ 639872 h 6857999"/>
              <a:gd name="connsiteX1161" fmla="*/ 1278636 w 5372098"/>
              <a:gd name="connsiteY1161" fmla="*/ 644850 h 6857999"/>
              <a:gd name="connsiteX1162" fmla="*/ 1273653 w 5372098"/>
              <a:gd name="connsiteY1162" fmla="*/ 650825 h 6857999"/>
              <a:gd name="connsiteX1163" fmla="*/ 1269666 w 5372098"/>
              <a:gd name="connsiteY1163" fmla="*/ 655802 h 6857999"/>
              <a:gd name="connsiteX1164" fmla="*/ 1266677 w 5372098"/>
              <a:gd name="connsiteY1164" fmla="*/ 662274 h 6857999"/>
              <a:gd name="connsiteX1165" fmla="*/ 1264683 w 5372098"/>
              <a:gd name="connsiteY1165" fmla="*/ 668247 h 6857999"/>
              <a:gd name="connsiteX1166" fmla="*/ 1263687 w 5372098"/>
              <a:gd name="connsiteY1166" fmla="*/ 675216 h 6857999"/>
              <a:gd name="connsiteX1167" fmla="*/ 1263188 w 5372098"/>
              <a:gd name="connsiteY1167" fmla="*/ 682683 h 6857999"/>
              <a:gd name="connsiteX1168" fmla="*/ 1264185 w 5372098"/>
              <a:gd name="connsiteY1168" fmla="*/ 690648 h 6857999"/>
              <a:gd name="connsiteX1169" fmla="*/ 1265680 w 5372098"/>
              <a:gd name="connsiteY1169" fmla="*/ 699608 h 6857999"/>
              <a:gd name="connsiteX1170" fmla="*/ 1262193 w 5372098"/>
              <a:gd name="connsiteY1170" fmla="*/ 703591 h 6857999"/>
              <a:gd name="connsiteX1171" fmla="*/ 1259702 w 5372098"/>
              <a:gd name="connsiteY1171" fmla="*/ 706080 h 6857999"/>
              <a:gd name="connsiteX1172" fmla="*/ 1257707 w 5372098"/>
              <a:gd name="connsiteY1172" fmla="*/ 706578 h 6857999"/>
              <a:gd name="connsiteX1173" fmla="*/ 1257209 w 5372098"/>
              <a:gd name="connsiteY1173" fmla="*/ 706578 h 6857999"/>
              <a:gd name="connsiteX1174" fmla="*/ 1256711 w 5372098"/>
              <a:gd name="connsiteY1174" fmla="*/ 706080 h 6857999"/>
              <a:gd name="connsiteX1175" fmla="*/ 1256212 w 5372098"/>
              <a:gd name="connsiteY1175" fmla="*/ 704586 h 6857999"/>
              <a:gd name="connsiteX1176" fmla="*/ 1256212 w 5372098"/>
              <a:gd name="connsiteY1176" fmla="*/ 702097 h 6857999"/>
              <a:gd name="connsiteX1177" fmla="*/ 1257209 w 5372098"/>
              <a:gd name="connsiteY1177" fmla="*/ 699110 h 6857999"/>
              <a:gd name="connsiteX1178" fmla="*/ 1258207 w 5372098"/>
              <a:gd name="connsiteY1178" fmla="*/ 696621 h 6857999"/>
              <a:gd name="connsiteX1179" fmla="*/ 1250233 w 5372098"/>
              <a:gd name="connsiteY1179" fmla="*/ 697618 h 6857999"/>
              <a:gd name="connsiteX1180" fmla="*/ 1242758 w 5372098"/>
              <a:gd name="connsiteY1180" fmla="*/ 700604 h 6857999"/>
              <a:gd name="connsiteX1181" fmla="*/ 1235284 w 5372098"/>
              <a:gd name="connsiteY1181" fmla="*/ 704586 h 6857999"/>
              <a:gd name="connsiteX1182" fmla="*/ 1228307 w 5372098"/>
              <a:gd name="connsiteY1182" fmla="*/ 709067 h 6857999"/>
              <a:gd name="connsiteX1183" fmla="*/ 1221331 w 5372098"/>
              <a:gd name="connsiteY1183" fmla="*/ 714543 h 6857999"/>
              <a:gd name="connsiteX1184" fmla="*/ 1214355 w 5372098"/>
              <a:gd name="connsiteY1184" fmla="*/ 721014 h 6857999"/>
              <a:gd name="connsiteX1185" fmla="*/ 1207378 w 5372098"/>
              <a:gd name="connsiteY1185" fmla="*/ 728481 h 6857999"/>
              <a:gd name="connsiteX1186" fmla="*/ 1200402 w 5372098"/>
              <a:gd name="connsiteY1186" fmla="*/ 736943 h 6857999"/>
              <a:gd name="connsiteX1187" fmla="*/ 1194423 w 5372098"/>
              <a:gd name="connsiteY1187" fmla="*/ 745406 h 6857999"/>
              <a:gd name="connsiteX1188" fmla="*/ 1187946 w 5372098"/>
              <a:gd name="connsiteY1188" fmla="*/ 754865 h 6857999"/>
              <a:gd name="connsiteX1189" fmla="*/ 1181467 w 5372098"/>
              <a:gd name="connsiteY1189" fmla="*/ 764820 h 6857999"/>
              <a:gd name="connsiteX1190" fmla="*/ 1175987 w 5372098"/>
              <a:gd name="connsiteY1190" fmla="*/ 775274 h 6857999"/>
              <a:gd name="connsiteX1191" fmla="*/ 1164028 w 5372098"/>
              <a:gd name="connsiteY1191" fmla="*/ 798172 h 6857999"/>
              <a:gd name="connsiteX1192" fmla="*/ 1152069 w 5372098"/>
              <a:gd name="connsiteY1192" fmla="*/ 821569 h 6857999"/>
              <a:gd name="connsiteX1193" fmla="*/ 1129147 w 5372098"/>
              <a:gd name="connsiteY1193" fmla="*/ 871349 h 6857999"/>
              <a:gd name="connsiteX1194" fmla="*/ 1117686 w 5372098"/>
              <a:gd name="connsiteY1194" fmla="*/ 896239 h 6857999"/>
              <a:gd name="connsiteX1195" fmla="*/ 1105726 w 5372098"/>
              <a:gd name="connsiteY1195" fmla="*/ 920134 h 6857999"/>
              <a:gd name="connsiteX1196" fmla="*/ 1093269 w 5372098"/>
              <a:gd name="connsiteY1196" fmla="*/ 943530 h 6857999"/>
              <a:gd name="connsiteX1197" fmla="*/ 1080811 w 5372098"/>
              <a:gd name="connsiteY1197" fmla="*/ 965433 h 6857999"/>
              <a:gd name="connsiteX1198" fmla="*/ 1074831 w 5372098"/>
              <a:gd name="connsiteY1198" fmla="*/ 975389 h 6857999"/>
              <a:gd name="connsiteX1199" fmla="*/ 1067855 w 5372098"/>
              <a:gd name="connsiteY1199" fmla="*/ 984847 h 6857999"/>
              <a:gd name="connsiteX1200" fmla="*/ 1060879 w 5372098"/>
              <a:gd name="connsiteY1200" fmla="*/ 993808 h 6857999"/>
              <a:gd name="connsiteX1201" fmla="*/ 1053903 w 5372098"/>
              <a:gd name="connsiteY1201" fmla="*/ 1002271 h 6857999"/>
              <a:gd name="connsiteX1202" fmla="*/ 1067855 w 5372098"/>
              <a:gd name="connsiteY1202" fmla="*/ 972900 h 6857999"/>
              <a:gd name="connsiteX1203" fmla="*/ 1084797 w 5372098"/>
              <a:gd name="connsiteY1203" fmla="*/ 936064 h 6857999"/>
              <a:gd name="connsiteX1204" fmla="*/ 1126654 w 5372098"/>
              <a:gd name="connsiteY1204" fmla="*/ 848451 h 6857999"/>
              <a:gd name="connsiteX1205" fmla="*/ 1150075 w 5372098"/>
              <a:gd name="connsiteY1205" fmla="*/ 801159 h 6857999"/>
              <a:gd name="connsiteX1206" fmla="*/ 1173994 w 5372098"/>
              <a:gd name="connsiteY1206" fmla="*/ 752874 h 6857999"/>
              <a:gd name="connsiteX1207" fmla="*/ 1198409 w 5372098"/>
              <a:gd name="connsiteY1207" fmla="*/ 706080 h 6857999"/>
              <a:gd name="connsiteX1208" fmla="*/ 1221831 w 5372098"/>
              <a:gd name="connsiteY1208" fmla="*/ 661278 h 6857999"/>
              <a:gd name="connsiteX1209" fmla="*/ 1225317 w 5372098"/>
              <a:gd name="connsiteY1209" fmla="*/ 660282 h 6857999"/>
              <a:gd name="connsiteX1210" fmla="*/ 1228807 w 5372098"/>
              <a:gd name="connsiteY1210" fmla="*/ 659287 h 6857999"/>
              <a:gd name="connsiteX1211" fmla="*/ 1232294 w 5372098"/>
              <a:gd name="connsiteY1211" fmla="*/ 656798 h 6857999"/>
              <a:gd name="connsiteX1212" fmla="*/ 1234786 w 5372098"/>
              <a:gd name="connsiteY1212" fmla="*/ 654806 h 6857999"/>
              <a:gd name="connsiteX1213" fmla="*/ 1240268 w 5372098"/>
              <a:gd name="connsiteY1213" fmla="*/ 649828 h 6857999"/>
              <a:gd name="connsiteX1214" fmla="*/ 1244751 w 5372098"/>
              <a:gd name="connsiteY1214" fmla="*/ 645847 h 6857999"/>
              <a:gd name="connsiteX1215" fmla="*/ 1246246 w 5372098"/>
              <a:gd name="connsiteY1215" fmla="*/ 644352 h 6857999"/>
              <a:gd name="connsiteX1216" fmla="*/ 1248241 w 5372098"/>
              <a:gd name="connsiteY1216" fmla="*/ 643855 h 6857999"/>
              <a:gd name="connsiteX1217" fmla="*/ 1249236 w 5372098"/>
              <a:gd name="connsiteY1217" fmla="*/ 643357 h 6857999"/>
              <a:gd name="connsiteX1218" fmla="*/ 1250233 w 5372098"/>
              <a:gd name="connsiteY1218" fmla="*/ 644352 h 6857999"/>
              <a:gd name="connsiteX1219" fmla="*/ 1251231 w 5372098"/>
              <a:gd name="connsiteY1219" fmla="*/ 645847 h 6857999"/>
              <a:gd name="connsiteX1220" fmla="*/ 1252226 w 5372098"/>
              <a:gd name="connsiteY1220" fmla="*/ 648833 h 6857999"/>
              <a:gd name="connsiteX1221" fmla="*/ 1252726 w 5372098"/>
              <a:gd name="connsiteY1221" fmla="*/ 659287 h 6857999"/>
              <a:gd name="connsiteX1222" fmla="*/ 1263188 w 5372098"/>
              <a:gd name="connsiteY1222" fmla="*/ 644850 h 6857999"/>
              <a:gd name="connsiteX1223" fmla="*/ 1273154 w 5372098"/>
              <a:gd name="connsiteY1223" fmla="*/ 629917 h 6857999"/>
              <a:gd name="connsiteX1224" fmla="*/ 1283120 w 5372098"/>
              <a:gd name="connsiteY1224" fmla="*/ 614484 h 6857999"/>
              <a:gd name="connsiteX1225" fmla="*/ 1292090 w 5372098"/>
              <a:gd name="connsiteY1225" fmla="*/ 599052 h 6857999"/>
              <a:gd name="connsiteX1226" fmla="*/ 1309033 w 5372098"/>
              <a:gd name="connsiteY1226" fmla="*/ 567691 h 6857999"/>
              <a:gd name="connsiteX1227" fmla="*/ 1324480 w 5372098"/>
              <a:gd name="connsiteY1227" fmla="*/ 540313 h 6857999"/>
              <a:gd name="connsiteX1228" fmla="*/ 1331954 w 5372098"/>
              <a:gd name="connsiteY1228" fmla="*/ 528863 h 6857999"/>
              <a:gd name="connsiteX1229" fmla="*/ 1337934 w 5372098"/>
              <a:gd name="connsiteY1229" fmla="*/ 519404 h 6857999"/>
              <a:gd name="connsiteX1230" fmla="*/ 1344412 w 5372098"/>
              <a:gd name="connsiteY1230" fmla="*/ 512436 h 6857999"/>
              <a:gd name="connsiteX1231" fmla="*/ 1347402 w 5372098"/>
              <a:gd name="connsiteY1231" fmla="*/ 509947 h 6857999"/>
              <a:gd name="connsiteX1232" fmla="*/ 1349892 w 5372098"/>
              <a:gd name="connsiteY1232" fmla="*/ 507458 h 6857999"/>
              <a:gd name="connsiteX1233" fmla="*/ 1352385 w 5372098"/>
              <a:gd name="connsiteY1233" fmla="*/ 506960 h 6857999"/>
              <a:gd name="connsiteX1234" fmla="*/ 2021599 w 5372098"/>
              <a:gd name="connsiteY1234" fmla="*/ 399327 h 6857999"/>
              <a:gd name="connsiteX1235" fmla="*/ 2028077 w 5372098"/>
              <a:gd name="connsiteY1235" fmla="*/ 399827 h 6857999"/>
              <a:gd name="connsiteX1236" fmla="*/ 2030072 w 5372098"/>
              <a:gd name="connsiteY1236" fmla="*/ 400823 h 6857999"/>
              <a:gd name="connsiteX1237" fmla="*/ 2032064 w 5372098"/>
              <a:gd name="connsiteY1237" fmla="*/ 401321 h 6857999"/>
              <a:gd name="connsiteX1238" fmla="*/ 2033559 w 5372098"/>
              <a:gd name="connsiteY1238" fmla="*/ 402317 h 6857999"/>
              <a:gd name="connsiteX1239" fmla="*/ 2034554 w 5372098"/>
              <a:gd name="connsiteY1239" fmla="*/ 403314 h 6857999"/>
              <a:gd name="connsiteX1240" fmla="*/ 2035551 w 5372098"/>
              <a:gd name="connsiteY1240" fmla="*/ 404810 h 6857999"/>
              <a:gd name="connsiteX1241" fmla="*/ 2035551 w 5372098"/>
              <a:gd name="connsiteY1241" fmla="*/ 406304 h 6857999"/>
              <a:gd name="connsiteX1242" fmla="*/ 2035551 w 5372098"/>
              <a:gd name="connsiteY1242" fmla="*/ 410290 h 6857999"/>
              <a:gd name="connsiteX1243" fmla="*/ 2033559 w 5372098"/>
              <a:gd name="connsiteY1243" fmla="*/ 414775 h 6857999"/>
              <a:gd name="connsiteX1244" fmla="*/ 2030568 w 5372098"/>
              <a:gd name="connsiteY1244" fmla="*/ 420256 h 6857999"/>
              <a:gd name="connsiteX1245" fmla="*/ 2026583 w 5372098"/>
              <a:gd name="connsiteY1245" fmla="*/ 425738 h 6857999"/>
              <a:gd name="connsiteX1246" fmla="*/ 2017115 w 5372098"/>
              <a:gd name="connsiteY1246" fmla="*/ 439193 h 6857999"/>
              <a:gd name="connsiteX1247" fmla="*/ 2005655 w 5372098"/>
              <a:gd name="connsiteY1247" fmla="*/ 453643 h 6857999"/>
              <a:gd name="connsiteX1248" fmla="*/ 1992697 w 5372098"/>
              <a:gd name="connsiteY1248" fmla="*/ 470087 h 6857999"/>
              <a:gd name="connsiteX1249" fmla="*/ 1980738 w 5372098"/>
              <a:gd name="connsiteY1249" fmla="*/ 486531 h 6857999"/>
              <a:gd name="connsiteX1250" fmla="*/ 1979745 w 5372098"/>
              <a:gd name="connsiteY1250" fmla="*/ 485534 h 6857999"/>
              <a:gd name="connsiteX1251" fmla="*/ 1979245 w 5372098"/>
              <a:gd name="connsiteY1251" fmla="*/ 483541 h 6857999"/>
              <a:gd name="connsiteX1252" fmla="*/ 1979245 w 5372098"/>
              <a:gd name="connsiteY1252" fmla="*/ 481548 h 6857999"/>
              <a:gd name="connsiteX1253" fmla="*/ 1979745 w 5372098"/>
              <a:gd name="connsiteY1253" fmla="*/ 479554 h 6857999"/>
              <a:gd name="connsiteX1254" fmla="*/ 1981239 w 5372098"/>
              <a:gd name="connsiteY1254" fmla="*/ 475568 h 6857999"/>
              <a:gd name="connsiteX1255" fmla="*/ 1984227 w 5372098"/>
              <a:gd name="connsiteY1255" fmla="*/ 470585 h 6857999"/>
              <a:gd name="connsiteX1256" fmla="*/ 1991702 w 5372098"/>
              <a:gd name="connsiteY1256" fmla="*/ 460619 h 6857999"/>
              <a:gd name="connsiteX1257" fmla="*/ 1999673 w 5372098"/>
              <a:gd name="connsiteY1257" fmla="*/ 450653 h 6857999"/>
              <a:gd name="connsiteX1258" fmla="*/ 1997680 w 5372098"/>
              <a:gd name="connsiteY1258" fmla="*/ 448162 h 6857999"/>
              <a:gd name="connsiteX1259" fmla="*/ 1994692 w 5372098"/>
              <a:gd name="connsiteY1259" fmla="*/ 447166 h 6857999"/>
              <a:gd name="connsiteX1260" fmla="*/ 1992201 w 5372098"/>
              <a:gd name="connsiteY1260" fmla="*/ 445670 h 6857999"/>
              <a:gd name="connsiteX1261" fmla="*/ 1989707 w 5372098"/>
              <a:gd name="connsiteY1261" fmla="*/ 445670 h 6857999"/>
              <a:gd name="connsiteX1262" fmla="*/ 1986721 w 5372098"/>
              <a:gd name="connsiteY1262" fmla="*/ 446667 h 6857999"/>
              <a:gd name="connsiteX1263" fmla="*/ 1983728 w 5372098"/>
              <a:gd name="connsiteY1263" fmla="*/ 447663 h 6857999"/>
              <a:gd name="connsiteX1264" fmla="*/ 1980738 w 5372098"/>
              <a:gd name="connsiteY1264" fmla="*/ 449159 h 6857999"/>
              <a:gd name="connsiteX1265" fmla="*/ 1977251 w 5372098"/>
              <a:gd name="connsiteY1265" fmla="*/ 451650 h 6857999"/>
              <a:gd name="connsiteX1266" fmla="*/ 1976256 w 5372098"/>
              <a:gd name="connsiteY1266" fmla="*/ 448162 h 6857999"/>
              <a:gd name="connsiteX1267" fmla="*/ 1975755 w 5372098"/>
              <a:gd name="connsiteY1267" fmla="*/ 445173 h 6857999"/>
              <a:gd name="connsiteX1268" fmla="*/ 1975755 w 5372098"/>
              <a:gd name="connsiteY1268" fmla="*/ 442680 h 6857999"/>
              <a:gd name="connsiteX1269" fmla="*/ 1975755 w 5372098"/>
              <a:gd name="connsiteY1269" fmla="*/ 439690 h 6857999"/>
              <a:gd name="connsiteX1270" fmla="*/ 1976256 w 5372098"/>
              <a:gd name="connsiteY1270" fmla="*/ 437200 h 6857999"/>
              <a:gd name="connsiteX1271" fmla="*/ 1977251 w 5372098"/>
              <a:gd name="connsiteY1271" fmla="*/ 435207 h 6857999"/>
              <a:gd name="connsiteX1272" fmla="*/ 1978745 w 5372098"/>
              <a:gd name="connsiteY1272" fmla="*/ 433213 h 6857999"/>
              <a:gd name="connsiteX1273" fmla="*/ 1980241 w 5372098"/>
              <a:gd name="connsiteY1273" fmla="*/ 431718 h 6857999"/>
              <a:gd name="connsiteX1274" fmla="*/ 1984227 w 5372098"/>
              <a:gd name="connsiteY1274" fmla="*/ 428728 h 6857999"/>
              <a:gd name="connsiteX1275" fmla="*/ 1988712 w 5372098"/>
              <a:gd name="connsiteY1275" fmla="*/ 426237 h 6857999"/>
              <a:gd name="connsiteX1276" fmla="*/ 1994692 w 5372098"/>
              <a:gd name="connsiteY1276" fmla="*/ 424244 h 6857999"/>
              <a:gd name="connsiteX1277" fmla="*/ 1999673 w 5372098"/>
              <a:gd name="connsiteY1277" fmla="*/ 422249 h 6857999"/>
              <a:gd name="connsiteX1278" fmla="*/ 2010636 w 5372098"/>
              <a:gd name="connsiteY1278" fmla="*/ 418762 h 6857999"/>
              <a:gd name="connsiteX1279" fmla="*/ 2015621 w 5372098"/>
              <a:gd name="connsiteY1279" fmla="*/ 417266 h 6857999"/>
              <a:gd name="connsiteX1280" fmla="*/ 2019109 w 5372098"/>
              <a:gd name="connsiteY1280" fmla="*/ 414775 h 6857999"/>
              <a:gd name="connsiteX1281" fmla="*/ 2022098 w 5372098"/>
              <a:gd name="connsiteY1281" fmla="*/ 412283 h 6857999"/>
              <a:gd name="connsiteX1282" fmla="*/ 2023096 w 5372098"/>
              <a:gd name="connsiteY1282" fmla="*/ 410290 h 6857999"/>
              <a:gd name="connsiteX1283" fmla="*/ 2024092 w 5372098"/>
              <a:gd name="connsiteY1283" fmla="*/ 408796 h 6857999"/>
              <a:gd name="connsiteX1284" fmla="*/ 2024092 w 5372098"/>
              <a:gd name="connsiteY1284" fmla="*/ 406803 h 6857999"/>
              <a:gd name="connsiteX1285" fmla="*/ 2024092 w 5372098"/>
              <a:gd name="connsiteY1285" fmla="*/ 404810 h 6857999"/>
              <a:gd name="connsiteX1286" fmla="*/ 2022597 w 5372098"/>
              <a:gd name="connsiteY1286" fmla="*/ 402317 h 6857999"/>
              <a:gd name="connsiteX1287" fmla="*/ 2144689 w 5372098"/>
              <a:gd name="connsiteY1287" fmla="*/ 307143 h 6857999"/>
              <a:gd name="connsiteX1288" fmla="*/ 2145180 w 5372098"/>
              <a:gd name="connsiteY1288" fmla="*/ 312977 h 6857999"/>
              <a:gd name="connsiteX1289" fmla="*/ 2143713 w 5372098"/>
              <a:gd name="connsiteY1289" fmla="*/ 317839 h 6857999"/>
              <a:gd name="connsiteX1290" fmla="*/ 2142735 w 5372098"/>
              <a:gd name="connsiteY1290" fmla="*/ 324159 h 6857999"/>
              <a:gd name="connsiteX1291" fmla="*/ 2139803 w 5372098"/>
              <a:gd name="connsiteY1291" fmla="*/ 329992 h 6857999"/>
              <a:gd name="connsiteX1292" fmla="*/ 2136385 w 5372098"/>
              <a:gd name="connsiteY1292" fmla="*/ 336313 h 6857999"/>
              <a:gd name="connsiteX1293" fmla="*/ 2132475 w 5372098"/>
              <a:gd name="connsiteY1293" fmla="*/ 343118 h 6857999"/>
              <a:gd name="connsiteX1294" fmla="*/ 2127589 w 5372098"/>
              <a:gd name="connsiteY1294" fmla="*/ 349924 h 6857999"/>
              <a:gd name="connsiteX1295" fmla="*/ 2122216 w 5372098"/>
              <a:gd name="connsiteY1295" fmla="*/ 356730 h 6857999"/>
              <a:gd name="connsiteX1296" fmla="*/ 2119775 w 5372098"/>
              <a:gd name="connsiteY1296" fmla="*/ 355758 h 6857999"/>
              <a:gd name="connsiteX1297" fmla="*/ 2118797 w 5372098"/>
              <a:gd name="connsiteY1297" fmla="*/ 354300 h 6857999"/>
              <a:gd name="connsiteX1298" fmla="*/ 2118797 w 5372098"/>
              <a:gd name="connsiteY1298" fmla="*/ 352840 h 6857999"/>
              <a:gd name="connsiteX1299" fmla="*/ 2118797 w 5372098"/>
              <a:gd name="connsiteY1299" fmla="*/ 350896 h 6857999"/>
              <a:gd name="connsiteX1300" fmla="*/ 2119775 w 5372098"/>
              <a:gd name="connsiteY1300" fmla="*/ 348951 h 6857999"/>
              <a:gd name="connsiteX1301" fmla="*/ 2120750 w 5372098"/>
              <a:gd name="connsiteY1301" fmla="*/ 347007 h 6857999"/>
              <a:gd name="connsiteX1302" fmla="*/ 2124171 w 5372098"/>
              <a:gd name="connsiteY1302" fmla="*/ 341660 h 6857999"/>
              <a:gd name="connsiteX1303" fmla="*/ 2121239 w 5372098"/>
              <a:gd name="connsiteY1303" fmla="*/ 340687 h 6857999"/>
              <a:gd name="connsiteX1304" fmla="*/ 2117820 w 5372098"/>
              <a:gd name="connsiteY1304" fmla="*/ 340687 h 6857999"/>
              <a:gd name="connsiteX1305" fmla="*/ 2115376 w 5372098"/>
              <a:gd name="connsiteY1305" fmla="*/ 340687 h 6857999"/>
              <a:gd name="connsiteX1306" fmla="*/ 2111958 w 5372098"/>
              <a:gd name="connsiteY1306" fmla="*/ 341660 h 6857999"/>
              <a:gd name="connsiteX1307" fmla="*/ 2108538 w 5372098"/>
              <a:gd name="connsiteY1307" fmla="*/ 343118 h 6857999"/>
              <a:gd name="connsiteX1308" fmla="*/ 2105120 w 5372098"/>
              <a:gd name="connsiteY1308" fmla="*/ 344576 h 6857999"/>
              <a:gd name="connsiteX1309" fmla="*/ 2098280 w 5372098"/>
              <a:gd name="connsiteY1309" fmla="*/ 348465 h 6857999"/>
              <a:gd name="connsiteX1310" fmla="*/ 2083625 w 5372098"/>
              <a:gd name="connsiteY1310" fmla="*/ 358674 h 6857999"/>
              <a:gd name="connsiteX1311" fmla="*/ 2077271 w 5372098"/>
              <a:gd name="connsiteY1311" fmla="*/ 363536 h 6857999"/>
              <a:gd name="connsiteX1312" fmla="*/ 2070433 w 5372098"/>
              <a:gd name="connsiteY1312" fmla="*/ 366939 h 6857999"/>
              <a:gd name="connsiteX1313" fmla="*/ 2070921 w 5372098"/>
              <a:gd name="connsiteY1313" fmla="*/ 358674 h 6857999"/>
              <a:gd name="connsiteX1314" fmla="*/ 2071411 w 5372098"/>
              <a:gd name="connsiteY1314" fmla="*/ 355272 h 6857999"/>
              <a:gd name="connsiteX1315" fmla="*/ 2072386 w 5372098"/>
              <a:gd name="connsiteY1315" fmla="*/ 351869 h 6857999"/>
              <a:gd name="connsiteX1316" fmla="*/ 2073853 w 5372098"/>
              <a:gd name="connsiteY1316" fmla="*/ 348951 h 6857999"/>
              <a:gd name="connsiteX1317" fmla="*/ 2075317 w 5372098"/>
              <a:gd name="connsiteY1317" fmla="*/ 347007 h 6857999"/>
              <a:gd name="connsiteX1318" fmla="*/ 2077271 w 5372098"/>
              <a:gd name="connsiteY1318" fmla="*/ 344576 h 6857999"/>
              <a:gd name="connsiteX1319" fmla="*/ 2078739 w 5372098"/>
              <a:gd name="connsiteY1319" fmla="*/ 343118 h 6857999"/>
              <a:gd name="connsiteX1320" fmla="*/ 2082647 w 5372098"/>
              <a:gd name="connsiteY1320" fmla="*/ 340202 h 6857999"/>
              <a:gd name="connsiteX1321" fmla="*/ 2087531 w 5372098"/>
              <a:gd name="connsiteY1321" fmla="*/ 337771 h 6857999"/>
              <a:gd name="connsiteX1322" fmla="*/ 2092906 w 5372098"/>
              <a:gd name="connsiteY1322" fmla="*/ 336798 h 6857999"/>
              <a:gd name="connsiteX1323" fmla="*/ 2098280 w 5372098"/>
              <a:gd name="connsiteY1323" fmla="*/ 335826 h 6857999"/>
              <a:gd name="connsiteX1324" fmla="*/ 2110004 w 5372098"/>
              <a:gd name="connsiteY1324" fmla="*/ 332909 h 6857999"/>
              <a:gd name="connsiteX1325" fmla="*/ 2116354 w 5372098"/>
              <a:gd name="connsiteY1325" fmla="*/ 331450 h 6857999"/>
              <a:gd name="connsiteX1326" fmla="*/ 2122704 w 5372098"/>
              <a:gd name="connsiteY1326" fmla="*/ 329019 h 6857999"/>
              <a:gd name="connsiteX1327" fmla="*/ 2128079 w 5372098"/>
              <a:gd name="connsiteY1327" fmla="*/ 325617 h 6857999"/>
              <a:gd name="connsiteX1328" fmla="*/ 2134429 w 5372098"/>
              <a:gd name="connsiteY1328" fmla="*/ 321241 h 6857999"/>
              <a:gd name="connsiteX1329" fmla="*/ 2136385 w 5372098"/>
              <a:gd name="connsiteY1329" fmla="*/ 318325 h 6857999"/>
              <a:gd name="connsiteX1330" fmla="*/ 2139316 w 5372098"/>
              <a:gd name="connsiteY1330" fmla="*/ 314921 h 6857999"/>
              <a:gd name="connsiteX1331" fmla="*/ 2141757 w 5372098"/>
              <a:gd name="connsiteY1331" fmla="*/ 311519 h 6857999"/>
              <a:gd name="connsiteX1332" fmla="*/ 2896183 w 5372098"/>
              <a:gd name="connsiteY1332" fmla="*/ 0 h 6857999"/>
              <a:gd name="connsiteX1333" fmla="*/ 5372098 w 5372098"/>
              <a:gd name="connsiteY1333" fmla="*/ 0 h 6857999"/>
              <a:gd name="connsiteX1334" fmla="*/ 5372098 w 5372098"/>
              <a:gd name="connsiteY1334" fmla="*/ 2766968 h 6857999"/>
              <a:gd name="connsiteX1335" fmla="*/ 5370667 w 5372098"/>
              <a:gd name="connsiteY1335" fmla="*/ 2771982 h 6857999"/>
              <a:gd name="connsiteX1336" fmla="*/ 5369670 w 5372098"/>
              <a:gd name="connsiteY1336" fmla="*/ 2779955 h 6857999"/>
              <a:gd name="connsiteX1337" fmla="*/ 5369670 w 5372098"/>
              <a:gd name="connsiteY1337" fmla="*/ 2790422 h 6857999"/>
              <a:gd name="connsiteX1338" fmla="*/ 5370667 w 5372098"/>
              <a:gd name="connsiteY1338" fmla="*/ 2802379 h 6857999"/>
              <a:gd name="connsiteX1339" fmla="*/ 5372098 w 5372098"/>
              <a:gd name="connsiteY1339" fmla="*/ 2802236 h 6857999"/>
              <a:gd name="connsiteX1340" fmla="*/ 5372098 w 5372098"/>
              <a:gd name="connsiteY1340" fmla="*/ 4017836 h 6857999"/>
              <a:gd name="connsiteX1341" fmla="*/ 5370167 w 5372098"/>
              <a:gd name="connsiteY1341" fmla="*/ 4019767 h 6857999"/>
              <a:gd name="connsiteX1342" fmla="*/ 5365683 w 5372098"/>
              <a:gd name="connsiteY1342" fmla="*/ 4027740 h 6857999"/>
              <a:gd name="connsiteX1343" fmla="*/ 5360201 w 5372098"/>
              <a:gd name="connsiteY1343" fmla="*/ 4036211 h 6857999"/>
              <a:gd name="connsiteX1344" fmla="*/ 5349738 w 5372098"/>
              <a:gd name="connsiteY1344" fmla="*/ 4052656 h 6857999"/>
              <a:gd name="connsiteX1345" fmla="*/ 5345253 w 5372098"/>
              <a:gd name="connsiteY1345" fmla="*/ 4060131 h 6857999"/>
              <a:gd name="connsiteX1346" fmla="*/ 5342263 w 5372098"/>
              <a:gd name="connsiteY1346" fmla="*/ 4067108 h 6857999"/>
              <a:gd name="connsiteX1347" fmla="*/ 5341266 w 5372098"/>
              <a:gd name="connsiteY1347" fmla="*/ 4070595 h 6857999"/>
              <a:gd name="connsiteX1348" fmla="*/ 5341266 w 5372098"/>
              <a:gd name="connsiteY1348" fmla="*/ 4073586 h 6857999"/>
              <a:gd name="connsiteX1349" fmla="*/ 5341266 w 5372098"/>
              <a:gd name="connsiteY1349" fmla="*/ 4076576 h 6857999"/>
              <a:gd name="connsiteX1350" fmla="*/ 5341765 w 5372098"/>
              <a:gd name="connsiteY1350" fmla="*/ 4078569 h 6857999"/>
              <a:gd name="connsiteX1351" fmla="*/ 5343259 w 5372098"/>
              <a:gd name="connsiteY1351" fmla="*/ 4078569 h 6857999"/>
              <a:gd name="connsiteX1352" fmla="*/ 5344755 w 5372098"/>
              <a:gd name="connsiteY1352" fmla="*/ 4078569 h 6857999"/>
              <a:gd name="connsiteX1353" fmla="*/ 5345751 w 5372098"/>
              <a:gd name="connsiteY1353" fmla="*/ 4077573 h 6857999"/>
              <a:gd name="connsiteX1354" fmla="*/ 5346748 w 5372098"/>
              <a:gd name="connsiteY1354" fmla="*/ 4076576 h 6857999"/>
              <a:gd name="connsiteX1355" fmla="*/ 5347745 w 5372098"/>
              <a:gd name="connsiteY1355" fmla="*/ 4074084 h 6857999"/>
              <a:gd name="connsiteX1356" fmla="*/ 5347745 w 5372098"/>
              <a:gd name="connsiteY1356" fmla="*/ 4073586 h 6857999"/>
              <a:gd name="connsiteX1357" fmla="*/ 5347245 w 5372098"/>
              <a:gd name="connsiteY1357" fmla="*/ 4073087 h 6857999"/>
              <a:gd name="connsiteX1358" fmla="*/ 5352727 w 5372098"/>
              <a:gd name="connsiteY1358" fmla="*/ 4069101 h 6857999"/>
              <a:gd name="connsiteX1359" fmla="*/ 5354222 w 5372098"/>
              <a:gd name="connsiteY1359" fmla="*/ 4067605 h 6857999"/>
              <a:gd name="connsiteX1360" fmla="*/ 5355219 w 5372098"/>
              <a:gd name="connsiteY1360" fmla="*/ 4067605 h 6857999"/>
              <a:gd name="connsiteX1361" fmla="*/ 5356215 w 5372098"/>
              <a:gd name="connsiteY1361" fmla="*/ 4068104 h 6857999"/>
              <a:gd name="connsiteX1362" fmla="*/ 5356714 w 5372098"/>
              <a:gd name="connsiteY1362" fmla="*/ 4069598 h 6857999"/>
              <a:gd name="connsiteX1363" fmla="*/ 5356215 w 5372098"/>
              <a:gd name="connsiteY1363" fmla="*/ 4072590 h 6857999"/>
              <a:gd name="connsiteX1364" fmla="*/ 5355219 w 5372098"/>
              <a:gd name="connsiteY1364" fmla="*/ 4076576 h 6857999"/>
              <a:gd name="connsiteX1365" fmla="*/ 5356215 w 5372098"/>
              <a:gd name="connsiteY1365" fmla="*/ 4079566 h 6857999"/>
              <a:gd name="connsiteX1366" fmla="*/ 5356714 w 5372098"/>
              <a:gd name="connsiteY1366" fmla="*/ 4081060 h 6857999"/>
              <a:gd name="connsiteX1367" fmla="*/ 5357211 w 5372098"/>
              <a:gd name="connsiteY1367" fmla="*/ 4081559 h 6857999"/>
              <a:gd name="connsiteX1368" fmla="*/ 5358707 w 5372098"/>
              <a:gd name="connsiteY1368" fmla="*/ 4082057 h 6857999"/>
              <a:gd name="connsiteX1369" fmla="*/ 5361198 w 5372098"/>
              <a:gd name="connsiteY1369" fmla="*/ 4081559 h 6857999"/>
              <a:gd name="connsiteX1370" fmla="*/ 5362195 w 5372098"/>
              <a:gd name="connsiteY1370" fmla="*/ 4082556 h 6857999"/>
              <a:gd name="connsiteX1371" fmla="*/ 5362693 w 5372098"/>
              <a:gd name="connsiteY1371" fmla="*/ 4082556 h 6857999"/>
              <a:gd name="connsiteX1372" fmla="*/ 5364188 w 5372098"/>
              <a:gd name="connsiteY1372" fmla="*/ 4082057 h 6857999"/>
              <a:gd name="connsiteX1373" fmla="*/ 5365185 w 5372098"/>
              <a:gd name="connsiteY1373" fmla="*/ 4081060 h 6857999"/>
              <a:gd name="connsiteX1374" fmla="*/ 5368174 w 5372098"/>
              <a:gd name="connsiteY1374" fmla="*/ 4078070 h 6857999"/>
              <a:gd name="connsiteX1375" fmla="*/ 5370167 w 5372098"/>
              <a:gd name="connsiteY1375" fmla="*/ 4074583 h 6857999"/>
              <a:gd name="connsiteX1376" fmla="*/ 5372098 w 5372098"/>
              <a:gd name="connsiteY1376" fmla="*/ 4071107 h 6857999"/>
              <a:gd name="connsiteX1377" fmla="*/ 5372098 w 5372098"/>
              <a:gd name="connsiteY1377" fmla="*/ 4844059 h 6857999"/>
              <a:gd name="connsiteX1378" fmla="*/ 5370167 w 5372098"/>
              <a:gd name="connsiteY1378" fmla="*/ 4845990 h 6857999"/>
              <a:gd name="connsiteX1379" fmla="*/ 5366181 w 5372098"/>
              <a:gd name="connsiteY1379" fmla="*/ 4850474 h 6857999"/>
              <a:gd name="connsiteX1380" fmla="*/ 5367677 w 5372098"/>
              <a:gd name="connsiteY1380" fmla="*/ 4853963 h 6857999"/>
              <a:gd name="connsiteX1381" fmla="*/ 5369171 w 5372098"/>
              <a:gd name="connsiteY1381" fmla="*/ 4856953 h 6857999"/>
              <a:gd name="connsiteX1382" fmla="*/ 5370667 w 5372098"/>
              <a:gd name="connsiteY1382" fmla="*/ 4859445 h 6857999"/>
              <a:gd name="connsiteX1383" fmla="*/ 5372098 w 5372098"/>
              <a:gd name="connsiteY1383" fmla="*/ 4860877 h 6857999"/>
              <a:gd name="connsiteX1384" fmla="*/ 5372098 w 5372098"/>
              <a:gd name="connsiteY1384" fmla="*/ 4879813 h 6857999"/>
              <a:gd name="connsiteX1385" fmla="*/ 5369670 w 5372098"/>
              <a:gd name="connsiteY1385" fmla="*/ 4877384 h 6857999"/>
              <a:gd name="connsiteX1386" fmla="*/ 5365185 w 5372098"/>
              <a:gd name="connsiteY1386" fmla="*/ 4871903 h 6857999"/>
              <a:gd name="connsiteX1387" fmla="*/ 5362195 w 5372098"/>
              <a:gd name="connsiteY1387" fmla="*/ 4868914 h 6857999"/>
              <a:gd name="connsiteX1388" fmla="*/ 5359205 w 5372098"/>
              <a:gd name="connsiteY1388" fmla="*/ 4866421 h 6857999"/>
              <a:gd name="connsiteX1389" fmla="*/ 5356215 w 5372098"/>
              <a:gd name="connsiteY1389" fmla="*/ 4864428 h 6857999"/>
              <a:gd name="connsiteX1390" fmla="*/ 5351731 w 5372098"/>
              <a:gd name="connsiteY1390" fmla="*/ 4862933 h 6857999"/>
              <a:gd name="connsiteX1391" fmla="*/ 5349738 w 5372098"/>
              <a:gd name="connsiteY1391" fmla="*/ 4868914 h 6857999"/>
              <a:gd name="connsiteX1392" fmla="*/ 5347745 w 5372098"/>
              <a:gd name="connsiteY1392" fmla="*/ 4873398 h 6857999"/>
              <a:gd name="connsiteX1393" fmla="*/ 5347745 w 5372098"/>
              <a:gd name="connsiteY1393" fmla="*/ 4876886 h 6857999"/>
              <a:gd name="connsiteX1394" fmla="*/ 5348741 w 5372098"/>
              <a:gd name="connsiteY1394" fmla="*/ 4877883 h 6857999"/>
              <a:gd name="connsiteX1395" fmla="*/ 5349239 w 5372098"/>
              <a:gd name="connsiteY1395" fmla="*/ 4879377 h 6857999"/>
              <a:gd name="connsiteX1396" fmla="*/ 5347745 w 5372098"/>
              <a:gd name="connsiteY1396" fmla="*/ 4881869 h 6857999"/>
              <a:gd name="connsiteX1397" fmla="*/ 5347245 w 5372098"/>
              <a:gd name="connsiteY1397" fmla="*/ 4883365 h 6857999"/>
              <a:gd name="connsiteX1398" fmla="*/ 5346249 w 5372098"/>
              <a:gd name="connsiteY1398" fmla="*/ 4883365 h 6857999"/>
              <a:gd name="connsiteX1399" fmla="*/ 5345751 w 5372098"/>
              <a:gd name="connsiteY1399" fmla="*/ 4881869 h 6857999"/>
              <a:gd name="connsiteX1400" fmla="*/ 5345253 w 5372098"/>
              <a:gd name="connsiteY1400" fmla="*/ 4875890 h 6857999"/>
              <a:gd name="connsiteX1401" fmla="*/ 5344755 w 5372098"/>
              <a:gd name="connsiteY1401" fmla="*/ 4866920 h 6857999"/>
              <a:gd name="connsiteX1402" fmla="*/ 5343259 w 5372098"/>
              <a:gd name="connsiteY1402" fmla="*/ 4846987 h 6857999"/>
              <a:gd name="connsiteX1403" fmla="*/ 5342263 w 5372098"/>
              <a:gd name="connsiteY1403" fmla="*/ 4838515 h 6857999"/>
              <a:gd name="connsiteX1404" fmla="*/ 5341765 w 5372098"/>
              <a:gd name="connsiteY1404" fmla="*/ 4835525 h 6857999"/>
              <a:gd name="connsiteX1405" fmla="*/ 5341266 w 5372098"/>
              <a:gd name="connsiteY1405" fmla="*/ 4833532 h 6857999"/>
              <a:gd name="connsiteX1406" fmla="*/ 5337279 w 5372098"/>
              <a:gd name="connsiteY1406" fmla="*/ 4835525 h 6857999"/>
              <a:gd name="connsiteX1407" fmla="*/ 5333293 w 5372098"/>
              <a:gd name="connsiteY1407" fmla="*/ 4839014 h 6857999"/>
              <a:gd name="connsiteX1408" fmla="*/ 5329806 w 5372098"/>
              <a:gd name="connsiteY1408" fmla="*/ 4842501 h 6857999"/>
              <a:gd name="connsiteX1409" fmla="*/ 5326816 w 5372098"/>
              <a:gd name="connsiteY1409" fmla="*/ 4846488 h 6857999"/>
              <a:gd name="connsiteX1410" fmla="*/ 5320337 w 5372098"/>
              <a:gd name="connsiteY1410" fmla="*/ 4854960 h 6857999"/>
              <a:gd name="connsiteX1411" fmla="*/ 5314857 w 5372098"/>
              <a:gd name="connsiteY1411" fmla="*/ 4862933 h 6857999"/>
              <a:gd name="connsiteX1412" fmla="*/ 5309375 w 5372098"/>
              <a:gd name="connsiteY1412" fmla="*/ 4870408 h 6857999"/>
              <a:gd name="connsiteX1413" fmla="*/ 5306884 w 5372098"/>
              <a:gd name="connsiteY1413" fmla="*/ 4873897 h 6857999"/>
              <a:gd name="connsiteX1414" fmla="*/ 5304392 w 5372098"/>
              <a:gd name="connsiteY1414" fmla="*/ 4876387 h 6857999"/>
              <a:gd name="connsiteX1415" fmla="*/ 5301402 w 5372098"/>
              <a:gd name="connsiteY1415" fmla="*/ 4877883 h 6857999"/>
              <a:gd name="connsiteX1416" fmla="*/ 5298911 w 5372098"/>
              <a:gd name="connsiteY1416" fmla="*/ 4878381 h 6857999"/>
              <a:gd name="connsiteX1417" fmla="*/ 5296419 w 5372098"/>
              <a:gd name="connsiteY1417" fmla="*/ 4878381 h 6857999"/>
              <a:gd name="connsiteX1418" fmla="*/ 5293429 w 5372098"/>
              <a:gd name="connsiteY1418" fmla="*/ 4877384 h 6857999"/>
              <a:gd name="connsiteX1419" fmla="*/ 5292932 w 5372098"/>
              <a:gd name="connsiteY1419" fmla="*/ 4884362 h 6857999"/>
              <a:gd name="connsiteX1420" fmla="*/ 5292932 w 5372098"/>
              <a:gd name="connsiteY1420" fmla="*/ 4890839 h 6857999"/>
              <a:gd name="connsiteX1421" fmla="*/ 5293429 w 5372098"/>
              <a:gd name="connsiteY1421" fmla="*/ 4896820 h 6857999"/>
              <a:gd name="connsiteX1422" fmla="*/ 5294925 w 5372098"/>
              <a:gd name="connsiteY1422" fmla="*/ 4902800 h 6857999"/>
              <a:gd name="connsiteX1423" fmla="*/ 5296918 w 5372098"/>
              <a:gd name="connsiteY1423" fmla="*/ 4907783 h 6857999"/>
              <a:gd name="connsiteX1424" fmla="*/ 5299908 w 5372098"/>
              <a:gd name="connsiteY1424" fmla="*/ 4911769 h 6857999"/>
              <a:gd name="connsiteX1425" fmla="*/ 5301402 w 5372098"/>
              <a:gd name="connsiteY1425" fmla="*/ 4913762 h 6857999"/>
              <a:gd name="connsiteX1426" fmla="*/ 5303895 w 5372098"/>
              <a:gd name="connsiteY1426" fmla="*/ 4915258 h 6857999"/>
              <a:gd name="connsiteX1427" fmla="*/ 5306385 w 5372098"/>
              <a:gd name="connsiteY1427" fmla="*/ 4916254 h 6857999"/>
              <a:gd name="connsiteX1428" fmla="*/ 5308877 w 5372098"/>
              <a:gd name="connsiteY1428" fmla="*/ 4917749 h 6857999"/>
              <a:gd name="connsiteX1429" fmla="*/ 5306385 w 5372098"/>
              <a:gd name="connsiteY1429" fmla="*/ 4920738 h 6857999"/>
              <a:gd name="connsiteX1430" fmla="*/ 5303895 w 5372098"/>
              <a:gd name="connsiteY1430" fmla="*/ 4922732 h 6857999"/>
              <a:gd name="connsiteX1431" fmla="*/ 5301402 w 5372098"/>
              <a:gd name="connsiteY1431" fmla="*/ 4923728 h 6857999"/>
              <a:gd name="connsiteX1432" fmla="*/ 5299908 w 5372098"/>
              <a:gd name="connsiteY1432" fmla="*/ 4924227 h 6857999"/>
              <a:gd name="connsiteX1433" fmla="*/ 5297915 w 5372098"/>
              <a:gd name="connsiteY1433" fmla="*/ 4923728 h 6857999"/>
              <a:gd name="connsiteX1434" fmla="*/ 5296918 w 5372098"/>
              <a:gd name="connsiteY1434" fmla="*/ 4922732 h 6857999"/>
              <a:gd name="connsiteX1435" fmla="*/ 5294925 w 5372098"/>
              <a:gd name="connsiteY1435" fmla="*/ 4919244 h 6857999"/>
              <a:gd name="connsiteX1436" fmla="*/ 5292433 w 5372098"/>
              <a:gd name="connsiteY1436" fmla="*/ 4915258 h 6857999"/>
              <a:gd name="connsiteX1437" fmla="*/ 5289443 w 5372098"/>
              <a:gd name="connsiteY1437" fmla="*/ 4911271 h 6857999"/>
              <a:gd name="connsiteX1438" fmla="*/ 5288447 w 5372098"/>
              <a:gd name="connsiteY1438" fmla="*/ 4909277 h 6857999"/>
              <a:gd name="connsiteX1439" fmla="*/ 5286453 w 5372098"/>
              <a:gd name="connsiteY1439" fmla="*/ 4908280 h 6857999"/>
              <a:gd name="connsiteX1440" fmla="*/ 5284460 w 5372098"/>
              <a:gd name="connsiteY1440" fmla="*/ 4907783 h 6857999"/>
              <a:gd name="connsiteX1441" fmla="*/ 5282467 w 5372098"/>
              <a:gd name="connsiteY1441" fmla="*/ 4908280 h 6857999"/>
              <a:gd name="connsiteX1442" fmla="*/ 5277484 w 5372098"/>
              <a:gd name="connsiteY1442" fmla="*/ 4912268 h 6857999"/>
              <a:gd name="connsiteX1443" fmla="*/ 5273000 w 5372098"/>
              <a:gd name="connsiteY1443" fmla="*/ 4917749 h 6857999"/>
              <a:gd name="connsiteX1444" fmla="*/ 5263531 w 5372098"/>
              <a:gd name="connsiteY1444" fmla="*/ 4929210 h 6857999"/>
              <a:gd name="connsiteX1445" fmla="*/ 5259047 w 5372098"/>
              <a:gd name="connsiteY1445" fmla="*/ 4934692 h 6857999"/>
              <a:gd name="connsiteX1446" fmla="*/ 5254065 w 5372098"/>
              <a:gd name="connsiteY1446" fmla="*/ 4939675 h 6857999"/>
              <a:gd name="connsiteX1447" fmla="*/ 5249579 w 5372098"/>
              <a:gd name="connsiteY1447" fmla="*/ 4943662 h 6857999"/>
              <a:gd name="connsiteX1448" fmla="*/ 5244099 w 5372098"/>
              <a:gd name="connsiteY1448" fmla="*/ 4946651 h 6857999"/>
              <a:gd name="connsiteX1449" fmla="*/ 5243599 w 5372098"/>
              <a:gd name="connsiteY1449" fmla="*/ 4951137 h 6857999"/>
              <a:gd name="connsiteX1450" fmla="*/ 5243102 w 5372098"/>
              <a:gd name="connsiteY1450" fmla="*/ 4954626 h 6857999"/>
              <a:gd name="connsiteX1451" fmla="*/ 5243102 w 5372098"/>
              <a:gd name="connsiteY1451" fmla="*/ 4958113 h 6857999"/>
              <a:gd name="connsiteX1452" fmla="*/ 5241606 w 5372098"/>
              <a:gd name="connsiteY1452" fmla="*/ 4962599 h 6857999"/>
              <a:gd name="connsiteX1453" fmla="*/ 5250575 w 5372098"/>
              <a:gd name="connsiteY1453" fmla="*/ 4960106 h 6857999"/>
              <a:gd name="connsiteX1454" fmla="*/ 5263531 w 5372098"/>
              <a:gd name="connsiteY1454" fmla="*/ 4956619 h 6857999"/>
              <a:gd name="connsiteX1455" fmla="*/ 5291935 w 5372098"/>
              <a:gd name="connsiteY1455" fmla="*/ 4949144 h 6857999"/>
              <a:gd name="connsiteX1456" fmla="*/ 5312864 w 5372098"/>
              <a:gd name="connsiteY1456" fmla="*/ 4944658 h 6857999"/>
              <a:gd name="connsiteX1457" fmla="*/ 5316850 w 5372098"/>
              <a:gd name="connsiteY1457" fmla="*/ 4943662 h 6857999"/>
              <a:gd name="connsiteX1458" fmla="*/ 5316351 w 5372098"/>
              <a:gd name="connsiteY1458" fmla="*/ 4944658 h 6857999"/>
              <a:gd name="connsiteX1459" fmla="*/ 5314358 w 5372098"/>
              <a:gd name="connsiteY1459" fmla="*/ 4945157 h 6857999"/>
              <a:gd name="connsiteX1460" fmla="*/ 5311867 w 5372098"/>
              <a:gd name="connsiteY1460" fmla="*/ 4949144 h 6857999"/>
              <a:gd name="connsiteX1461" fmla="*/ 5310871 w 5372098"/>
              <a:gd name="connsiteY1461" fmla="*/ 4952631 h 6857999"/>
              <a:gd name="connsiteX1462" fmla="*/ 5310371 w 5372098"/>
              <a:gd name="connsiteY1462" fmla="*/ 4955123 h 6857999"/>
              <a:gd name="connsiteX1463" fmla="*/ 5310371 w 5372098"/>
              <a:gd name="connsiteY1463" fmla="*/ 4958113 h 6857999"/>
              <a:gd name="connsiteX1464" fmla="*/ 5309375 w 5372098"/>
              <a:gd name="connsiteY1464" fmla="*/ 4963096 h 6857999"/>
              <a:gd name="connsiteX1465" fmla="*/ 5308877 w 5372098"/>
              <a:gd name="connsiteY1465" fmla="*/ 4966086 h 6857999"/>
              <a:gd name="connsiteX1466" fmla="*/ 5307881 w 5372098"/>
              <a:gd name="connsiteY1466" fmla="*/ 4969077 h 6857999"/>
              <a:gd name="connsiteX1467" fmla="*/ 5310371 w 5372098"/>
              <a:gd name="connsiteY1467" fmla="*/ 4969575 h 6857999"/>
              <a:gd name="connsiteX1468" fmla="*/ 5312864 w 5372098"/>
              <a:gd name="connsiteY1468" fmla="*/ 4969575 h 6857999"/>
              <a:gd name="connsiteX1469" fmla="*/ 5318345 w 5372098"/>
              <a:gd name="connsiteY1469" fmla="*/ 4968079 h 6857999"/>
              <a:gd name="connsiteX1470" fmla="*/ 5323327 w 5372098"/>
              <a:gd name="connsiteY1470" fmla="*/ 4966086 h 6857999"/>
              <a:gd name="connsiteX1471" fmla="*/ 5328310 w 5372098"/>
              <a:gd name="connsiteY1471" fmla="*/ 4964093 h 6857999"/>
              <a:gd name="connsiteX1472" fmla="*/ 5333793 w 5372098"/>
              <a:gd name="connsiteY1472" fmla="*/ 4961602 h 6857999"/>
              <a:gd name="connsiteX1473" fmla="*/ 5335785 w 5372098"/>
              <a:gd name="connsiteY1473" fmla="*/ 4961103 h 6857999"/>
              <a:gd name="connsiteX1474" fmla="*/ 5338775 w 5372098"/>
              <a:gd name="connsiteY1474" fmla="*/ 4961103 h 6857999"/>
              <a:gd name="connsiteX1475" fmla="*/ 5341266 w 5372098"/>
              <a:gd name="connsiteY1475" fmla="*/ 4961103 h 6857999"/>
              <a:gd name="connsiteX1476" fmla="*/ 5343759 w 5372098"/>
              <a:gd name="connsiteY1476" fmla="*/ 4961602 h 6857999"/>
              <a:gd name="connsiteX1477" fmla="*/ 5346249 w 5372098"/>
              <a:gd name="connsiteY1477" fmla="*/ 4962599 h 6857999"/>
              <a:gd name="connsiteX1478" fmla="*/ 5349239 w 5372098"/>
              <a:gd name="connsiteY1478" fmla="*/ 4965089 h 6857999"/>
              <a:gd name="connsiteX1479" fmla="*/ 5346249 w 5372098"/>
              <a:gd name="connsiteY1479" fmla="*/ 4972565 h 6857999"/>
              <a:gd name="connsiteX1480" fmla="*/ 5343259 w 5372098"/>
              <a:gd name="connsiteY1480" fmla="*/ 4978047 h 6857999"/>
              <a:gd name="connsiteX1481" fmla="*/ 5340269 w 5372098"/>
              <a:gd name="connsiteY1481" fmla="*/ 4983030 h 6857999"/>
              <a:gd name="connsiteX1482" fmla="*/ 5337779 w 5372098"/>
              <a:gd name="connsiteY1482" fmla="*/ 4987016 h 6857999"/>
              <a:gd name="connsiteX1483" fmla="*/ 5334290 w 5372098"/>
              <a:gd name="connsiteY1483" fmla="*/ 4991002 h 6857999"/>
              <a:gd name="connsiteX1484" fmla="*/ 5331300 w 5372098"/>
              <a:gd name="connsiteY1484" fmla="*/ 4995488 h 6857999"/>
              <a:gd name="connsiteX1485" fmla="*/ 5328310 w 5372098"/>
              <a:gd name="connsiteY1485" fmla="*/ 5000970 h 6857999"/>
              <a:gd name="connsiteX1486" fmla="*/ 5325819 w 5372098"/>
              <a:gd name="connsiteY1486" fmla="*/ 5008943 h 6857999"/>
              <a:gd name="connsiteX1487" fmla="*/ 5326816 w 5372098"/>
              <a:gd name="connsiteY1487" fmla="*/ 5010437 h 6857999"/>
              <a:gd name="connsiteX1488" fmla="*/ 5327813 w 5372098"/>
              <a:gd name="connsiteY1488" fmla="*/ 5010437 h 6857999"/>
              <a:gd name="connsiteX1489" fmla="*/ 5329806 w 5372098"/>
              <a:gd name="connsiteY1489" fmla="*/ 5010437 h 6857999"/>
              <a:gd name="connsiteX1490" fmla="*/ 5330803 w 5372098"/>
              <a:gd name="connsiteY1490" fmla="*/ 5009939 h 6857999"/>
              <a:gd name="connsiteX1491" fmla="*/ 5333293 w 5372098"/>
              <a:gd name="connsiteY1491" fmla="*/ 5007946 h 6857999"/>
              <a:gd name="connsiteX1492" fmla="*/ 5335287 w 5372098"/>
              <a:gd name="connsiteY1492" fmla="*/ 5004956 h 6857999"/>
              <a:gd name="connsiteX1493" fmla="*/ 5336283 w 5372098"/>
              <a:gd name="connsiteY1493" fmla="*/ 5002464 h 6857999"/>
              <a:gd name="connsiteX1494" fmla="*/ 5337779 w 5372098"/>
              <a:gd name="connsiteY1494" fmla="*/ 4999474 h 6857999"/>
              <a:gd name="connsiteX1495" fmla="*/ 5337779 w 5372098"/>
              <a:gd name="connsiteY1495" fmla="*/ 4996484 h 6857999"/>
              <a:gd name="connsiteX1496" fmla="*/ 5337279 w 5372098"/>
              <a:gd name="connsiteY1496" fmla="*/ 4995488 h 6857999"/>
              <a:gd name="connsiteX1497" fmla="*/ 5335785 w 5372098"/>
              <a:gd name="connsiteY1497" fmla="*/ 4994989 h 6857999"/>
              <a:gd name="connsiteX1498" fmla="*/ 5338775 w 5372098"/>
              <a:gd name="connsiteY1498" fmla="*/ 4994989 h 6857999"/>
              <a:gd name="connsiteX1499" fmla="*/ 5341266 w 5372098"/>
              <a:gd name="connsiteY1499" fmla="*/ 4994989 h 6857999"/>
              <a:gd name="connsiteX1500" fmla="*/ 5343759 w 5372098"/>
              <a:gd name="connsiteY1500" fmla="*/ 4995985 h 6857999"/>
              <a:gd name="connsiteX1501" fmla="*/ 5346249 w 5372098"/>
              <a:gd name="connsiteY1501" fmla="*/ 4997481 h 6857999"/>
              <a:gd name="connsiteX1502" fmla="*/ 5351731 w 5372098"/>
              <a:gd name="connsiteY1502" fmla="*/ 5001467 h 6857999"/>
              <a:gd name="connsiteX1503" fmla="*/ 5357711 w 5372098"/>
              <a:gd name="connsiteY1503" fmla="*/ 5006450 h 6857999"/>
              <a:gd name="connsiteX1504" fmla="*/ 5364188 w 5372098"/>
              <a:gd name="connsiteY1504" fmla="*/ 5010437 h 6857999"/>
              <a:gd name="connsiteX1505" fmla="*/ 5366680 w 5372098"/>
              <a:gd name="connsiteY1505" fmla="*/ 5011933 h 6857999"/>
              <a:gd name="connsiteX1506" fmla="*/ 5370167 w 5372098"/>
              <a:gd name="connsiteY1506" fmla="*/ 5012929 h 6857999"/>
              <a:gd name="connsiteX1507" fmla="*/ 5372098 w 5372098"/>
              <a:gd name="connsiteY1507" fmla="*/ 5012929 h 6857999"/>
              <a:gd name="connsiteX1508" fmla="*/ 5372098 w 5372098"/>
              <a:gd name="connsiteY1508" fmla="*/ 5935631 h 6857999"/>
              <a:gd name="connsiteX1509" fmla="*/ 5370167 w 5372098"/>
              <a:gd name="connsiteY1509" fmla="*/ 5939815 h 6857999"/>
              <a:gd name="connsiteX1510" fmla="*/ 5368174 w 5372098"/>
              <a:gd name="connsiteY1510" fmla="*/ 5945795 h 6857999"/>
              <a:gd name="connsiteX1511" fmla="*/ 5367677 w 5372098"/>
              <a:gd name="connsiteY1511" fmla="*/ 5952274 h 6857999"/>
              <a:gd name="connsiteX1512" fmla="*/ 5367677 w 5372098"/>
              <a:gd name="connsiteY1512" fmla="*/ 5958751 h 6857999"/>
              <a:gd name="connsiteX1513" fmla="*/ 5368174 w 5372098"/>
              <a:gd name="connsiteY1513" fmla="*/ 5964233 h 6857999"/>
              <a:gd name="connsiteX1514" fmla="*/ 5369171 w 5372098"/>
              <a:gd name="connsiteY1514" fmla="*/ 5970212 h 6857999"/>
              <a:gd name="connsiteX1515" fmla="*/ 5371663 w 5372098"/>
              <a:gd name="connsiteY1515" fmla="*/ 5975195 h 6857999"/>
              <a:gd name="connsiteX1516" fmla="*/ 5372098 w 5372098"/>
              <a:gd name="connsiteY1516" fmla="*/ 5976153 h 6857999"/>
              <a:gd name="connsiteX1517" fmla="*/ 5372098 w 5372098"/>
              <a:gd name="connsiteY1517" fmla="*/ 6857999 h 6857999"/>
              <a:gd name="connsiteX1518" fmla="*/ 3393229 w 5372098"/>
              <a:gd name="connsiteY1518" fmla="*/ 6857999 h 6857999"/>
              <a:gd name="connsiteX1519" fmla="*/ 3392917 w 5372098"/>
              <a:gd name="connsiteY1519" fmla="*/ 6856235 h 6857999"/>
              <a:gd name="connsiteX1520" fmla="*/ 3390924 w 5372098"/>
              <a:gd name="connsiteY1520" fmla="*/ 6847265 h 6857999"/>
              <a:gd name="connsiteX1521" fmla="*/ 3389430 w 5372098"/>
              <a:gd name="connsiteY1521" fmla="*/ 6829325 h 6857999"/>
              <a:gd name="connsiteX1522" fmla="*/ 3387934 w 5372098"/>
              <a:gd name="connsiteY1522" fmla="*/ 6820356 h 6857999"/>
              <a:gd name="connsiteX1523" fmla="*/ 3386440 w 5372098"/>
              <a:gd name="connsiteY1523" fmla="*/ 6810887 h 6857999"/>
              <a:gd name="connsiteX1524" fmla="*/ 3383450 w 5372098"/>
              <a:gd name="connsiteY1524" fmla="*/ 6802415 h 6857999"/>
              <a:gd name="connsiteX1525" fmla="*/ 3381955 w 5372098"/>
              <a:gd name="connsiteY1525" fmla="*/ 6797931 h 6857999"/>
              <a:gd name="connsiteX1526" fmla="*/ 3379464 w 5372098"/>
              <a:gd name="connsiteY1526" fmla="*/ 6793945 h 6857999"/>
              <a:gd name="connsiteX1527" fmla="*/ 3361026 w 5372098"/>
              <a:gd name="connsiteY1527" fmla="*/ 6790955 h 6857999"/>
              <a:gd name="connsiteX1528" fmla="*/ 3343587 w 5372098"/>
              <a:gd name="connsiteY1528" fmla="*/ 6789460 h 6857999"/>
              <a:gd name="connsiteX1529" fmla="*/ 3325648 w 5372098"/>
              <a:gd name="connsiteY1529" fmla="*/ 6788463 h 6857999"/>
              <a:gd name="connsiteX1530" fmla="*/ 3317176 w 5372098"/>
              <a:gd name="connsiteY1530" fmla="*/ 6788463 h 6857999"/>
              <a:gd name="connsiteX1531" fmla="*/ 3308705 w 5372098"/>
              <a:gd name="connsiteY1531" fmla="*/ 6788960 h 6857999"/>
              <a:gd name="connsiteX1532" fmla="*/ 3299736 w 5372098"/>
              <a:gd name="connsiteY1532" fmla="*/ 6789460 h 6857999"/>
              <a:gd name="connsiteX1533" fmla="*/ 3291264 w 5372098"/>
              <a:gd name="connsiteY1533" fmla="*/ 6790456 h 6857999"/>
              <a:gd name="connsiteX1534" fmla="*/ 3283291 w 5372098"/>
              <a:gd name="connsiteY1534" fmla="*/ 6792449 h 6857999"/>
              <a:gd name="connsiteX1535" fmla="*/ 3275319 w 5372098"/>
              <a:gd name="connsiteY1535" fmla="*/ 6794443 h 6857999"/>
              <a:gd name="connsiteX1536" fmla="*/ 3267346 w 5372098"/>
              <a:gd name="connsiteY1536" fmla="*/ 6797432 h 6857999"/>
              <a:gd name="connsiteX1537" fmla="*/ 3259373 w 5372098"/>
              <a:gd name="connsiteY1537" fmla="*/ 6800921 h 6857999"/>
              <a:gd name="connsiteX1538" fmla="*/ 3251899 w 5372098"/>
              <a:gd name="connsiteY1538" fmla="*/ 6804908 h 6857999"/>
              <a:gd name="connsiteX1539" fmla="*/ 3244424 w 5372098"/>
              <a:gd name="connsiteY1539" fmla="*/ 6809393 h 6857999"/>
              <a:gd name="connsiteX1540" fmla="*/ 3241933 w 5372098"/>
              <a:gd name="connsiteY1540" fmla="*/ 6806901 h 6857999"/>
              <a:gd name="connsiteX1541" fmla="*/ 3240937 w 5372098"/>
              <a:gd name="connsiteY1541" fmla="*/ 6804908 h 6857999"/>
              <a:gd name="connsiteX1542" fmla="*/ 3239940 w 5372098"/>
              <a:gd name="connsiteY1542" fmla="*/ 6802415 h 6857999"/>
              <a:gd name="connsiteX1543" fmla="*/ 3239940 w 5372098"/>
              <a:gd name="connsiteY1543" fmla="*/ 6800422 h 6857999"/>
              <a:gd name="connsiteX1544" fmla="*/ 3240438 w 5372098"/>
              <a:gd name="connsiteY1544" fmla="*/ 6797432 h 6857999"/>
              <a:gd name="connsiteX1545" fmla="*/ 3240937 w 5372098"/>
              <a:gd name="connsiteY1545" fmla="*/ 6794942 h 6857999"/>
              <a:gd name="connsiteX1546" fmla="*/ 3243427 w 5372098"/>
              <a:gd name="connsiteY1546" fmla="*/ 6789957 h 6857999"/>
              <a:gd name="connsiteX1547" fmla="*/ 3245421 w 5372098"/>
              <a:gd name="connsiteY1547" fmla="*/ 6784974 h 6857999"/>
              <a:gd name="connsiteX1548" fmla="*/ 3247913 w 5372098"/>
              <a:gd name="connsiteY1548" fmla="*/ 6779991 h 6857999"/>
              <a:gd name="connsiteX1549" fmla="*/ 3248411 w 5372098"/>
              <a:gd name="connsiteY1549" fmla="*/ 6777500 h 6857999"/>
              <a:gd name="connsiteX1550" fmla="*/ 3248411 w 5372098"/>
              <a:gd name="connsiteY1550" fmla="*/ 6775008 h 6857999"/>
              <a:gd name="connsiteX1551" fmla="*/ 3247913 w 5372098"/>
              <a:gd name="connsiteY1551" fmla="*/ 6773015 h 6857999"/>
              <a:gd name="connsiteX1552" fmla="*/ 3246417 w 5372098"/>
              <a:gd name="connsiteY1552" fmla="*/ 6770025 h 6857999"/>
              <a:gd name="connsiteX1553" fmla="*/ 3240937 w 5372098"/>
              <a:gd name="connsiteY1553" fmla="*/ 6764543 h 6857999"/>
              <a:gd name="connsiteX1554" fmla="*/ 3234957 w 5372098"/>
              <a:gd name="connsiteY1554" fmla="*/ 6760557 h 6857999"/>
              <a:gd name="connsiteX1555" fmla="*/ 3229475 w 5372098"/>
              <a:gd name="connsiteY1555" fmla="*/ 6756570 h 6857999"/>
              <a:gd name="connsiteX1556" fmla="*/ 3224492 w 5372098"/>
              <a:gd name="connsiteY1556" fmla="*/ 6753081 h 6857999"/>
              <a:gd name="connsiteX1557" fmla="*/ 3219012 w 5372098"/>
              <a:gd name="connsiteY1557" fmla="*/ 6750591 h 6857999"/>
              <a:gd name="connsiteX1558" fmla="*/ 3214029 w 5372098"/>
              <a:gd name="connsiteY1558" fmla="*/ 6748098 h 6857999"/>
              <a:gd name="connsiteX1559" fmla="*/ 3209046 w 5372098"/>
              <a:gd name="connsiteY1559" fmla="*/ 6746604 h 6857999"/>
              <a:gd name="connsiteX1560" fmla="*/ 3204064 w 5372098"/>
              <a:gd name="connsiteY1560" fmla="*/ 6745109 h 6857999"/>
              <a:gd name="connsiteX1561" fmla="*/ 3194594 w 5372098"/>
              <a:gd name="connsiteY1561" fmla="*/ 6743613 h 6857999"/>
              <a:gd name="connsiteX1562" fmla="*/ 3185131 w 5372098"/>
              <a:gd name="connsiteY1562" fmla="*/ 6743115 h 6857999"/>
              <a:gd name="connsiteX1563" fmla="*/ 3176657 w 5372098"/>
              <a:gd name="connsiteY1563" fmla="*/ 6743613 h 6857999"/>
              <a:gd name="connsiteX1564" fmla="*/ 3168188 w 5372098"/>
              <a:gd name="connsiteY1564" fmla="*/ 6744610 h 6857999"/>
              <a:gd name="connsiteX1565" fmla="*/ 3150249 w 5372098"/>
              <a:gd name="connsiteY1565" fmla="*/ 6747102 h 6857999"/>
              <a:gd name="connsiteX1566" fmla="*/ 3141776 w 5372098"/>
              <a:gd name="connsiteY1566" fmla="*/ 6748098 h 6857999"/>
              <a:gd name="connsiteX1567" fmla="*/ 3132808 w 5372098"/>
              <a:gd name="connsiteY1567" fmla="*/ 6748098 h 6857999"/>
              <a:gd name="connsiteX1568" fmla="*/ 3123338 w 5372098"/>
              <a:gd name="connsiteY1568" fmla="*/ 6747102 h 6857999"/>
              <a:gd name="connsiteX1569" fmla="*/ 3118856 w 5372098"/>
              <a:gd name="connsiteY1569" fmla="*/ 6746604 h 6857999"/>
              <a:gd name="connsiteX1570" fmla="*/ 3113875 w 5372098"/>
              <a:gd name="connsiteY1570" fmla="*/ 6745109 h 6857999"/>
              <a:gd name="connsiteX1571" fmla="*/ 3109386 w 5372098"/>
              <a:gd name="connsiteY1571" fmla="*/ 6743613 h 6857999"/>
              <a:gd name="connsiteX1572" fmla="*/ 3103905 w 5372098"/>
              <a:gd name="connsiteY1572" fmla="*/ 6741122 h 6857999"/>
              <a:gd name="connsiteX1573" fmla="*/ 3098923 w 5372098"/>
              <a:gd name="connsiteY1573" fmla="*/ 6738630 h 6857999"/>
              <a:gd name="connsiteX1574" fmla="*/ 3092946 w 5372098"/>
              <a:gd name="connsiteY1574" fmla="*/ 6735640 h 6857999"/>
              <a:gd name="connsiteX1575" fmla="*/ 3092447 w 5372098"/>
              <a:gd name="connsiteY1575" fmla="*/ 6737136 h 6857999"/>
              <a:gd name="connsiteX1576" fmla="*/ 3092447 w 5372098"/>
              <a:gd name="connsiteY1576" fmla="*/ 6739129 h 6857999"/>
              <a:gd name="connsiteX1577" fmla="*/ 3092447 w 5372098"/>
              <a:gd name="connsiteY1577" fmla="*/ 6740623 h 6857999"/>
              <a:gd name="connsiteX1578" fmla="*/ 3092946 w 5372098"/>
              <a:gd name="connsiteY1578" fmla="*/ 6741620 h 6857999"/>
              <a:gd name="connsiteX1579" fmla="*/ 3095440 w 5372098"/>
              <a:gd name="connsiteY1579" fmla="*/ 6745109 h 6857999"/>
              <a:gd name="connsiteX1580" fmla="*/ 3098427 w 5372098"/>
              <a:gd name="connsiteY1580" fmla="*/ 6748597 h 6857999"/>
              <a:gd name="connsiteX1581" fmla="*/ 3105899 w 5372098"/>
              <a:gd name="connsiteY1581" fmla="*/ 6755075 h 6857999"/>
              <a:gd name="connsiteX1582" fmla="*/ 3113375 w 5372098"/>
              <a:gd name="connsiteY1582" fmla="*/ 6761553 h 6857999"/>
              <a:gd name="connsiteX1583" fmla="*/ 3103905 w 5372098"/>
              <a:gd name="connsiteY1583" fmla="*/ 6762052 h 6857999"/>
              <a:gd name="connsiteX1584" fmla="*/ 3095440 w 5372098"/>
              <a:gd name="connsiteY1584" fmla="*/ 6762550 h 6857999"/>
              <a:gd name="connsiteX1585" fmla="*/ 3086466 w 5372098"/>
              <a:gd name="connsiteY1585" fmla="*/ 6763546 h 6857999"/>
              <a:gd name="connsiteX1586" fmla="*/ 3076997 w 5372098"/>
              <a:gd name="connsiteY1586" fmla="*/ 6764543 h 6857999"/>
              <a:gd name="connsiteX1587" fmla="*/ 3068529 w 5372098"/>
              <a:gd name="connsiteY1587" fmla="*/ 6766536 h 6857999"/>
              <a:gd name="connsiteX1588" fmla="*/ 3060053 w 5372098"/>
              <a:gd name="connsiteY1588" fmla="*/ 6768529 h 6857999"/>
              <a:gd name="connsiteX1589" fmla="*/ 3051086 w 5372098"/>
              <a:gd name="connsiteY1589" fmla="*/ 6771519 h 6857999"/>
              <a:gd name="connsiteX1590" fmla="*/ 3044109 w 5372098"/>
              <a:gd name="connsiteY1590" fmla="*/ 6775008 h 6857999"/>
              <a:gd name="connsiteX1591" fmla="*/ 3036636 w 5372098"/>
              <a:gd name="connsiteY1591" fmla="*/ 6778497 h 6857999"/>
              <a:gd name="connsiteX1592" fmla="*/ 3029660 w 5372098"/>
              <a:gd name="connsiteY1592" fmla="*/ 6782483 h 6857999"/>
              <a:gd name="connsiteX1593" fmla="*/ 3023679 w 5372098"/>
              <a:gd name="connsiteY1593" fmla="*/ 6786967 h 6857999"/>
              <a:gd name="connsiteX1594" fmla="*/ 3018700 w 5372098"/>
              <a:gd name="connsiteY1594" fmla="*/ 6791453 h 6857999"/>
              <a:gd name="connsiteX1595" fmla="*/ 3014711 w 5372098"/>
              <a:gd name="connsiteY1595" fmla="*/ 6797432 h 6857999"/>
              <a:gd name="connsiteX1596" fmla="*/ 3011222 w 5372098"/>
              <a:gd name="connsiteY1596" fmla="*/ 6802914 h 6857999"/>
              <a:gd name="connsiteX1597" fmla="*/ 3008733 w 5372098"/>
              <a:gd name="connsiteY1597" fmla="*/ 6809393 h 6857999"/>
              <a:gd name="connsiteX1598" fmla="*/ 3008231 w 5372098"/>
              <a:gd name="connsiteY1598" fmla="*/ 6815870 h 6857999"/>
              <a:gd name="connsiteX1599" fmla="*/ 3004748 w 5372098"/>
              <a:gd name="connsiteY1599" fmla="*/ 6812880 h 6857999"/>
              <a:gd name="connsiteX1600" fmla="*/ 3001755 w 5372098"/>
              <a:gd name="connsiteY1600" fmla="*/ 6809891 h 6857999"/>
              <a:gd name="connsiteX1601" fmla="*/ 2999263 w 5372098"/>
              <a:gd name="connsiteY1601" fmla="*/ 6806901 h 6857999"/>
              <a:gd name="connsiteX1602" fmla="*/ 2997269 w 5372098"/>
              <a:gd name="connsiteY1602" fmla="*/ 6804409 h 6857999"/>
              <a:gd name="connsiteX1603" fmla="*/ 2996276 w 5372098"/>
              <a:gd name="connsiteY1603" fmla="*/ 6801419 h 6857999"/>
              <a:gd name="connsiteX1604" fmla="*/ 2995278 w 5372098"/>
              <a:gd name="connsiteY1604" fmla="*/ 6798429 h 6857999"/>
              <a:gd name="connsiteX1605" fmla="*/ 2994779 w 5372098"/>
              <a:gd name="connsiteY1605" fmla="*/ 6795439 h 6857999"/>
              <a:gd name="connsiteX1606" fmla="*/ 2994779 w 5372098"/>
              <a:gd name="connsiteY1606" fmla="*/ 6792948 h 6857999"/>
              <a:gd name="connsiteX1607" fmla="*/ 2995774 w 5372098"/>
              <a:gd name="connsiteY1607" fmla="*/ 6786967 h 6857999"/>
              <a:gd name="connsiteX1608" fmla="*/ 2997269 w 5372098"/>
              <a:gd name="connsiteY1608" fmla="*/ 6781487 h 6857999"/>
              <a:gd name="connsiteX1609" fmla="*/ 3000259 w 5372098"/>
              <a:gd name="connsiteY1609" fmla="*/ 6775506 h 6857999"/>
              <a:gd name="connsiteX1610" fmla="*/ 3003252 w 5372098"/>
              <a:gd name="connsiteY1610" fmla="*/ 6770025 h 6857999"/>
              <a:gd name="connsiteX1611" fmla="*/ 3006239 w 5372098"/>
              <a:gd name="connsiteY1611" fmla="*/ 6763546 h 6857999"/>
              <a:gd name="connsiteX1612" fmla="*/ 3008733 w 5372098"/>
              <a:gd name="connsiteY1612" fmla="*/ 6758064 h 6857999"/>
              <a:gd name="connsiteX1613" fmla="*/ 3010724 w 5372098"/>
              <a:gd name="connsiteY1613" fmla="*/ 6752085 h 6857999"/>
              <a:gd name="connsiteX1614" fmla="*/ 3011724 w 5372098"/>
              <a:gd name="connsiteY1614" fmla="*/ 6746604 h 6857999"/>
              <a:gd name="connsiteX1615" fmla="*/ 3011724 w 5372098"/>
              <a:gd name="connsiteY1615" fmla="*/ 6743613 h 6857999"/>
              <a:gd name="connsiteX1616" fmla="*/ 3011222 w 5372098"/>
              <a:gd name="connsiteY1616" fmla="*/ 6740623 h 6857999"/>
              <a:gd name="connsiteX1617" fmla="*/ 3010228 w 5372098"/>
              <a:gd name="connsiteY1617" fmla="*/ 6737633 h 6857999"/>
              <a:gd name="connsiteX1618" fmla="*/ 3008733 w 5372098"/>
              <a:gd name="connsiteY1618" fmla="*/ 6735143 h 6857999"/>
              <a:gd name="connsiteX1619" fmla="*/ 3007235 w 5372098"/>
              <a:gd name="connsiteY1619" fmla="*/ 6732153 h 6857999"/>
              <a:gd name="connsiteX1620" fmla="*/ 3004748 w 5372098"/>
              <a:gd name="connsiteY1620" fmla="*/ 6729161 h 6857999"/>
              <a:gd name="connsiteX1621" fmla="*/ 3001755 w 5372098"/>
              <a:gd name="connsiteY1621" fmla="*/ 6726172 h 6857999"/>
              <a:gd name="connsiteX1622" fmla="*/ 2998267 w 5372098"/>
              <a:gd name="connsiteY1622" fmla="*/ 6723681 h 6857999"/>
              <a:gd name="connsiteX1623" fmla="*/ 2999763 w 5372098"/>
              <a:gd name="connsiteY1623" fmla="*/ 6722185 h 6857999"/>
              <a:gd name="connsiteX1624" fmla="*/ 3001755 w 5372098"/>
              <a:gd name="connsiteY1624" fmla="*/ 6721688 h 6857999"/>
              <a:gd name="connsiteX1625" fmla="*/ 3003751 w 5372098"/>
              <a:gd name="connsiteY1625" fmla="*/ 6721688 h 6857999"/>
              <a:gd name="connsiteX1626" fmla="*/ 3005743 w 5372098"/>
              <a:gd name="connsiteY1626" fmla="*/ 6722185 h 6857999"/>
              <a:gd name="connsiteX1627" fmla="*/ 3010228 w 5372098"/>
              <a:gd name="connsiteY1627" fmla="*/ 6724678 h 6857999"/>
              <a:gd name="connsiteX1628" fmla="*/ 3015207 w 5372098"/>
              <a:gd name="connsiteY1628" fmla="*/ 6727667 h 6857999"/>
              <a:gd name="connsiteX1629" fmla="*/ 3025677 w 5372098"/>
              <a:gd name="connsiteY1629" fmla="*/ 6735640 h 6857999"/>
              <a:gd name="connsiteX1630" fmla="*/ 3030655 w 5372098"/>
              <a:gd name="connsiteY1630" fmla="*/ 6739627 h 6857999"/>
              <a:gd name="connsiteX1631" fmla="*/ 3035639 w 5372098"/>
              <a:gd name="connsiteY1631" fmla="*/ 6743115 h 6857999"/>
              <a:gd name="connsiteX1632" fmla="*/ 3039127 w 5372098"/>
              <a:gd name="connsiteY1632" fmla="*/ 6739129 h 6857999"/>
              <a:gd name="connsiteX1633" fmla="*/ 3042615 w 5372098"/>
              <a:gd name="connsiteY1633" fmla="*/ 6735640 h 6857999"/>
              <a:gd name="connsiteX1634" fmla="*/ 3045605 w 5372098"/>
              <a:gd name="connsiteY1634" fmla="*/ 6731654 h 6857999"/>
              <a:gd name="connsiteX1635" fmla="*/ 3048096 w 5372098"/>
              <a:gd name="connsiteY1635" fmla="*/ 6728165 h 6857999"/>
              <a:gd name="connsiteX1636" fmla="*/ 3049093 w 5372098"/>
              <a:gd name="connsiteY1636" fmla="*/ 6724678 h 6857999"/>
              <a:gd name="connsiteX1637" fmla="*/ 3050590 w 5372098"/>
              <a:gd name="connsiteY1637" fmla="*/ 6720691 h 6857999"/>
              <a:gd name="connsiteX1638" fmla="*/ 3051086 w 5372098"/>
              <a:gd name="connsiteY1638" fmla="*/ 6717202 h 6857999"/>
              <a:gd name="connsiteX1639" fmla="*/ 3051086 w 5372098"/>
              <a:gd name="connsiteY1639" fmla="*/ 6713216 h 6857999"/>
              <a:gd name="connsiteX1640" fmla="*/ 3051086 w 5372098"/>
              <a:gd name="connsiteY1640" fmla="*/ 6709727 h 6857999"/>
              <a:gd name="connsiteX1641" fmla="*/ 3050590 w 5372098"/>
              <a:gd name="connsiteY1641" fmla="*/ 6705741 h 6857999"/>
              <a:gd name="connsiteX1642" fmla="*/ 3048598 w 5372098"/>
              <a:gd name="connsiteY1642" fmla="*/ 6698764 h 6857999"/>
              <a:gd name="connsiteX1643" fmla="*/ 3045605 w 5372098"/>
              <a:gd name="connsiteY1643" fmla="*/ 6691289 h 6857999"/>
              <a:gd name="connsiteX1644" fmla="*/ 3041120 w 5372098"/>
              <a:gd name="connsiteY1644" fmla="*/ 6683814 h 6857999"/>
              <a:gd name="connsiteX1645" fmla="*/ 3042615 w 5372098"/>
              <a:gd name="connsiteY1645" fmla="*/ 6682817 h 6857999"/>
              <a:gd name="connsiteX1646" fmla="*/ 3044610 w 5372098"/>
              <a:gd name="connsiteY1646" fmla="*/ 6682320 h 6857999"/>
              <a:gd name="connsiteX1647" fmla="*/ 3046602 w 5372098"/>
              <a:gd name="connsiteY1647" fmla="*/ 6682320 h 6857999"/>
              <a:gd name="connsiteX1648" fmla="*/ 3048598 w 5372098"/>
              <a:gd name="connsiteY1648" fmla="*/ 6682817 h 6857999"/>
              <a:gd name="connsiteX1649" fmla="*/ 3053081 w 5372098"/>
              <a:gd name="connsiteY1649" fmla="*/ 6684811 h 6857999"/>
              <a:gd name="connsiteX1650" fmla="*/ 3058062 w 5372098"/>
              <a:gd name="connsiteY1650" fmla="*/ 6687802 h 6857999"/>
              <a:gd name="connsiteX1651" fmla="*/ 3068529 w 5372098"/>
              <a:gd name="connsiteY1651" fmla="*/ 6695276 h 6857999"/>
              <a:gd name="connsiteX1652" fmla="*/ 3073510 w 5372098"/>
              <a:gd name="connsiteY1652" fmla="*/ 6699262 h 6857999"/>
              <a:gd name="connsiteX1653" fmla="*/ 3078993 w 5372098"/>
              <a:gd name="connsiteY1653" fmla="*/ 6702751 h 6857999"/>
              <a:gd name="connsiteX1654" fmla="*/ 3078495 w 5372098"/>
              <a:gd name="connsiteY1654" fmla="*/ 6693282 h 6857999"/>
              <a:gd name="connsiteX1655" fmla="*/ 3077496 w 5372098"/>
              <a:gd name="connsiteY1655" fmla="*/ 6685310 h 6857999"/>
              <a:gd name="connsiteX1656" fmla="*/ 3076004 w 5372098"/>
              <a:gd name="connsiteY1656" fmla="*/ 6673848 h 6857999"/>
              <a:gd name="connsiteX1657" fmla="*/ 3075004 w 5372098"/>
              <a:gd name="connsiteY1657" fmla="*/ 6667369 h 6857999"/>
              <a:gd name="connsiteX1658" fmla="*/ 3075004 w 5372098"/>
              <a:gd name="connsiteY1658" fmla="*/ 6665875 h 6857999"/>
              <a:gd name="connsiteX1659" fmla="*/ 3075501 w 5372098"/>
              <a:gd name="connsiteY1659" fmla="*/ 6664379 h 6857999"/>
              <a:gd name="connsiteX1660" fmla="*/ 3076500 w 5372098"/>
              <a:gd name="connsiteY1660" fmla="*/ 6663383 h 6857999"/>
              <a:gd name="connsiteX1661" fmla="*/ 3078495 w 5372098"/>
              <a:gd name="connsiteY1661" fmla="*/ 6662386 h 6857999"/>
              <a:gd name="connsiteX1662" fmla="*/ 3083973 w 5372098"/>
              <a:gd name="connsiteY1662" fmla="*/ 6659396 h 6857999"/>
              <a:gd name="connsiteX1663" fmla="*/ 3094442 w 5372098"/>
              <a:gd name="connsiteY1663" fmla="*/ 6654413 h 6857999"/>
              <a:gd name="connsiteX1664" fmla="*/ 3100915 w 5372098"/>
              <a:gd name="connsiteY1664" fmla="*/ 6649431 h 6857999"/>
              <a:gd name="connsiteX1665" fmla="*/ 3109888 w 5372098"/>
              <a:gd name="connsiteY1665" fmla="*/ 6643948 h 6857999"/>
              <a:gd name="connsiteX1666" fmla="*/ 3097927 w 5372098"/>
              <a:gd name="connsiteY1666" fmla="*/ 6624514 h 6857999"/>
              <a:gd name="connsiteX1667" fmla="*/ 3092447 w 5372098"/>
              <a:gd name="connsiteY1667" fmla="*/ 6614548 h 6857999"/>
              <a:gd name="connsiteX1668" fmla="*/ 3090951 w 5372098"/>
              <a:gd name="connsiteY1668" fmla="*/ 6610063 h 6857999"/>
              <a:gd name="connsiteX1669" fmla="*/ 3088957 w 5372098"/>
              <a:gd name="connsiteY1669" fmla="*/ 6605080 h 6857999"/>
              <a:gd name="connsiteX1670" fmla="*/ 3087961 w 5372098"/>
              <a:gd name="connsiteY1670" fmla="*/ 6600594 h 6857999"/>
              <a:gd name="connsiteX1671" fmla="*/ 3087961 w 5372098"/>
              <a:gd name="connsiteY1671" fmla="*/ 6595112 h 6857999"/>
              <a:gd name="connsiteX1672" fmla="*/ 3087961 w 5372098"/>
              <a:gd name="connsiteY1672" fmla="*/ 6590129 h 6857999"/>
              <a:gd name="connsiteX1673" fmla="*/ 3089953 w 5372098"/>
              <a:gd name="connsiteY1673" fmla="*/ 6585645 h 6857999"/>
              <a:gd name="connsiteX1674" fmla="*/ 3091948 w 5372098"/>
              <a:gd name="connsiteY1674" fmla="*/ 6580163 h 6857999"/>
              <a:gd name="connsiteX1675" fmla="*/ 3095440 w 5372098"/>
              <a:gd name="connsiteY1675" fmla="*/ 6575678 h 6857999"/>
              <a:gd name="connsiteX1676" fmla="*/ 3099919 w 5372098"/>
              <a:gd name="connsiteY1676" fmla="*/ 6570695 h 6857999"/>
              <a:gd name="connsiteX1677" fmla="*/ 3105899 w 5372098"/>
              <a:gd name="connsiteY1677" fmla="*/ 6565712 h 6857999"/>
              <a:gd name="connsiteX1678" fmla="*/ 3100418 w 5372098"/>
              <a:gd name="connsiteY1678" fmla="*/ 6556742 h 6857999"/>
              <a:gd name="connsiteX1679" fmla="*/ 3095440 w 5372098"/>
              <a:gd name="connsiteY1679" fmla="*/ 6548270 h 6857999"/>
              <a:gd name="connsiteX1680" fmla="*/ 3089953 w 5372098"/>
              <a:gd name="connsiteY1680" fmla="*/ 6540795 h 6857999"/>
              <a:gd name="connsiteX1681" fmla="*/ 3084473 w 5372098"/>
              <a:gd name="connsiteY1681" fmla="*/ 6533819 h 6857999"/>
              <a:gd name="connsiteX1682" fmla="*/ 3078495 w 5372098"/>
              <a:gd name="connsiteY1682" fmla="*/ 6527340 h 6857999"/>
              <a:gd name="connsiteX1683" fmla="*/ 3072513 w 5372098"/>
              <a:gd name="connsiteY1683" fmla="*/ 6521361 h 6857999"/>
              <a:gd name="connsiteX1684" fmla="*/ 3059561 w 5372098"/>
              <a:gd name="connsiteY1684" fmla="*/ 6509400 h 6857999"/>
              <a:gd name="connsiteX1685" fmla="*/ 3031157 w 5372098"/>
              <a:gd name="connsiteY1685" fmla="*/ 6485979 h 6857999"/>
              <a:gd name="connsiteX1686" fmla="*/ 3016206 w 5372098"/>
              <a:gd name="connsiteY1686" fmla="*/ 6472027 h 6857999"/>
              <a:gd name="connsiteX1687" fmla="*/ 3008231 w 5372098"/>
              <a:gd name="connsiteY1687" fmla="*/ 6464052 h 6857999"/>
              <a:gd name="connsiteX1688" fmla="*/ 3000259 w 5372098"/>
              <a:gd name="connsiteY1688" fmla="*/ 6455582 h 6857999"/>
              <a:gd name="connsiteX1689" fmla="*/ 2996772 w 5372098"/>
              <a:gd name="connsiteY1689" fmla="*/ 6458073 h 6857999"/>
              <a:gd name="connsiteX1690" fmla="*/ 2994278 w 5372098"/>
              <a:gd name="connsiteY1690" fmla="*/ 6460565 h 6857999"/>
              <a:gd name="connsiteX1691" fmla="*/ 2992287 w 5372098"/>
              <a:gd name="connsiteY1691" fmla="*/ 6463056 h 6857999"/>
              <a:gd name="connsiteX1692" fmla="*/ 2990795 w 5372098"/>
              <a:gd name="connsiteY1692" fmla="*/ 6465049 h 6857999"/>
              <a:gd name="connsiteX1693" fmla="*/ 2990293 w 5372098"/>
              <a:gd name="connsiteY1693" fmla="*/ 6467541 h 6857999"/>
              <a:gd name="connsiteX1694" fmla="*/ 2989298 w 5372098"/>
              <a:gd name="connsiteY1694" fmla="*/ 6470033 h 6857999"/>
              <a:gd name="connsiteX1695" fmla="*/ 2989298 w 5372098"/>
              <a:gd name="connsiteY1695" fmla="*/ 6475016 h 6857999"/>
              <a:gd name="connsiteX1696" fmla="*/ 2989298 w 5372098"/>
              <a:gd name="connsiteY1696" fmla="*/ 6479500 h 6857999"/>
              <a:gd name="connsiteX1697" fmla="*/ 2988301 w 5372098"/>
              <a:gd name="connsiteY1697" fmla="*/ 6484982 h 6857999"/>
              <a:gd name="connsiteX1698" fmla="*/ 2987806 w 5372098"/>
              <a:gd name="connsiteY1698" fmla="*/ 6486976 h 6857999"/>
              <a:gd name="connsiteX1699" fmla="*/ 2986806 w 5372098"/>
              <a:gd name="connsiteY1699" fmla="*/ 6489468 h 6857999"/>
              <a:gd name="connsiteX1700" fmla="*/ 2984813 w 5372098"/>
              <a:gd name="connsiteY1700" fmla="*/ 6491461 h 6857999"/>
              <a:gd name="connsiteX1701" fmla="*/ 2981821 w 5372098"/>
              <a:gd name="connsiteY1701" fmla="*/ 6493952 h 6857999"/>
              <a:gd name="connsiteX1702" fmla="*/ 2977837 w 5372098"/>
              <a:gd name="connsiteY1702" fmla="*/ 6486478 h 6857999"/>
              <a:gd name="connsiteX1703" fmla="*/ 2975347 w 5372098"/>
              <a:gd name="connsiteY1703" fmla="*/ 6479500 h 6857999"/>
              <a:gd name="connsiteX1704" fmla="*/ 2973850 w 5372098"/>
              <a:gd name="connsiteY1704" fmla="*/ 6474020 h 6857999"/>
              <a:gd name="connsiteX1705" fmla="*/ 2973354 w 5372098"/>
              <a:gd name="connsiteY1705" fmla="*/ 6468040 h 6857999"/>
              <a:gd name="connsiteX1706" fmla="*/ 2974349 w 5372098"/>
              <a:gd name="connsiteY1706" fmla="*/ 6463555 h 6857999"/>
              <a:gd name="connsiteX1707" fmla="*/ 2976341 w 5372098"/>
              <a:gd name="connsiteY1707" fmla="*/ 6458572 h 6857999"/>
              <a:gd name="connsiteX1708" fmla="*/ 2978835 w 5372098"/>
              <a:gd name="connsiteY1708" fmla="*/ 6454585 h 6857999"/>
              <a:gd name="connsiteX1709" fmla="*/ 2980826 w 5372098"/>
              <a:gd name="connsiteY1709" fmla="*/ 6449601 h 6857999"/>
              <a:gd name="connsiteX1710" fmla="*/ 2986806 w 5372098"/>
              <a:gd name="connsiteY1710" fmla="*/ 6440631 h 6857999"/>
              <a:gd name="connsiteX1711" fmla="*/ 2989298 w 5372098"/>
              <a:gd name="connsiteY1711" fmla="*/ 6436146 h 6857999"/>
              <a:gd name="connsiteX1712" fmla="*/ 2991789 w 5372098"/>
              <a:gd name="connsiteY1712" fmla="*/ 6431163 h 6857999"/>
              <a:gd name="connsiteX1713" fmla="*/ 2992787 w 5372098"/>
              <a:gd name="connsiteY1713" fmla="*/ 6425184 h 6857999"/>
              <a:gd name="connsiteX1714" fmla="*/ 2993286 w 5372098"/>
              <a:gd name="connsiteY1714" fmla="*/ 6418705 h 6857999"/>
              <a:gd name="connsiteX1715" fmla="*/ 2993286 w 5372098"/>
              <a:gd name="connsiteY1715" fmla="*/ 6412228 h 6857999"/>
              <a:gd name="connsiteX1716" fmla="*/ 2991789 w 5372098"/>
              <a:gd name="connsiteY1716" fmla="*/ 6404254 h 6857999"/>
              <a:gd name="connsiteX1717" fmla="*/ 2988797 w 5372098"/>
              <a:gd name="connsiteY1717" fmla="*/ 6402260 h 6857999"/>
              <a:gd name="connsiteX1718" fmla="*/ 2986806 w 5372098"/>
              <a:gd name="connsiteY1718" fmla="*/ 6401264 h 6857999"/>
              <a:gd name="connsiteX1719" fmla="*/ 2984315 w 5372098"/>
              <a:gd name="connsiteY1719" fmla="*/ 6401264 h 6857999"/>
              <a:gd name="connsiteX1720" fmla="*/ 2981821 w 5372098"/>
              <a:gd name="connsiteY1720" fmla="*/ 6401763 h 6857999"/>
              <a:gd name="connsiteX1721" fmla="*/ 2979830 w 5372098"/>
              <a:gd name="connsiteY1721" fmla="*/ 6402759 h 6857999"/>
              <a:gd name="connsiteX1722" fmla="*/ 2977339 w 5372098"/>
              <a:gd name="connsiteY1722" fmla="*/ 6404254 h 6857999"/>
              <a:gd name="connsiteX1723" fmla="*/ 2973354 w 5372098"/>
              <a:gd name="connsiteY1723" fmla="*/ 6407243 h 6857999"/>
              <a:gd name="connsiteX1724" fmla="*/ 2968869 w 5372098"/>
              <a:gd name="connsiteY1724" fmla="*/ 6411231 h 6857999"/>
              <a:gd name="connsiteX1725" fmla="*/ 2964882 w 5372098"/>
              <a:gd name="connsiteY1725" fmla="*/ 6414719 h 6857999"/>
              <a:gd name="connsiteX1726" fmla="*/ 2962389 w 5372098"/>
              <a:gd name="connsiteY1726" fmla="*/ 6416214 h 6857999"/>
              <a:gd name="connsiteX1727" fmla="*/ 2960394 w 5372098"/>
              <a:gd name="connsiteY1727" fmla="*/ 6416712 h 6857999"/>
              <a:gd name="connsiteX1728" fmla="*/ 2957906 w 5372098"/>
              <a:gd name="connsiteY1728" fmla="*/ 6416712 h 6857999"/>
              <a:gd name="connsiteX1729" fmla="*/ 2955915 w 5372098"/>
              <a:gd name="connsiteY1729" fmla="*/ 6416214 h 6857999"/>
              <a:gd name="connsiteX1730" fmla="*/ 2953417 w 5372098"/>
              <a:gd name="connsiteY1730" fmla="*/ 6410235 h 6857999"/>
              <a:gd name="connsiteX1731" fmla="*/ 2952921 w 5372098"/>
              <a:gd name="connsiteY1731" fmla="*/ 6404753 h 6857999"/>
              <a:gd name="connsiteX1732" fmla="*/ 2952921 w 5372098"/>
              <a:gd name="connsiteY1732" fmla="*/ 6398773 h 6857999"/>
              <a:gd name="connsiteX1733" fmla="*/ 2953918 w 5372098"/>
              <a:gd name="connsiteY1733" fmla="*/ 6393291 h 6857999"/>
              <a:gd name="connsiteX1734" fmla="*/ 2955915 w 5372098"/>
              <a:gd name="connsiteY1734" fmla="*/ 6387311 h 6857999"/>
              <a:gd name="connsiteX1735" fmla="*/ 2958401 w 5372098"/>
              <a:gd name="connsiteY1735" fmla="*/ 6382328 h 6857999"/>
              <a:gd name="connsiteX1736" fmla="*/ 2962389 w 5372098"/>
              <a:gd name="connsiteY1736" fmla="*/ 6376347 h 6857999"/>
              <a:gd name="connsiteX1737" fmla="*/ 2967872 w 5372098"/>
              <a:gd name="connsiteY1737" fmla="*/ 6370867 h 6857999"/>
              <a:gd name="connsiteX1738" fmla="*/ 2964882 w 5372098"/>
              <a:gd name="connsiteY1738" fmla="*/ 6368874 h 6857999"/>
              <a:gd name="connsiteX1739" fmla="*/ 2961893 w 5372098"/>
              <a:gd name="connsiteY1739" fmla="*/ 6368374 h 6857999"/>
              <a:gd name="connsiteX1740" fmla="*/ 2958901 w 5372098"/>
              <a:gd name="connsiteY1740" fmla="*/ 6368374 h 6857999"/>
              <a:gd name="connsiteX1741" fmla="*/ 2956409 w 5372098"/>
              <a:gd name="connsiteY1741" fmla="*/ 6369870 h 6857999"/>
              <a:gd name="connsiteX1742" fmla="*/ 2953918 w 5372098"/>
              <a:gd name="connsiteY1742" fmla="*/ 6371364 h 6857999"/>
              <a:gd name="connsiteX1743" fmla="*/ 2950930 w 5372098"/>
              <a:gd name="connsiteY1743" fmla="*/ 6372860 h 6857999"/>
              <a:gd name="connsiteX1744" fmla="*/ 2946441 w 5372098"/>
              <a:gd name="connsiteY1744" fmla="*/ 6378340 h 6857999"/>
              <a:gd name="connsiteX1745" fmla="*/ 2941959 w 5372098"/>
              <a:gd name="connsiteY1745" fmla="*/ 6383325 h 6857999"/>
              <a:gd name="connsiteX1746" fmla="*/ 2939465 w 5372098"/>
              <a:gd name="connsiteY1746" fmla="*/ 6385816 h 6857999"/>
              <a:gd name="connsiteX1747" fmla="*/ 2936977 w 5372098"/>
              <a:gd name="connsiteY1747" fmla="*/ 6387809 h 6857999"/>
              <a:gd name="connsiteX1748" fmla="*/ 2934487 w 5372098"/>
              <a:gd name="connsiteY1748" fmla="*/ 6389305 h 6857999"/>
              <a:gd name="connsiteX1749" fmla="*/ 2931497 w 5372098"/>
              <a:gd name="connsiteY1749" fmla="*/ 6389802 h 6857999"/>
              <a:gd name="connsiteX1750" fmla="*/ 2929003 w 5372098"/>
              <a:gd name="connsiteY1750" fmla="*/ 6389802 h 6857999"/>
              <a:gd name="connsiteX1751" fmla="*/ 2926013 w 5372098"/>
              <a:gd name="connsiteY1751" fmla="*/ 6389305 h 6857999"/>
              <a:gd name="connsiteX1752" fmla="*/ 2918041 w 5372098"/>
              <a:gd name="connsiteY1752" fmla="*/ 6379339 h 6857999"/>
              <a:gd name="connsiteX1753" fmla="*/ 2911065 w 5372098"/>
              <a:gd name="connsiteY1753" fmla="*/ 6371863 h 6857999"/>
              <a:gd name="connsiteX1754" fmla="*/ 2902095 w 5372098"/>
              <a:gd name="connsiteY1754" fmla="*/ 6362892 h 6857999"/>
              <a:gd name="connsiteX1755" fmla="*/ 2898608 w 5372098"/>
              <a:gd name="connsiteY1755" fmla="*/ 6358906 h 6857999"/>
              <a:gd name="connsiteX1756" fmla="*/ 2895119 w 5372098"/>
              <a:gd name="connsiteY1756" fmla="*/ 6354920 h 6857999"/>
              <a:gd name="connsiteX1757" fmla="*/ 2891631 w 5372098"/>
              <a:gd name="connsiteY1757" fmla="*/ 6349439 h 6857999"/>
              <a:gd name="connsiteX1758" fmla="*/ 2887146 w 5372098"/>
              <a:gd name="connsiteY1758" fmla="*/ 6341964 h 6857999"/>
              <a:gd name="connsiteX1759" fmla="*/ 2874193 w 5372098"/>
              <a:gd name="connsiteY1759" fmla="*/ 6338974 h 6857999"/>
              <a:gd name="connsiteX1760" fmla="*/ 2861233 w 5372098"/>
              <a:gd name="connsiteY1760" fmla="*/ 6336981 h 6857999"/>
              <a:gd name="connsiteX1761" fmla="*/ 2848776 w 5372098"/>
              <a:gd name="connsiteY1761" fmla="*/ 6335984 h 6857999"/>
              <a:gd name="connsiteX1762" fmla="*/ 2835323 w 5372098"/>
              <a:gd name="connsiteY1762" fmla="*/ 6336482 h 6857999"/>
              <a:gd name="connsiteX1763" fmla="*/ 2822866 w 5372098"/>
              <a:gd name="connsiteY1763" fmla="*/ 6337478 h 6857999"/>
              <a:gd name="connsiteX1764" fmla="*/ 2810410 w 5372098"/>
              <a:gd name="connsiteY1764" fmla="*/ 6339971 h 6857999"/>
              <a:gd name="connsiteX1765" fmla="*/ 2797452 w 5372098"/>
              <a:gd name="connsiteY1765" fmla="*/ 6342960 h 6857999"/>
              <a:gd name="connsiteX1766" fmla="*/ 2784996 w 5372098"/>
              <a:gd name="connsiteY1766" fmla="*/ 6346947 h 6857999"/>
              <a:gd name="connsiteX1767" fmla="*/ 2773035 w 5372098"/>
              <a:gd name="connsiteY1767" fmla="*/ 6350933 h 6857999"/>
              <a:gd name="connsiteX1768" fmla="*/ 2761077 w 5372098"/>
              <a:gd name="connsiteY1768" fmla="*/ 6355419 h 6857999"/>
              <a:gd name="connsiteX1769" fmla="*/ 2749120 w 5372098"/>
              <a:gd name="connsiteY1769" fmla="*/ 6360402 h 6857999"/>
              <a:gd name="connsiteX1770" fmla="*/ 2737658 w 5372098"/>
              <a:gd name="connsiteY1770" fmla="*/ 6366381 h 6857999"/>
              <a:gd name="connsiteX1771" fmla="*/ 2715731 w 5372098"/>
              <a:gd name="connsiteY1771" fmla="*/ 6377843 h 6857999"/>
              <a:gd name="connsiteX1772" fmla="*/ 2695801 w 5372098"/>
              <a:gd name="connsiteY1772" fmla="*/ 6389305 h 6857999"/>
              <a:gd name="connsiteX1773" fmla="*/ 2690317 w 5372098"/>
              <a:gd name="connsiteY1773" fmla="*/ 6381829 h 6857999"/>
              <a:gd name="connsiteX1774" fmla="*/ 2685835 w 5372098"/>
              <a:gd name="connsiteY1774" fmla="*/ 6374354 h 6857999"/>
              <a:gd name="connsiteX1775" fmla="*/ 2681849 w 5372098"/>
              <a:gd name="connsiteY1775" fmla="*/ 6367378 h 6857999"/>
              <a:gd name="connsiteX1776" fmla="*/ 2677360 w 5372098"/>
              <a:gd name="connsiteY1776" fmla="*/ 6361398 h 6857999"/>
              <a:gd name="connsiteX1777" fmla="*/ 2675869 w 5372098"/>
              <a:gd name="connsiteY1777" fmla="*/ 6359903 h 6857999"/>
              <a:gd name="connsiteX1778" fmla="*/ 2673375 w 5372098"/>
              <a:gd name="connsiteY1778" fmla="*/ 6358906 h 6857999"/>
              <a:gd name="connsiteX1779" fmla="*/ 2670885 w 5372098"/>
              <a:gd name="connsiteY1779" fmla="*/ 6358408 h 6857999"/>
              <a:gd name="connsiteX1780" fmla="*/ 2668391 w 5372098"/>
              <a:gd name="connsiteY1780" fmla="*/ 6358906 h 6857999"/>
              <a:gd name="connsiteX1781" fmla="*/ 2665404 w 5372098"/>
              <a:gd name="connsiteY1781" fmla="*/ 6360402 h 6857999"/>
              <a:gd name="connsiteX1782" fmla="*/ 2662413 w 5372098"/>
              <a:gd name="connsiteY1782" fmla="*/ 6362892 h 6857999"/>
              <a:gd name="connsiteX1783" fmla="*/ 2658927 w 5372098"/>
              <a:gd name="connsiteY1783" fmla="*/ 6366880 h 6857999"/>
              <a:gd name="connsiteX1784" fmla="*/ 2655439 w 5372098"/>
              <a:gd name="connsiteY1784" fmla="*/ 6372361 h 6857999"/>
              <a:gd name="connsiteX1785" fmla="*/ 2647465 w 5372098"/>
              <a:gd name="connsiteY1785" fmla="*/ 6364388 h 6857999"/>
              <a:gd name="connsiteX1786" fmla="*/ 2638995 w 5372098"/>
              <a:gd name="connsiteY1786" fmla="*/ 6355916 h 6857999"/>
              <a:gd name="connsiteX1787" fmla="*/ 2630024 w 5372098"/>
              <a:gd name="connsiteY1787" fmla="*/ 6347444 h 6857999"/>
              <a:gd name="connsiteX1788" fmla="*/ 2621552 w 5372098"/>
              <a:gd name="connsiteY1788" fmla="*/ 6339472 h 6857999"/>
              <a:gd name="connsiteX1789" fmla="*/ 2619061 w 5372098"/>
              <a:gd name="connsiteY1789" fmla="*/ 6335485 h 6857999"/>
              <a:gd name="connsiteX1790" fmla="*/ 2617067 w 5372098"/>
              <a:gd name="connsiteY1790" fmla="*/ 6331996 h 6857999"/>
              <a:gd name="connsiteX1791" fmla="*/ 2616071 w 5372098"/>
              <a:gd name="connsiteY1791" fmla="*/ 6329006 h 6857999"/>
              <a:gd name="connsiteX1792" fmla="*/ 2616071 w 5372098"/>
              <a:gd name="connsiteY1792" fmla="*/ 6326516 h 6857999"/>
              <a:gd name="connsiteX1793" fmla="*/ 2616071 w 5372098"/>
              <a:gd name="connsiteY1793" fmla="*/ 6326017 h 6857999"/>
              <a:gd name="connsiteX1794" fmla="*/ 2617067 w 5372098"/>
              <a:gd name="connsiteY1794" fmla="*/ 6325020 h 6857999"/>
              <a:gd name="connsiteX1795" fmla="*/ 2620059 w 5372098"/>
              <a:gd name="connsiteY1795" fmla="*/ 6324023 h 6857999"/>
              <a:gd name="connsiteX1796" fmla="*/ 2624043 w 5372098"/>
              <a:gd name="connsiteY1796" fmla="*/ 6323027 h 6857999"/>
              <a:gd name="connsiteX1797" fmla="*/ 2630520 w 5372098"/>
              <a:gd name="connsiteY1797" fmla="*/ 6324023 h 6857999"/>
              <a:gd name="connsiteX1798" fmla="*/ 2625039 w 5372098"/>
              <a:gd name="connsiteY1798" fmla="*/ 6321034 h 6857999"/>
              <a:gd name="connsiteX1799" fmla="*/ 2621056 w 5372098"/>
              <a:gd name="connsiteY1799" fmla="*/ 6319041 h 6857999"/>
              <a:gd name="connsiteX1800" fmla="*/ 2617569 w 5372098"/>
              <a:gd name="connsiteY1800" fmla="*/ 6318044 h 6857999"/>
              <a:gd name="connsiteX1801" fmla="*/ 2615571 w 5372098"/>
              <a:gd name="connsiteY1801" fmla="*/ 6317545 h 6857999"/>
              <a:gd name="connsiteX1802" fmla="*/ 2613083 w 5372098"/>
              <a:gd name="connsiteY1802" fmla="*/ 6318044 h 6857999"/>
              <a:gd name="connsiteX1803" fmla="*/ 2611586 w 5372098"/>
              <a:gd name="connsiteY1803" fmla="*/ 6319041 h 6857999"/>
              <a:gd name="connsiteX1804" fmla="*/ 2610090 w 5372098"/>
              <a:gd name="connsiteY1804" fmla="*/ 6321034 h 6857999"/>
              <a:gd name="connsiteX1805" fmla="*/ 2609095 w 5372098"/>
              <a:gd name="connsiteY1805" fmla="*/ 6322529 h 6857999"/>
              <a:gd name="connsiteX1806" fmla="*/ 2607603 w 5372098"/>
              <a:gd name="connsiteY1806" fmla="*/ 6326516 h 6857999"/>
              <a:gd name="connsiteX1807" fmla="*/ 2606107 w 5372098"/>
              <a:gd name="connsiteY1807" fmla="*/ 6329006 h 6857999"/>
              <a:gd name="connsiteX1808" fmla="*/ 2604610 w 5372098"/>
              <a:gd name="connsiteY1808" fmla="*/ 6330502 h 6857999"/>
              <a:gd name="connsiteX1809" fmla="*/ 2603117 w 5372098"/>
              <a:gd name="connsiteY1809" fmla="*/ 6331996 h 6857999"/>
              <a:gd name="connsiteX1810" fmla="*/ 2600127 w 5372098"/>
              <a:gd name="connsiteY1810" fmla="*/ 6332993 h 6857999"/>
              <a:gd name="connsiteX1811" fmla="*/ 2597139 w 5372098"/>
              <a:gd name="connsiteY1811" fmla="*/ 6333492 h 6857999"/>
              <a:gd name="connsiteX1812" fmla="*/ 2593151 w 5372098"/>
              <a:gd name="connsiteY1812" fmla="*/ 6333492 h 6857999"/>
              <a:gd name="connsiteX1813" fmla="*/ 2592153 w 5372098"/>
              <a:gd name="connsiteY1813" fmla="*/ 6329006 h 6857999"/>
              <a:gd name="connsiteX1814" fmla="*/ 2591654 w 5372098"/>
              <a:gd name="connsiteY1814" fmla="*/ 6325020 h 6857999"/>
              <a:gd name="connsiteX1815" fmla="*/ 2592153 w 5372098"/>
              <a:gd name="connsiteY1815" fmla="*/ 6317047 h 6857999"/>
              <a:gd name="connsiteX1816" fmla="*/ 2594148 w 5372098"/>
              <a:gd name="connsiteY1816" fmla="*/ 6301100 h 6857999"/>
              <a:gd name="connsiteX1817" fmla="*/ 2594642 w 5372098"/>
              <a:gd name="connsiteY1817" fmla="*/ 6292131 h 6857999"/>
              <a:gd name="connsiteX1818" fmla="*/ 2594642 w 5372098"/>
              <a:gd name="connsiteY1818" fmla="*/ 6288144 h 6857999"/>
              <a:gd name="connsiteX1819" fmla="*/ 2594148 w 5372098"/>
              <a:gd name="connsiteY1819" fmla="*/ 6284158 h 6857999"/>
              <a:gd name="connsiteX1820" fmla="*/ 2593151 w 5372098"/>
              <a:gd name="connsiteY1820" fmla="*/ 6280172 h 6857999"/>
              <a:gd name="connsiteX1821" fmla="*/ 2591654 w 5372098"/>
              <a:gd name="connsiteY1821" fmla="*/ 6275686 h 6857999"/>
              <a:gd name="connsiteX1822" fmla="*/ 2588666 w 5372098"/>
              <a:gd name="connsiteY1822" fmla="*/ 6271201 h 6857999"/>
              <a:gd name="connsiteX1823" fmla="*/ 2585177 w 5372098"/>
              <a:gd name="connsiteY1823" fmla="*/ 6267214 h 6857999"/>
              <a:gd name="connsiteX1824" fmla="*/ 2581690 w 5372098"/>
              <a:gd name="connsiteY1824" fmla="*/ 6264224 h 6857999"/>
              <a:gd name="connsiteX1825" fmla="*/ 2578700 w 5372098"/>
              <a:gd name="connsiteY1825" fmla="*/ 6262730 h 6857999"/>
              <a:gd name="connsiteX1826" fmla="*/ 2576705 w 5372098"/>
              <a:gd name="connsiteY1826" fmla="*/ 6262231 h 6857999"/>
              <a:gd name="connsiteX1827" fmla="*/ 2574215 w 5372098"/>
              <a:gd name="connsiteY1827" fmla="*/ 6262730 h 6857999"/>
              <a:gd name="connsiteX1828" fmla="*/ 2572719 w 5372098"/>
              <a:gd name="connsiteY1828" fmla="*/ 6263727 h 6857999"/>
              <a:gd name="connsiteX1829" fmla="*/ 2570727 w 5372098"/>
              <a:gd name="connsiteY1829" fmla="*/ 6265221 h 6857999"/>
              <a:gd name="connsiteX1830" fmla="*/ 2570227 w 5372098"/>
              <a:gd name="connsiteY1830" fmla="*/ 6267713 h 6857999"/>
              <a:gd name="connsiteX1831" fmla="*/ 2569233 w 5372098"/>
              <a:gd name="connsiteY1831" fmla="*/ 6270703 h 6857999"/>
              <a:gd name="connsiteX1832" fmla="*/ 2569233 w 5372098"/>
              <a:gd name="connsiteY1832" fmla="*/ 6273693 h 6857999"/>
              <a:gd name="connsiteX1833" fmla="*/ 2568734 w 5372098"/>
              <a:gd name="connsiteY1833" fmla="*/ 6276185 h 6857999"/>
              <a:gd name="connsiteX1834" fmla="*/ 2569729 w 5372098"/>
              <a:gd name="connsiteY1834" fmla="*/ 6282662 h 6857999"/>
              <a:gd name="connsiteX1835" fmla="*/ 2570227 w 5372098"/>
              <a:gd name="connsiteY1835" fmla="*/ 6285652 h 6857999"/>
              <a:gd name="connsiteX1836" fmla="*/ 2571724 w 5372098"/>
              <a:gd name="connsiteY1836" fmla="*/ 6288144 h 6857999"/>
              <a:gd name="connsiteX1837" fmla="*/ 2573218 w 5372098"/>
              <a:gd name="connsiteY1837" fmla="*/ 6290637 h 6857999"/>
              <a:gd name="connsiteX1838" fmla="*/ 2575213 w 5372098"/>
              <a:gd name="connsiteY1838" fmla="*/ 6292131 h 6857999"/>
              <a:gd name="connsiteX1839" fmla="*/ 2567737 w 5372098"/>
              <a:gd name="connsiteY1839" fmla="*/ 6288144 h 6857999"/>
              <a:gd name="connsiteX1840" fmla="*/ 2561260 w 5372098"/>
              <a:gd name="connsiteY1840" fmla="*/ 6284158 h 6857999"/>
              <a:gd name="connsiteX1841" fmla="*/ 2554779 w 5372098"/>
              <a:gd name="connsiteY1841" fmla="*/ 6279175 h 6857999"/>
              <a:gd name="connsiteX1842" fmla="*/ 2547802 w 5372098"/>
              <a:gd name="connsiteY1842" fmla="*/ 6272696 h 6857999"/>
              <a:gd name="connsiteX1843" fmla="*/ 2540826 w 5372098"/>
              <a:gd name="connsiteY1843" fmla="*/ 6265221 h 6857999"/>
              <a:gd name="connsiteX1844" fmla="*/ 2534352 w 5372098"/>
              <a:gd name="connsiteY1844" fmla="*/ 6256252 h 6857999"/>
              <a:gd name="connsiteX1845" fmla="*/ 2526877 w 5372098"/>
              <a:gd name="connsiteY1845" fmla="*/ 6245288 h 6857999"/>
              <a:gd name="connsiteX1846" fmla="*/ 2517906 w 5372098"/>
              <a:gd name="connsiteY1846" fmla="*/ 6232831 h 6857999"/>
              <a:gd name="connsiteX1847" fmla="*/ 2519904 w 5372098"/>
              <a:gd name="connsiteY1847" fmla="*/ 6239807 h 6857999"/>
              <a:gd name="connsiteX1848" fmla="*/ 2520897 w 5372098"/>
              <a:gd name="connsiteY1848" fmla="*/ 6245288 h 6857999"/>
              <a:gd name="connsiteX1849" fmla="*/ 2520897 w 5372098"/>
              <a:gd name="connsiteY1849" fmla="*/ 6249276 h 6857999"/>
              <a:gd name="connsiteX1850" fmla="*/ 2520397 w 5372098"/>
              <a:gd name="connsiteY1850" fmla="*/ 6251766 h 6857999"/>
              <a:gd name="connsiteX1851" fmla="*/ 2519401 w 5372098"/>
              <a:gd name="connsiteY1851" fmla="*/ 6252763 h 6857999"/>
              <a:gd name="connsiteX1852" fmla="*/ 2517410 w 5372098"/>
              <a:gd name="connsiteY1852" fmla="*/ 6253262 h 6857999"/>
              <a:gd name="connsiteX1853" fmla="*/ 2515914 w 5372098"/>
              <a:gd name="connsiteY1853" fmla="*/ 6252265 h 6857999"/>
              <a:gd name="connsiteX1854" fmla="*/ 2513423 w 5372098"/>
              <a:gd name="connsiteY1854" fmla="*/ 6249773 h 6857999"/>
              <a:gd name="connsiteX1855" fmla="*/ 2511430 w 5372098"/>
              <a:gd name="connsiteY1855" fmla="*/ 6247780 h 6857999"/>
              <a:gd name="connsiteX1856" fmla="*/ 2508935 w 5372098"/>
              <a:gd name="connsiteY1856" fmla="*/ 6244291 h 6857999"/>
              <a:gd name="connsiteX1857" fmla="*/ 2506447 w 5372098"/>
              <a:gd name="connsiteY1857" fmla="*/ 6240305 h 6857999"/>
              <a:gd name="connsiteX1858" fmla="*/ 2504953 w 5372098"/>
              <a:gd name="connsiteY1858" fmla="*/ 6235821 h 6857999"/>
              <a:gd name="connsiteX1859" fmla="*/ 2503953 w 5372098"/>
              <a:gd name="connsiteY1859" fmla="*/ 6230836 h 6857999"/>
              <a:gd name="connsiteX1860" fmla="*/ 2503457 w 5372098"/>
              <a:gd name="connsiteY1860" fmla="*/ 6226352 h 6857999"/>
              <a:gd name="connsiteX1861" fmla="*/ 2503457 w 5372098"/>
              <a:gd name="connsiteY1861" fmla="*/ 6221867 h 6857999"/>
              <a:gd name="connsiteX1862" fmla="*/ 2503953 w 5372098"/>
              <a:gd name="connsiteY1862" fmla="*/ 6217383 h 6857999"/>
              <a:gd name="connsiteX1863" fmla="*/ 2498473 w 5372098"/>
              <a:gd name="connsiteY1863" fmla="*/ 6216884 h 6857999"/>
              <a:gd name="connsiteX1864" fmla="*/ 2492989 w 5372098"/>
              <a:gd name="connsiteY1864" fmla="*/ 6216385 h 6857999"/>
              <a:gd name="connsiteX1865" fmla="*/ 2487011 w 5372098"/>
              <a:gd name="connsiteY1865" fmla="*/ 6215388 h 6857999"/>
              <a:gd name="connsiteX1866" fmla="*/ 2481531 w 5372098"/>
              <a:gd name="connsiteY1866" fmla="*/ 6214391 h 6857999"/>
              <a:gd name="connsiteX1867" fmla="*/ 2478543 w 5372098"/>
              <a:gd name="connsiteY1867" fmla="*/ 6213395 h 6857999"/>
              <a:gd name="connsiteX1868" fmla="*/ 2475550 w 5372098"/>
              <a:gd name="connsiteY1868" fmla="*/ 6211402 h 6857999"/>
              <a:gd name="connsiteX1869" fmla="*/ 2473062 w 5372098"/>
              <a:gd name="connsiteY1869" fmla="*/ 6209908 h 6857999"/>
              <a:gd name="connsiteX1870" fmla="*/ 2470069 w 5372098"/>
              <a:gd name="connsiteY1870" fmla="*/ 6207415 h 6857999"/>
              <a:gd name="connsiteX1871" fmla="*/ 2466583 w 5372098"/>
              <a:gd name="connsiteY1871" fmla="*/ 6203928 h 6857999"/>
              <a:gd name="connsiteX1872" fmla="*/ 2463595 w 5372098"/>
              <a:gd name="connsiteY1872" fmla="*/ 6200937 h 6857999"/>
              <a:gd name="connsiteX1873" fmla="*/ 2460103 w 5372098"/>
              <a:gd name="connsiteY1873" fmla="*/ 6195954 h 6857999"/>
              <a:gd name="connsiteX1874" fmla="*/ 2457613 w 5372098"/>
              <a:gd name="connsiteY1874" fmla="*/ 6191470 h 6857999"/>
              <a:gd name="connsiteX1875" fmla="*/ 2456619 w 5372098"/>
              <a:gd name="connsiteY1875" fmla="*/ 6197449 h 6857999"/>
              <a:gd name="connsiteX1876" fmla="*/ 2456619 w 5372098"/>
              <a:gd name="connsiteY1876" fmla="*/ 6201935 h 6857999"/>
              <a:gd name="connsiteX1877" fmla="*/ 2457613 w 5372098"/>
              <a:gd name="connsiteY1877" fmla="*/ 6206419 h 6857999"/>
              <a:gd name="connsiteX1878" fmla="*/ 2458611 w 5372098"/>
              <a:gd name="connsiteY1878" fmla="*/ 6210405 h 6857999"/>
              <a:gd name="connsiteX1879" fmla="*/ 2461101 w 5372098"/>
              <a:gd name="connsiteY1879" fmla="*/ 6214391 h 6857999"/>
              <a:gd name="connsiteX1880" fmla="*/ 2463093 w 5372098"/>
              <a:gd name="connsiteY1880" fmla="*/ 6217880 h 6857999"/>
              <a:gd name="connsiteX1881" fmla="*/ 2466583 w 5372098"/>
              <a:gd name="connsiteY1881" fmla="*/ 6221369 h 6857999"/>
              <a:gd name="connsiteX1882" fmla="*/ 2470069 w 5372098"/>
              <a:gd name="connsiteY1882" fmla="*/ 6224359 h 6857999"/>
              <a:gd name="connsiteX1883" fmla="*/ 2478042 w 5372098"/>
              <a:gd name="connsiteY1883" fmla="*/ 6230836 h 6857999"/>
              <a:gd name="connsiteX1884" fmla="*/ 2487011 w 5372098"/>
              <a:gd name="connsiteY1884" fmla="*/ 6238311 h 6857999"/>
              <a:gd name="connsiteX1885" fmla="*/ 2497478 w 5372098"/>
              <a:gd name="connsiteY1885" fmla="*/ 6247282 h 6857999"/>
              <a:gd name="connsiteX1886" fmla="*/ 2502461 w 5372098"/>
              <a:gd name="connsiteY1886" fmla="*/ 6252265 h 6857999"/>
              <a:gd name="connsiteX1887" fmla="*/ 2507940 w 5372098"/>
              <a:gd name="connsiteY1887" fmla="*/ 6257746 h 6857999"/>
              <a:gd name="connsiteX1888" fmla="*/ 2502461 w 5372098"/>
              <a:gd name="connsiteY1888" fmla="*/ 6257248 h 6857999"/>
              <a:gd name="connsiteX1889" fmla="*/ 2498473 w 5372098"/>
              <a:gd name="connsiteY1889" fmla="*/ 6257248 h 6857999"/>
              <a:gd name="connsiteX1890" fmla="*/ 2495979 w 5372098"/>
              <a:gd name="connsiteY1890" fmla="*/ 6258742 h 6857999"/>
              <a:gd name="connsiteX1891" fmla="*/ 2493987 w 5372098"/>
              <a:gd name="connsiteY1891" fmla="*/ 6260238 h 6857999"/>
              <a:gd name="connsiteX1892" fmla="*/ 2492989 w 5372098"/>
              <a:gd name="connsiteY1892" fmla="*/ 6262730 h 6857999"/>
              <a:gd name="connsiteX1893" fmla="*/ 2492495 w 5372098"/>
              <a:gd name="connsiteY1893" fmla="*/ 6265221 h 6857999"/>
              <a:gd name="connsiteX1894" fmla="*/ 2492495 w 5372098"/>
              <a:gd name="connsiteY1894" fmla="*/ 6268211 h 6857999"/>
              <a:gd name="connsiteX1895" fmla="*/ 2492989 w 5372098"/>
              <a:gd name="connsiteY1895" fmla="*/ 6271700 h 6857999"/>
              <a:gd name="connsiteX1896" fmla="*/ 2495979 w 5372098"/>
              <a:gd name="connsiteY1896" fmla="*/ 6279673 h 6857999"/>
              <a:gd name="connsiteX1897" fmla="*/ 2499471 w 5372098"/>
              <a:gd name="connsiteY1897" fmla="*/ 6288144 h 6857999"/>
              <a:gd name="connsiteX1898" fmla="*/ 2502461 w 5372098"/>
              <a:gd name="connsiteY1898" fmla="*/ 6296117 h 6857999"/>
              <a:gd name="connsiteX1899" fmla="*/ 2505948 w 5372098"/>
              <a:gd name="connsiteY1899" fmla="*/ 6304589 h 6857999"/>
              <a:gd name="connsiteX1900" fmla="*/ 2503953 w 5372098"/>
              <a:gd name="connsiteY1900" fmla="*/ 6306582 h 6857999"/>
              <a:gd name="connsiteX1901" fmla="*/ 2501466 w 5372098"/>
              <a:gd name="connsiteY1901" fmla="*/ 6308575 h 6857999"/>
              <a:gd name="connsiteX1902" fmla="*/ 2499471 w 5372098"/>
              <a:gd name="connsiteY1902" fmla="*/ 6309075 h 6857999"/>
              <a:gd name="connsiteX1903" fmla="*/ 2496977 w 5372098"/>
              <a:gd name="connsiteY1903" fmla="*/ 6309075 h 6857999"/>
              <a:gd name="connsiteX1904" fmla="*/ 2493987 w 5372098"/>
              <a:gd name="connsiteY1904" fmla="*/ 6307579 h 6857999"/>
              <a:gd name="connsiteX1905" fmla="*/ 2491996 w 5372098"/>
              <a:gd name="connsiteY1905" fmla="*/ 6306582 h 6857999"/>
              <a:gd name="connsiteX1906" fmla="*/ 2486515 w 5372098"/>
              <a:gd name="connsiteY1906" fmla="*/ 6303592 h 6857999"/>
              <a:gd name="connsiteX1907" fmla="*/ 2481531 w 5372098"/>
              <a:gd name="connsiteY1907" fmla="*/ 6300603 h 6857999"/>
              <a:gd name="connsiteX1908" fmla="*/ 2476549 w 5372098"/>
              <a:gd name="connsiteY1908" fmla="*/ 6297613 h 6857999"/>
              <a:gd name="connsiteX1909" fmla="*/ 2474057 w 5372098"/>
              <a:gd name="connsiteY1909" fmla="*/ 6297114 h 6857999"/>
              <a:gd name="connsiteX1910" fmla="*/ 2471565 w 5372098"/>
              <a:gd name="connsiteY1910" fmla="*/ 6297114 h 6857999"/>
              <a:gd name="connsiteX1911" fmla="*/ 2469570 w 5372098"/>
              <a:gd name="connsiteY1911" fmla="*/ 6297613 h 6857999"/>
              <a:gd name="connsiteX1912" fmla="*/ 2467083 w 5372098"/>
              <a:gd name="connsiteY1912" fmla="*/ 6299107 h 6857999"/>
              <a:gd name="connsiteX1913" fmla="*/ 2469570 w 5372098"/>
              <a:gd name="connsiteY1913" fmla="*/ 6291633 h 6857999"/>
              <a:gd name="connsiteX1914" fmla="*/ 2470568 w 5372098"/>
              <a:gd name="connsiteY1914" fmla="*/ 6286151 h 6857999"/>
              <a:gd name="connsiteX1915" fmla="*/ 2470568 w 5372098"/>
              <a:gd name="connsiteY1915" fmla="*/ 6281666 h 6857999"/>
              <a:gd name="connsiteX1916" fmla="*/ 2470069 w 5372098"/>
              <a:gd name="connsiteY1916" fmla="*/ 6278178 h 6857999"/>
              <a:gd name="connsiteX1917" fmla="*/ 2469074 w 5372098"/>
              <a:gd name="connsiteY1917" fmla="*/ 6275187 h 6857999"/>
              <a:gd name="connsiteX1918" fmla="*/ 2467083 w 5372098"/>
              <a:gd name="connsiteY1918" fmla="*/ 6273693 h 6857999"/>
              <a:gd name="connsiteX1919" fmla="*/ 2465085 w 5372098"/>
              <a:gd name="connsiteY1919" fmla="*/ 6271700 h 6857999"/>
              <a:gd name="connsiteX1920" fmla="*/ 2462095 w 5372098"/>
              <a:gd name="connsiteY1920" fmla="*/ 6270703 h 6857999"/>
              <a:gd name="connsiteX1921" fmla="*/ 2456619 w 5372098"/>
              <a:gd name="connsiteY1921" fmla="*/ 6268211 h 6857999"/>
              <a:gd name="connsiteX1922" fmla="*/ 2454624 w 5372098"/>
              <a:gd name="connsiteY1922" fmla="*/ 6266218 h 6857999"/>
              <a:gd name="connsiteX1923" fmla="*/ 2452131 w 5372098"/>
              <a:gd name="connsiteY1923" fmla="*/ 6263727 h 6857999"/>
              <a:gd name="connsiteX1924" fmla="*/ 2450636 w 5372098"/>
              <a:gd name="connsiteY1924" fmla="*/ 6260238 h 6857999"/>
              <a:gd name="connsiteX1925" fmla="*/ 2449638 w 5372098"/>
              <a:gd name="connsiteY1925" fmla="*/ 6256252 h 6857999"/>
              <a:gd name="connsiteX1926" fmla="*/ 2448645 w 5372098"/>
              <a:gd name="connsiteY1926" fmla="*/ 6250770 h 6857999"/>
              <a:gd name="connsiteX1927" fmla="*/ 2449638 w 5372098"/>
              <a:gd name="connsiteY1927" fmla="*/ 6243294 h 6857999"/>
              <a:gd name="connsiteX1928" fmla="*/ 2443163 w 5372098"/>
              <a:gd name="connsiteY1928" fmla="*/ 6245787 h 6857999"/>
              <a:gd name="connsiteX1929" fmla="*/ 2438679 w 5372098"/>
              <a:gd name="connsiteY1929" fmla="*/ 6247780 h 6857999"/>
              <a:gd name="connsiteX1930" fmla="*/ 2433693 w 5372098"/>
              <a:gd name="connsiteY1930" fmla="*/ 6248279 h 6857999"/>
              <a:gd name="connsiteX1931" fmla="*/ 2430706 w 5372098"/>
              <a:gd name="connsiteY1931" fmla="*/ 6248776 h 6857999"/>
              <a:gd name="connsiteX1932" fmla="*/ 2427716 w 5372098"/>
              <a:gd name="connsiteY1932" fmla="*/ 6248279 h 6857999"/>
              <a:gd name="connsiteX1933" fmla="*/ 2425225 w 5372098"/>
              <a:gd name="connsiteY1933" fmla="*/ 6247780 h 6857999"/>
              <a:gd name="connsiteX1934" fmla="*/ 2420740 w 5372098"/>
              <a:gd name="connsiteY1934" fmla="*/ 6245288 h 6857999"/>
              <a:gd name="connsiteX1935" fmla="*/ 2415755 w 5372098"/>
              <a:gd name="connsiteY1935" fmla="*/ 6243793 h 6857999"/>
              <a:gd name="connsiteX1936" fmla="*/ 2412265 w 5372098"/>
              <a:gd name="connsiteY1936" fmla="*/ 6242298 h 6857999"/>
              <a:gd name="connsiteX1937" fmla="*/ 2408782 w 5372098"/>
              <a:gd name="connsiteY1937" fmla="*/ 6242298 h 6857999"/>
              <a:gd name="connsiteX1938" fmla="*/ 2404294 w 5372098"/>
              <a:gd name="connsiteY1938" fmla="*/ 6242298 h 6857999"/>
              <a:gd name="connsiteX1939" fmla="*/ 2398813 w 5372098"/>
              <a:gd name="connsiteY1939" fmla="*/ 6243294 h 6857999"/>
              <a:gd name="connsiteX1940" fmla="*/ 2392832 w 5372098"/>
              <a:gd name="connsiteY1940" fmla="*/ 6244790 h 6857999"/>
              <a:gd name="connsiteX1941" fmla="*/ 2385360 w 5372098"/>
              <a:gd name="connsiteY1941" fmla="*/ 6247282 h 6857999"/>
              <a:gd name="connsiteX1942" fmla="*/ 2384861 w 5372098"/>
              <a:gd name="connsiteY1942" fmla="*/ 6249773 h 6857999"/>
              <a:gd name="connsiteX1943" fmla="*/ 2383866 w 5372098"/>
              <a:gd name="connsiteY1943" fmla="*/ 6252265 h 6857999"/>
              <a:gd name="connsiteX1944" fmla="*/ 2383866 w 5372098"/>
              <a:gd name="connsiteY1944" fmla="*/ 6257248 h 6857999"/>
              <a:gd name="connsiteX1945" fmla="*/ 2383866 w 5372098"/>
              <a:gd name="connsiteY1945" fmla="*/ 6259739 h 6857999"/>
              <a:gd name="connsiteX1946" fmla="*/ 2383365 w 5372098"/>
              <a:gd name="connsiteY1946" fmla="*/ 6262231 h 6857999"/>
              <a:gd name="connsiteX1947" fmla="*/ 2382370 w 5372098"/>
              <a:gd name="connsiteY1947" fmla="*/ 6264224 h 6857999"/>
              <a:gd name="connsiteX1948" fmla="*/ 2380875 w 5372098"/>
              <a:gd name="connsiteY1948" fmla="*/ 6266717 h 6857999"/>
              <a:gd name="connsiteX1949" fmla="*/ 2392336 w 5372098"/>
              <a:gd name="connsiteY1949" fmla="*/ 6269207 h 6857999"/>
              <a:gd name="connsiteX1950" fmla="*/ 2402301 w 5372098"/>
              <a:gd name="connsiteY1950" fmla="*/ 6273693 h 6857999"/>
              <a:gd name="connsiteX1951" fmla="*/ 2412265 w 5372098"/>
              <a:gd name="connsiteY1951" fmla="*/ 6278178 h 6857999"/>
              <a:gd name="connsiteX1952" fmla="*/ 2421239 w 5372098"/>
              <a:gd name="connsiteY1952" fmla="*/ 6282662 h 6857999"/>
              <a:gd name="connsiteX1953" fmla="*/ 2429708 w 5372098"/>
              <a:gd name="connsiteY1953" fmla="*/ 6288144 h 6857999"/>
              <a:gd name="connsiteX1954" fmla="*/ 2438679 w 5372098"/>
              <a:gd name="connsiteY1954" fmla="*/ 6294124 h 6857999"/>
              <a:gd name="connsiteX1955" fmla="*/ 2446650 w 5372098"/>
              <a:gd name="connsiteY1955" fmla="*/ 6299606 h 6857999"/>
              <a:gd name="connsiteX1956" fmla="*/ 2454125 w 5372098"/>
              <a:gd name="connsiteY1956" fmla="*/ 6306582 h 6857999"/>
              <a:gd name="connsiteX1957" fmla="*/ 2468077 w 5372098"/>
              <a:gd name="connsiteY1957" fmla="*/ 6320037 h 6857999"/>
              <a:gd name="connsiteX1958" fmla="*/ 2482526 w 5372098"/>
              <a:gd name="connsiteY1958" fmla="*/ 6332993 h 6857999"/>
              <a:gd name="connsiteX1959" fmla="*/ 2497478 w 5372098"/>
              <a:gd name="connsiteY1959" fmla="*/ 6345950 h 6857999"/>
              <a:gd name="connsiteX1960" fmla="*/ 2504953 w 5372098"/>
              <a:gd name="connsiteY1960" fmla="*/ 6351930 h 6857999"/>
              <a:gd name="connsiteX1961" fmla="*/ 2512425 w 5372098"/>
              <a:gd name="connsiteY1961" fmla="*/ 6357412 h 6857999"/>
              <a:gd name="connsiteX1962" fmla="*/ 2509931 w 5372098"/>
              <a:gd name="connsiteY1962" fmla="*/ 6358906 h 6857999"/>
              <a:gd name="connsiteX1963" fmla="*/ 2507940 w 5372098"/>
              <a:gd name="connsiteY1963" fmla="*/ 6358906 h 6857999"/>
              <a:gd name="connsiteX1964" fmla="*/ 2502461 w 5372098"/>
              <a:gd name="connsiteY1964" fmla="*/ 6358906 h 6857999"/>
              <a:gd name="connsiteX1965" fmla="*/ 2500468 w 5372098"/>
              <a:gd name="connsiteY1965" fmla="*/ 6358906 h 6857999"/>
              <a:gd name="connsiteX1966" fmla="*/ 2497977 w 5372098"/>
              <a:gd name="connsiteY1966" fmla="*/ 6359405 h 6857999"/>
              <a:gd name="connsiteX1967" fmla="*/ 2495979 w 5372098"/>
              <a:gd name="connsiteY1967" fmla="*/ 6360402 h 6857999"/>
              <a:gd name="connsiteX1968" fmla="*/ 2493491 w 5372098"/>
              <a:gd name="connsiteY1968" fmla="*/ 6362395 h 6857999"/>
              <a:gd name="connsiteX1969" fmla="*/ 2500964 w 5372098"/>
              <a:gd name="connsiteY1969" fmla="*/ 6371364 h 6857999"/>
              <a:gd name="connsiteX1970" fmla="*/ 2508935 w 5372098"/>
              <a:gd name="connsiteY1970" fmla="*/ 6378840 h 6857999"/>
              <a:gd name="connsiteX1971" fmla="*/ 2515914 w 5372098"/>
              <a:gd name="connsiteY1971" fmla="*/ 6385816 h 6857999"/>
              <a:gd name="connsiteX1972" fmla="*/ 2523386 w 5372098"/>
              <a:gd name="connsiteY1972" fmla="*/ 6391298 h 6857999"/>
              <a:gd name="connsiteX1973" fmla="*/ 2530863 w 5372098"/>
              <a:gd name="connsiteY1973" fmla="*/ 6396780 h 6857999"/>
              <a:gd name="connsiteX1974" fmla="*/ 2537839 w 5372098"/>
              <a:gd name="connsiteY1974" fmla="*/ 6400766 h 6857999"/>
              <a:gd name="connsiteX1975" fmla="*/ 2544815 w 5372098"/>
              <a:gd name="connsiteY1975" fmla="*/ 6404753 h 6857999"/>
              <a:gd name="connsiteX1976" fmla="*/ 2552291 w 5372098"/>
              <a:gd name="connsiteY1976" fmla="*/ 6408242 h 6857999"/>
              <a:gd name="connsiteX1977" fmla="*/ 2567737 w 5372098"/>
              <a:gd name="connsiteY1977" fmla="*/ 6414221 h 6857999"/>
              <a:gd name="connsiteX1978" fmla="*/ 2584181 w 5372098"/>
              <a:gd name="connsiteY1978" fmla="*/ 6421197 h 6857999"/>
              <a:gd name="connsiteX1979" fmla="*/ 2592153 w 5372098"/>
              <a:gd name="connsiteY1979" fmla="*/ 6425683 h 6857999"/>
              <a:gd name="connsiteX1980" fmla="*/ 2601124 w 5372098"/>
              <a:gd name="connsiteY1980" fmla="*/ 6430167 h 6857999"/>
              <a:gd name="connsiteX1981" fmla="*/ 2610090 w 5372098"/>
              <a:gd name="connsiteY1981" fmla="*/ 6435649 h 6857999"/>
              <a:gd name="connsiteX1982" fmla="*/ 2620059 w 5372098"/>
              <a:gd name="connsiteY1982" fmla="*/ 6441628 h 6857999"/>
              <a:gd name="connsiteX1983" fmla="*/ 2617067 w 5372098"/>
              <a:gd name="connsiteY1983" fmla="*/ 6445614 h 6857999"/>
              <a:gd name="connsiteX1984" fmla="*/ 2615075 w 5372098"/>
              <a:gd name="connsiteY1984" fmla="*/ 6449601 h 6857999"/>
              <a:gd name="connsiteX1985" fmla="*/ 2613581 w 5372098"/>
              <a:gd name="connsiteY1985" fmla="*/ 6453589 h 6857999"/>
              <a:gd name="connsiteX1986" fmla="*/ 2612584 w 5372098"/>
              <a:gd name="connsiteY1986" fmla="*/ 6458073 h 6857999"/>
              <a:gd name="connsiteX1987" fmla="*/ 2612584 w 5372098"/>
              <a:gd name="connsiteY1987" fmla="*/ 6462059 h 6857999"/>
              <a:gd name="connsiteX1988" fmla="*/ 2613083 w 5372098"/>
              <a:gd name="connsiteY1988" fmla="*/ 6466046 h 6857999"/>
              <a:gd name="connsiteX1989" fmla="*/ 2614579 w 5372098"/>
              <a:gd name="connsiteY1989" fmla="*/ 6470531 h 6857999"/>
              <a:gd name="connsiteX1990" fmla="*/ 2616071 w 5372098"/>
              <a:gd name="connsiteY1990" fmla="*/ 6475016 h 6857999"/>
              <a:gd name="connsiteX1991" fmla="*/ 2618562 w 5372098"/>
              <a:gd name="connsiteY1991" fmla="*/ 6479003 h 6857999"/>
              <a:gd name="connsiteX1992" fmla="*/ 2620557 w 5372098"/>
              <a:gd name="connsiteY1992" fmla="*/ 6483488 h 6857999"/>
              <a:gd name="connsiteX1993" fmla="*/ 2627036 w 5372098"/>
              <a:gd name="connsiteY1993" fmla="*/ 6491959 h 6857999"/>
              <a:gd name="connsiteX1994" fmla="*/ 2634506 w 5372098"/>
              <a:gd name="connsiteY1994" fmla="*/ 6501427 h 6857999"/>
              <a:gd name="connsiteX1995" fmla="*/ 2642983 w 5372098"/>
              <a:gd name="connsiteY1995" fmla="*/ 6510396 h 6857999"/>
              <a:gd name="connsiteX1996" fmla="*/ 2641483 w 5372098"/>
              <a:gd name="connsiteY1996" fmla="*/ 6514882 h 6857999"/>
              <a:gd name="connsiteX1997" fmla="*/ 2639492 w 5372098"/>
              <a:gd name="connsiteY1997" fmla="*/ 6517872 h 6857999"/>
              <a:gd name="connsiteX1998" fmla="*/ 2637496 w 5372098"/>
              <a:gd name="connsiteY1998" fmla="*/ 6519865 h 6857999"/>
              <a:gd name="connsiteX1999" fmla="*/ 2635007 w 5372098"/>
              <a:gd name="connsiteY1999" fmla="*/ 6520364 h 6857999"/>
              <a:gd name="connsiteX2000" fmla="*/ 2632516 w 5372098"/>
              <a:gd name="connsiteY2000" fmla="*/ 6519865 h 6857999"/>
              <a:gd name="connsiteX2001" fmla="*/ 2630024 w 5372098"/>
              <a:gd name="connsiteY2001" fmla="*/ 6518371 h 6857999"/>
              <a:gd name="connsiteX2002" fmla="*/ 2624542 w 5372098"/>
              <a:gd name="connsiteY2002" fmla="*/ 6515879 h 6857999"/>
              <a:gd name="connsiteX2003" fmla="*/ 2619061 w 5372098"/>
              <a:gd name="connsiteY2003" fmla="*/ 6512391 h 6857999"/>
              <a:gd name="connsiteX2004" fmla="*/ 2616571 w 5372098"/>
              <a:gd name="connsiteY2004" fmla="*/ 6510896 h 6857999"/>
              <a:gd name="connsiteX2005" fmla="*/ 2613581 w 5372098"/>
              <a:gd name="connsiteY2005" fmla="*/ 6510396 h 6857999"/>
              <a:gd name="connsiteX2006" fmla="*/ 2611586 w 5372098"/>
              <a:gd name="connsiteY2006" fmla="*/ 6510896 h 6857999"/>
              <a:gd name="connsiteX2007" fmla="*/ 2609095 w 5372098"/>
              <a:gd name="connsiteY2007" fmla="*/ 6512889 h 6857999"/>
              <a:gd name="connsiteX2008" fmla="*/ 2607603 w 5372098"/>
              <a:gd name="connsiteY2008" fmla="*/ 6516378 h 6857999"/>
              <a:gd name="connsiteX2009" fmla="*/ 2605608 w 5372098"/>
              <a:gd name="connsiteY2009" fmla="*/ 6520364 h 6857999"/>
              <a:gd name="connsiteX2010" fmla="*/ 2601124 w 5372098"/>
              <a:gd name="connsiteY2010" fmla="*/ 6516875 h 6857999"/>
              <a:gd name="connsiteX2011" fmla="*/ 2597139 w 5372098"/>
              <a:gd name="connsiteY2011" fmla="*/ 6513388 h 6857999"/>
              <a:gd name="connsiteX2012" fmla="*/ 2594148 w 5372098"/>
              <a:gd name="connsiteY2012" fmla="*/ 6509899 h 6857999"/>
              <a:gd name="connsiteX2013" fmla="*/ 2591654 w 5372098"/>
              <a:gd name="connsiteY2013" fmla="*/ 6506410 h 6857999"/>
              <a:gd name="connsiteX2014" fmla="*/ 2588167 w 5372098"/>
              <a:gd name="connsiteY2014" fmla="*/ 6500930 h 6857999"/>
              <a:gd name="connsiteX2015" fmla="*/ 2585676 w 5372098"/>
              <a:gd name="connsiteY2015" fmla="*/ 6495447 h 6857999"/>
              <a:gd name="connsiteX2016" fmla="*/ 2583185 w 5372098"/>
              <a:gd name="connsiteY2016" fmla="*/ 6490962 h 6857999"/>
              <a:gd name="connsiteX2017" fmla="*/ 2582186 w 5372098"/>
              <a:gd name="connsiteY2017" fmla="*/ 6489468 h 6857999"/>
              <a:gd name="connsiteX2018" fmla="*/ 2580691 w 5372098"/>
              <a:gd name="connsiteY2018" fmla="*/ 6487475 h 6857999"/>
              <a:gd name="connsiteX2019" fmla="*/ 2578201 w 5372098"/>
              <a:gd name="connsiteY2019" fmla="*/ 6485979 h 6857999"/>
              <a:gd name="connsiteX2020" fmla="*/ 2576209 w 5372098"/>
              <a:gd name="connsiteY2020" fmla="*/ 6484982 h 6857999"/>
              <a:gd name="connsiteX2021" fmla="*/ 2572719 w 5372098"/>
              <a:gd name="connsiteY2021" fmla="*/ 6483986 h 6857999"/>
              <a:gd name="connsiteX2022" fmla="*/ 2567737 w 5372098"/>
              <a:gd name="connsiteY2022" fmla="*/ 6483488 h 6857999"/>
              <a:gd name="connsiteX2023" fmla="*/ 2567238 w 5372098"/>
              <a:gd name="connsiteY2023" fmla="*/ 6487972 h 6857999"/>
              <a:gd name="connsiteX2024" fmla="*/ 2567737 w 5372098"/>
              <a:gd name="connsiteY2024" fmla="*/ 6491959 h 6857999"/>
              <a:gd name="connsiteX2025" fmla="*/ 2569729 w 5372098"/>
              <a:gd name="connsiteY2025" fmla="*/ 6496943 h 6857999"/>
              <a:gd name="connsiteX2026" fmla="*/ 2571724 w 5372098"/>
              <a:gd name="connsiteY2026" fmla="*/ 6500430 h 6857999"/>
              <a:gd name="connsiteX2027" fmla="*/ 2574713 w 5372098"/>
              <a:gd name="connsiteY2027" fmla="*/ 6504417 h 6857999"/>
              <a:gd name="connsiteX2028" fmla="*/ 2578201 w 5372098"/>
              <a:gd name="connsiteY2028" fmla="*/ 6507407 h 6857999"/>
              <a:gd name="connsiteX2029" fmla="*/ 2582683 w 5372098"/>
              <a:gd name="connsiteY2029" fmla="*/ 6510896 h 6857999"/>
              <a:gd name="connsiteX2030" fmla="*/ 2586671 w 5372098"/>
              <a:gd name="connsiteY2030" fmla="*/ 6513885 h 6857999"/>
              <a:gd name="connsiteX2031" fmla="*/ 2596635 w 5372098"/>
              <a:gd name="connsiteY2031" fmla="*/ 6519865 h 6857999"/>
              <a:gd name="connsiteX2032" fmla="*/ 2606107 w 5372098"/>
              <a:gd name="connsiteY2032" fmla="*/ 6525347 h 6857999"/>
              <a:gd name="connsiteX2033" fmla="*/ 2615075 w 5372098"/>
              <a:gd name="connsiteY2033" fmla="*/ 6529832 h 6857999"/>
              <a:gd name="connsiteX2034" fmla="*/ 2618562 w 5372098"/>
              <a:gd name="connsiteY2034" fmla="*/ 6532822 h 6857999"/>
              <a:gd name="connsiteX2035" fmla="*/ 2621056 w 5372098"/>
              <a:gd name="connsiteY2035" fmla="*/ 6535313 h 6857999"/>
              <a:gd name="connsiteX2036" fmla="*/ 2615571 w 5372098"/>
              <a:gd name="connsiteY2036" fmla="*/ 6540795 h 6857999"/>
              <a:gd name="connsiteX2037" fmla="*/ 2612584 w 5372098"/>
              <a:gd name="connsiteY2037" fmla="*/ 6544284 h 6857999"/>
              <a:gd name="connsiteX2038" fmla="*/ 2611087 w 5372098"/>
              <a:gd name="connsiteY2038" fmla="*/ 6547274 h 6857999"/>
              <a:gd name="connsiteX2039" fmla="*/ 2609597 w 5372098"/>
              <a:gd name="connsiteY2039" fmla="*/ 6550761 h 6857999"/>
              <a:gd name="connsiteX2040" fmla="*/ 2609597 w 5372098"/>
              <a:gd name="connsiteY2040" fmla="*/ 6554250 h 6857999"/>
              <a:gd name="connsiteX2041" fmla="*/ 2610090 w 5372098"/>
              <a:gd name="connsiteY2041" fmla="*/ 6557240 h 6857999"/>
              <a:gd name="connsiteX2042" fmla="*/ 2612584 w 5372098"/>
              <a:gd name="connsiteY2042" fmla="*/ 6560729 h 6857999"/>
              <a:gd name="connsiteX2043" fmla="*/ 2606107 w 5372098"/>
              <a:gd name="connsiteY2043" fmla="*/ 6554747 h 6857999"/>
              <a:gd name="connsiteX2044" fmla="*/ 2600127 w 5372098"/>
              <a:gd name="connsiteY2044" fmla="*/ 6549267 h 6857999"/>
              <a:gd name="connsiteX2045" fmla="*/ 2596635 w 5372098"/>
              <a:gd name="connsiteY2045" fmla="*/ 6547274 h 6857999"/>
              <a:gd name="connsiteX2046" fmla="*/ 2593151 w 5372098"/>
              <a:gd name="connsiteY2046" fmla="*/ 6545778 h 6857999"/>
              <a:gd name="connsiteX2047" fmla="*/ 2585676 w 5372098"/>
              <a:gd name="connsiteY2047" fmla="*/ 6543785 h 6857999"/>
              <a:gd name="connsiteX2048" fmla="*/ 2578201 w 5372098"/>
              <a:gd name="connsiteY2048" fmla="*/ 6542788 h 6857999"/>
              <a:gd name="connsiteX2049" fmla="*/ 2570727 w 5372098"/>
              <a:gd name="connsiteY2049" fmla="*/ 6542788 h 6857999"/>
              <a:gd name="connsiteX2050" fmla="*/ 2562753 w 5372098"/>
              <a:gd name="connsiteY2050" fmla="*/ 6544284 h 6857999"/>
              <a:gd name="connsiteX2051" fmla="*/ 2555281 w 5372098"/>
              <a:gd name="connsiteY2051" fmla="*/ 6546775 h 6857999"/>
              <a:gd name="connsiteX2052" fmla="*/ 2547306 w 5372098"/>
              <a:gd name="connsiteY2052" fmla="*/ 6550264 h 6857999"/>
              <a:gd name="connsiteX2053" fmla="*/ 2539337 w 5372098"/>
              <a:gd name="connsiteY2053" fmla="*/ 6554747 h 6857999"/>
              <a:gd name="connsiteX2054" fmla="*/ 2531858 w 5372098"/>
              <a:gd name="connsiteY2054" fmla="*/ 6559732 h 6857999"/>
              <a:gd name="connsiteX2055" fmla="*/ 2523887 w 5372098"/>
              <a:gd name="connsiteY2055" fmla="*/ 6566209 h 6857999"/>
              <a:gd name="connsiteX2056" fmla="*/ 2516410 w 5372098"/>
              <a:gd name="connsiteY2056" fmla="*/ 6572688 h 6857999"/>
              <a:gd name="connsiteX2057" fmla="*/ 2508935 w 5372098"/>
              <a:gd name="connsiteY2057" fmla="*/ 6580163 h 6857999"/>
              <a:gd name="connsiteX2058" fmla="*/ 2501466 w 5372098"/>
              <a:gd name="connsiteY2058" fmla="*/ 6588635 h 6857999"/>
              <a:gd name="connsiteX2059" fmla="*/ 2494485 w 5372098"/>
              <a:gd name="connsiteY2059" fmla="*/ 6597105 h 6857999"/>
              <a:gd name="connsiteX2060" fmla="*/ 2484521 w 5372098"/>
              <a:gd name="connsiteY2060" fmla="*/ 6591126 h 6857999"/>
              <a:gd name="connsiteX2061" fmla="*/ 2479037 w 5372098"/>
              <a:gd name="connsiteY2061" fmla="*/ 6589631 h 6857999"/>
              <a:gd name="connsiteX2062" fmla="*/ 2474555 w 5372098"/>
              <a:gd name="connsiteY2062" fmla="*/ 6587638 h 6857999"/>
              <a:gd name="connsiteX2063" fmla="*/ 2470069 w 5372098"/>
              <a:gd name="connsiteY2063" fmla="*/ 6586642 h 6857999"/>
              <a:gd name="connsiteX2064" fmla="*/ 2465587 w 5372098"/>
              <a:gd name="connsiteY2064" fmla="*/ 6586143 h 6857999"/>
              <a:gd name="connsiteX2065" fmla="*/ 2461597 w 5372098"/>
              <a:gd name="connsiteY2065" fmla="*/ 6585645 h 6857999"/>
              <a:gd name="connsiteX2066" fmla="*/ 2457613 w 5372098"/>
              <a:gd name="connsiteY2066" fmla="*/ 6586143 h 6857999"/>
              <a:gd name="connsiteX2067" fmla="*/ 2454125 w 5372098"/>
              <a:gd name="connsiteY2067" fmla="*/ 6586642 h 6857999"/>
              <a:gd name="connsiteX2068" fmla="*/ 2451135 w 5372098"/>
              <a:gd name="connsiteY2068" fmla="*/ 6588635 h 6857999"/>
              <a:gd name="connsiteX2069" fmla="*/ 2448143 w 5372098"/>
              <a:gd name="connsiteY2069" fmla="*/ 6590628 h 6857999"/>
              <a:gd name="connsiteX2070" fmla="*/ 2445154 w 5372098"/>
              <a:gd name="connsiteY2070" fmla="*/ 6593119 h 6857999"/>
              <a:gd name="connsiteX2071" fmla="*/ 2443163 w 5372098"/>
              <a:gd name="connsiteY2071" fmla="*/ 6596608 h 6857999"/>
              <a:gd name="connsiteX2072" fmla="*/ 2441166 w 5372098"/>
              <a:gd name="connsiteY2072" fmla="*/ 6600594 h 6857999"/>
              <a:gd name="connsiteX2073" fmla="*/ 2439674 w 5372098"/>
              <a:gd name="connsiteY2073" fmla="*/ 6605577 h 6857999"/>
              <a:gd name="connsiteX2074" fmla="*/ 2438679 w 5372098"/>
              <a:gd name="connsiteY2074" fmla="*/ 6610560 h 6857999"/>
              <a:gd name="connsiteX2075" fmla="*/ 2426718 w 5372098"/>
              <a:gd name="connsiteY2075" fmla="*/ 6602090 h 6857999"/>
              <a:gd name="connsiteX2076" fmla="*/ 2416255 w 5372098"/>
              <a:gd name="connsiteY2076" fmla="*/ 6594115 h 6857999"/>
              <a:gd name="connsiteX2077" fmla="*/ 2408280 w 5372098"/>
              <a:gd name="connsiteY2077" fmla="*/ 6587139 h 6857999"/>
              <a:gd name="connsiteX2078" fmla="*/ 2401304 w 5372098"/>
              <a:gd name="connsiteY2078" fmla="*/ 6580163 h 6857999"/>
              <a:gd name="connsiteX2079" fmla="*/ 2394827 w 5372098"/>
              <a:gd name="connsiteY2079" fmla="*/ 6572688 h 6857999"/>
              <a:gd name="connsiteX2080" fmla="*/ 2390341 w 5372098"/>
              <a:gd name="connsiteY2080" fmla="*/ 6564216 h 6857999"/>
              <a:gd name="connsiteX2081" fmla="*/ 2385856 w 5372098"/>
              <a:gd name="connsiteY2081" fmla="*/ 6554747 h 6857999"/>
              <a:gd name="connsiteX2082" fmla="*/ 2381871 w 5372098"/>
              <a:gd name="connsiteY2082" fmla="*/ 6542788 h 6857999"/>
              <a:gd name="connsiteX2083" fmla="*/ 2378880 w 5372098"/>
              <a:gd name="connsiteY2083" fmla="*/ 6543785 h 6857999"/>
              <a:gd name="connsiteX2084" fmla="*/ 2375394 w 5372098"/>
              <a:gd name="connsiteY2084" fmla="*/ 6543785 h 6857999"/>
              <a:gd name="connsiteX2085" fmla="*/ 2371406 w 5372098"/>
              <a:gd name="connsiteY2085" fmla="*/ 6543287 h 6857999"/>
              <a:gd name="connsiteX2086" fmla="*/ 2367922 w 5372098"/>
              <a:gd name="connsiteY2086" fmla="*/ 6542788 h 6857999"/>
              <a:gd name="connsiteX2087" fmla="*/ 2359947 w 5372098"/>
              <a:gd name="connsiteY2087" fmla="*/ 6539798 h 6857999"/>
              <a:gd name="connsiteX2088" fmla="*/ 2351975 w 5372098"/>
              <a:gd name="connsiteY2088" fmla="*/ 6535812 h 6857999"/>
              <a:gd name="connsiteX2089" fmla="*/ 2343501 w 5372098"/>
              <a:gd name="connsiteY2089" fmla="*/ 6531327 h 6857999"/>
              <a:gd name="connsiteX2090" fmla="*/ 2335029 w 5372098"/>
              <a:gd name="connsiteY2090" fmla="*/ 6525846 h 6857999"/>
              <a:gd name="connsiteX2091" fmla="*/ 2326061 w 5372098"/>
              <a:gd name="connsiteY2091" fmla="*/ 6520862 h 6857999"/>
              <a:gd name="connsiteX2092" fmla="*/ 2317588 w 5372098"/>
              <a:gd name="connsiteY2092" fmla="*/ 6516378 h 6857999"/>
              <a:gd name="connsiteX2093" fmla="*/ 2309119 w 5372098"/>
              <a:gd name="connsiteY2093" fmla="*/ 6512391 h 6857999"/>
              <a:gd name="connsiteX2094" fmla="*/ 2300647 w 5372098"/>
              <a:gd name="connsiteY2094" fmla="*/ 6509400 h 6857999"/>
              <a:gd name="connsiteX2095" fmla="*/ 2296659 w 5372098"/>
              <a:gd name="connsiteY2095" fmla="*/ 6508403 h 6857999"/>
              <a:gd name="connsiteX2096" fmla="*/ 2293175 w 5372098"/>
              <a:gd name="connsiteY2096" fmla="*/ 6508403 h 6857999"/>
              <a:gd name="connsiteX2097" fmla="*/ 2289189 w 5372098"/>
              <a:gd name="connsiteY2097" fmla="*/ 6508403 h 6857999"/>
              <a:gd name="connsiteX2098" fmla="*/ 2285700 w 5372098"/>
              <a:gd name="connsiteY2098" fmla="*/ 6508902 h 6857999"/>
              <a:gd name="connsiteX2099" fmla="*/ 2282213 w 5372098"/>
              <a:gd name="connsiteY2099" fmla="*/ 6509899 h 6857999"/>
              <a:gd name="connsiteX2100" fmla="*/ 2278721 w 5372098"/>
              <a:gd name="connsiteY2100" fmla="*/ 6512391 h 6857999"/>
              <a:gd name="connsiteX2101" fmla="*/ 2275731 w 5372098"/>
              <a:gd name="connsiteY2101" fmla="*/ 6514384 h 6857999"/>
              <a:gd name="connsiteX2102" fmla="*/ 2272247 w 5372098"/>
              <a:gd name="connsiteY2102" fmla="*/ 6517872 h 6857999"/>
              <a:gd name="connsiteX2103" fmla="*/ 2270254 w 5372098"/>
              <a:gd name="connsiteY2103" fmla="*/ 6522357 h 6857999"/>
              <a:gd name="connsiteX2104" fmla="*/ 2267265 w 5372098"/>
              <a:gd name="connsiteY2104" fmla="*/ 6527839 h 6857999"/>
              <a:gd name="connsiteX2105" fmla="*/ 2265765 w 5372098"/>
              <a:gd name="connsiteY2105" fmla="*/ 6533320 h 6857999"/>
              <a:gd name="connsiteX2106" fmla="*/ 2263277 w 5372098"/>
              <a:gd name="connsiteY2106" fmla="*/ 6540296 h 6857999"/>
              <a:gd name="connsiteX2107" fmla="*/ 2260286 w 5372098"/>
              <a:gd name="connsiteY2107" fmla="*/ 6539798 h 6857999"/>
              <a:gd name="connsiteX2108" fmla="*/ 2257296 w 5372098"/>
              <a:gd name="connsiteY2108" fmla="*/ 6538802 h 6857999"/>
              <a:gd name="connsiteX2109" fmla="*/ 2251315 w 5372098"/>
              <a:gd name="connsiteY2109" fmla="*/ 6535812 h 6857999"/>
              <a:gd name="connsiteX2110" fmla="*/ 2244839 w 5372098"/>
              <a:gd name="connsiteY2110" fmla="*/ 6531826 h 6857999"/>
              <a:gd name="connsiteX2111" fmla="*/ 2237863 w 5372098"/>
              <a:gd name="connsiteY2111" fmla="*/ 6525846 h 6857999"/>
              <a:gd name="connsiteX2112" fmla="*/ 2231882 w 5372098"/>
              <a:gd name="connsiteY2112" fmla="*/ 6519865 h 6857999"/>
              <a:gd name="connsiteX2113" fmla="*/ 2225407 w 5372098"/>
              <a:gd name="connsiteY2113" fmla="*/ 6512889 h 6857999"/>
              <a:gd name="connsiteX2114" fmla="*/ 2211950 w 5372098"/>
              <a:gd name="connsiteY2114" fmla="*/ 6497940 h 6857999"/>
              <a:gd name="connsiteX2115" fmla="*/ 2213445 w 5372098"/>
              <a:gd name="connsiteY2115" fmla="*/ 6497441 h 6857999"/>
              <a:gd name="connsiteX2116" fmla="*/ 2214940 w 5372098"/>
              <a:gd name="connsiteY2116" fmla="*/ 6496943 h 6857999"/>
              <a:gd name="connsiteX2117" fmla="*/ 2216932 w 5372098"/>
              <a:gd name="connsiteY2117" fmla="*/ 6496943 h 6857999"/>
              <a:gd name="connsiteX2118" fmla="*/ 2218427 w 5372098"/>
              <a:gd name="connsiteY2118" fmla="*/ 6497441 h 6857999"/>
              <a:gd name="connsiteX2119" fmla="*/ 2221916 w 5372098"/>
              <a:gd name="connsiteY2119" fmla="*/ 6498936 h 6857999"/>
              <a:gd name="connsiteX2120" fmla="*/ 2225407 w 5372098"/>
              <a:gd name="connsiteY2120" fmla="*/ 6501926 h 6857999"/>
              <a:gd name="connsiteX2121" fmla="*/ 2232879 w 5372098"/>
              <a:gd name="connsiteY2121" fmla="*/ 6508902 h 6857999"/>
              <a:gd name="connsiteX2122" fmla="*/ 2240354 w 5372098"/>
              <a:gd name="connsiteY2122" fmla="*/ 6516378 h 6857999"/>
              <a:gd name="connsiteX2123" fmla="*/ 2244839 w 5372098"/>
              <a:gd name="connsiteY2123" fmla="*/ 6511892 h 6857999"/>
              <a:gd name="connsiteX2124" fmla="*/ 2247829 w 5372098"/>
              <a:gd name="connsiteY2124" fmla="*/ 6506909 h 6857999"/>
              <a:gd name="connsiteX2125" fmla="*/ 2248825 w 5372098"/>
              <a:gd name="connsiteY2125" fmla="*/ 6504916 h 6857999"/>
              <a:gd name="connsiteX2126" fmla="*/ 2249325 w 5372098"/>
              <a:gd name="connsiteY2126" fmla="*/ 6502424 h 6857999"/>
              <a:gd name="connsiteX2127" fmla="*/ 2249325 w 5372098"/>
              <a:gd name="connsiteY2127" fmla="*/ 6499434 h 6857999"/>
              <a:gd name="connsiteX2128" fmla="*/ 2249325 w 5372098"/>
              <a:gd name="connsiteY2128" fmla="*/ 6497441 h 6857999"/>
              <a:gd name="connsiteX2129" fmla="*/ 2247829 w 5372098"/>
              <a:gd name="connsiteY2129" fmla="*/ 6491461 h 6857999"/>
              <a:gd name="connsiteX2130" fmla="*/ 2244839 w 5372098"/>
              <a:gd name="connsiteY2130" fmla="*/ 6486478 h 6857999"/>
              <a:gd name="connsiteX2131" fmla="*/ 2240853 w 5372098"/>
              <a:gd name="connsiteY2131" fmla="*/ 6479999 h 6857999"/>
              <a:gd name="connsiteX2132" fmla="*/ 2235373 w 5372098"/>
              <a:gd name="connsiteY2132" fmla="*/ 6474517 h 6857999"/>
              <a:gd name="connsiteX2133" fmla="*/ 2239356 w 5372098"/>
              <a:gd name="connsiteY2133" fmla="*/ 6472524 h 6857999"/>
              <a:gd name="connsiteX2134" fmla="*/ 2243344 w 5372098"/>
              <a:gd name="connsiteY2134" fmla="*/ 6472027 h 6857999"/>
              <a:gd name="connsiteX2135" fmla="*/ 2247330 w 5372098"/>
              <a:gd name="connsiteY2135" fmla="*/ 6472524 h 6857999"/>
              <a:gd name="connsiteX2136" fmla="*/ 2251315 w 5372098"/>
              <a:gd name="connsiteY2136" fmla="*/ 6474517 h 6857999"/>
              <a:gd name="connsiteX2137" fmla="*/ 2255801 w 5372098"/>
              <a:gd name="connsiteY2137" fmla="*/ 6476013 h 6857999"/>
              <a:gd name="connsiteX2138" fmla="*/ 2259787 w 5372098"/>
              <a:gd name="connsiteY2138" fmla="*/ 6478504 h 6857999"/>
              <a:gd name="connsiteX2139" fmla="*/ 2268262 w 5372098"/>
              <a:gd name="connsiteY2139" fmla="*/ 6483488 h 6857999"/>
              <a:gd name="connsiteX2140" fmla="*/ 2277726 w 5372098"/>
              <a:gd name="connsiteY2140" fmla="*/ 6487972 h 6857999"/>
              <a:gd name="connsiteX2141" fmla="*/ 2281712 w 5372098"/>
              <a:gd name="connsiteY2141" fmla="*/ 6489965 h 6857999"/>
              <a:gd name="connsiteX2142" fmla="*/ 2285700 w 5372098"/>
              <a:gd name="connsiteY2142" fmla="*/ 6490465 h 6857999"/>
              <a:gd name="connsiteX2143" fmla="*/ 2289687 w 5372098"/>
              <a:gd name="connsiteY2143" fmla="*/ 6490962 h 6857999"/>
              <a:gd name="connsiteX2144" fmla="*/ 2293671 w 5372098"/>
              <a:gd name="connsiteY2144" fmla="*/ 6489965 h 6857999"/>
              <a:gd name="connsiteX2145" fmla="*/ 2297658 w 5372098"/>
              <a:gd name="connsiteY2145" fmla="*/ 6487972 h 6857999"/>
              <a:gd name="connsiteX2146" fmla="*/ 2301145 w 5372098"/>
              <a:gd name="connsiteY2146" fmla="*/ 6484982 h 6857999"/>
              <a:gd name="connsiteX2147" fmla="*/ 2299153 w 5372098"/>
              <a:gd name="connsiteY2147" fmla="*/ 6478006 h 6857999"/>
              <a:gd name="connsiteX2148" fmla="*/ 2297162 w 5372098"/>
              <a:gd name="connsiteY2148" fmla="*/ 6470531 h 6857999"/>
              <a:gd name="connsiteX2149" fmla="*/ 2293671 w 5372098"/>
              <a:gd name="connsiteY2149" fmla="*/ 6462059 h 6857999"/>
              <a:gd name="connsiteX2150" fmla="*/ 2289687 w 5372098"/>
              <a:gd name="connsiteY2150" fmla="*/ 6453090 h 6857999"/>
              <a:gd name="connsiteX2151" fmla="*/ 2285700 w 5372098"/>
              <a:gd name="connsiteY2151" fmla="*/ 6444120 h 6857999"/>
              <a:gd name="connsiteX2152" fmla="*/ 2280219 w 5372098"/>
              <a:gd name="connsiteY2152" fmla="*/ 6435150 h 6857999"/>
              <a:gd name="connsiteX2153" fmla="*/ 2275237 w 5372098"/>
              <a:gd name="connsiteY2153" fmla="*/ 6425683 h 6857999"/>
              <a:gd name="connsiteX2154" fmla="*/ 2269753 w 5372098"/>
              <a:gd name="connsiteY2154" fmla="*/ 6416712 h 6857999"/>
              <a:gd name="connsiteX2155" fmla="*/ 2263773 w 5372098"/>
              <a:gd name="connsiteY2155" fmla="*/ 6408242 h 6857999"/>
              <a:gd name="connsiteX2156" fmla="*/ 2258291 w 5372098"/>
              <a:gd name="connsiteY2156" fmla="*/ 6399770 h 6857999"/>
              <a:gd name="connsiteX2157" fmla="*/ 2251813 w 5372098"/>
              <a:gd name="connsiteY2157" fmla="*/ 6393291 h 6857999"/>
              <a:gd name="connsiteX2158" fmla="*/ 2245835 w 5372098"/>
              <a:gd name="connsiteY2158" fmla="*/ 6387311 h 6857999"/>
              <a:gd name="connsiteX2159" fmla="*/ 2240354 w 5372098"/>
              <a:gd name="connsiteY2159" fmla="*/ 6382328 h 6857999"/>
              <a:gd name="connsiteX2160" fmla="*/ 2234872 w 5372098"/>
              <a:gd name="connsiteY2160" fmla="*/ 6378840 h 6857999"/>
              <a:gd name="connsiteX2161" fmla="*/ 2231882 w 5372098"/>
              <a:gd name="connsiteY2161" fmla="*/ 6377843 h 6857999"/>
              <a:gd name="connsiteX2162" fmla="*/ 2228893 w 5372098"/>
              <a:gd name="connsiteY2162" fmla="*/ 6377344 h 6857999"/>
              <a:gd name="connsiteX2163" fmla="*/ 2226402 w 5372098"/>
              <a:gd name="connsiteY2163" fmla="*/ 6376347 h 6857999"/>
              <a:gd name="connsiteX2164" fmla="*/ 2223908 w 5372098"/>
              <a:gd name="connsiteY2164" fmla="*/ 6376347 h 6857999"/>
              <a:gd name="connsiteX2165" fmla="*/ 2226402 w 5372098"/>
              <a:gd name="connsiteY2165" fmla="*/ 6367378 h 6857999"/>
              <a:gd name="connsiteX2166" fmla="*/ 2227398 w 5372098"/>
              <a:gd name="connsiteY2166" fmla="*/ 6363391 h 6857999"/>
              <a:gd name="connsiteX2167" fmla="*/ 2227398 w 5372098"/>
              <a:gd name="connsiteY2167" fmla="*/ 6358906 h 6857999"/>
              <a:gd name="connsiteX2168" fmla="*/ 2227398 w 5372098"/>
              <a:gd name="connsiteY2168" fmla="*/ 6354920 h 6857999"/>
              <a:gd name="connsiteX2169" fmla="*/ 2226402 w 5372098"/>
              <a:gd name="connsiteY2169" fmla="*/ 6351432 h 6857999"/>
              <a:gd name="connsiteX2170" fmla="*/ 2225407 w 5372098"/>
              <a:gd name="connsiteY2170" fmla="*/ 6347444 h 6857999"/>
              <a:gd name="connsiteX2171" fmla="*/ 2223908 w 5372098"/>
              <a:gd name="connsiteY2171" fmla="*/ 6343957 h 6857999"/>
              <a:gd name="connsiteX2172" fmla="*/ 2221420 w 5372098"/>
              <a:gd name="connsiteY2172" fmla="*/ 6339971 h 6857999"/>
              <a:gd name="connsiteX2173" fmla="*/ 2218927 w 5372098"/>
              <a:gd name="connsiteY2173" fmla="*/ 6336482 h 6857999"/>
              <a:gd name="connsiteX2174" fmla="*/ 2215937 w 5372098"/>
              <a:gd name="connsiteY2174" fmla="*/ 6332993 h 6857999"/>
              <a:gd name="connsiteX2175" fmla="*/ 2212449 w 5372098"/>
              <a:gd name="connsiteY2175" fmla="*/ 6330003 h 6857999"/>
              <a:gd name="connsiteX2176" fmla="*/ 2207468 w 5372098"/>
              <a:gd name="connsiteY2176" fmla="*/ 6326516 h 6857999"/>
              <a:gd name="connsiteX2177" fmla="*/ 2202979 w 5372098"/>
              <a:gd name="connsiteY2177" fmla="*/ 6323027 h 6857999"/>
              <a:gd name="connsiteX2178" fmla="*/ 2191521 w 5372098"/>
              <a:gd name="connsiteY2178" fmla="*/ 6317047 h 6857999"/>
              <a:gd name="connsiteX2179" fmla="*/ 2195011 w 5372098"/>
              <a:gd name="connsiteY2179" fmla="*/ 6313558 h 6857999"/>
              <a:gd name="connsiteX2180" fmla="*/ 2197499 w 5372098"/>
              <a:gd name="connsiteY2180" fmla="*/ 6309572 h 6857999"/>
              <a:gd name="connsiteX2181" fmla="*/ 2198995 w 5372098"/>
              <a:gd name="connsiteY2181" fmla="*/ 6305586 h 6857999"/>
              <a:gd name="connsiteX2182" fmla="*/ 2199493 w 5372098"/>
              <a:gd name="connsiteY2182" fmla="*/ 6301599 h 6857999"/>
              <a:gd name="connsiteX2183" fmla="*/ 2199493 w 5372098"/>
              <a:gd name="connsiteY2183" fmla="*/ 6297114 h 6857999"/>
              <a:gd name="connsiteX2184" fmla="*/ 2198497 w 5372098"/>
              <a:gd name="connsiteY2184" fmla="*/ 6293127 h 6857999"/>
              <a:gd name="connsiteX2185" fmla="*/ 2197003 w 5372098"/>
              <a:gd name="connsiteY2185" fmla="*/ 6288144 h 6857999"/>
              <a:gd name="connsiteX2186" fmla="*/ 2194512 w 5372098"/>
              <a:gd name="connsiteY2186" fmla="*/ 6283659 h 6857999"/>
              <a:gd name="connsiteX2187" fmla="*/ 2200492 w 5372098"/>
              <a:gd name="connsiteY2187" fmla="*/ 6282662 h 6857999"/>
              <a:gd name="connsiteX2188" fmla="*/ 2204475 w 5372098"/>
              <a:gd name="connsiteY2188" fmla="*/ 6282662 h 6857999"/>
              <a:gd name="connsiteX2189" fmla="*/ 2206969 w 5372098"/>
              <a:gd name="connsiteY2189" fmla="*/ 6283161 h 6857999"/>
              <a:gd name="connsiteX2190" fmla="*/ 2208961 w 5372098"/>
              <a:gd name="connsiteY2190" fmla="*/ 6284158 h 6857999"/>
              <a:gd name="connsiteX2191" fmla="*/ 2209459 w 5372098"/>
              <a:gd name="connsiteY2191" fmla="*/ 6286151 h 6857999"/>
              <a:gd name="connsiteX2192" fmla="*/ 2209955 w 5372098"/>
              <a:gd name="connsiteY2192" fmla="*/ 6289141 h 6857999"/>
              <a:gd name="connsiteX2193" fmla="*/ 2208961 w 5372098"/>
              <a:gd name="connsiteY2193" fmla="*/ 6294623 h 6857999"/>
              <a:gd name="connsiteX2194" fmla="*/ 2207468 w 5372098"/>
              <a:gd name="connsiteY2194" fmla="*/ 6302097 h 6857999"/>
              <a:gd name="connsiteX2195" fmla="*/ 2207468 w 5372098"/>
              <a:gd name="connsiteY2195" fmla="*/ 6305586 h 6857999"/>
              <a:gd name="connsiteX2196" fmla="*/ 2208463 w 5372098"/>
              <a:gd name="connsiteY2196" fmla="*/ 6309075 h 6857999"/>
              <a:gd name="connsiteX2197" fmla="*/ 2208961 w 5372098"/>
              <a:gd name="connsiteY2197" fmla="*/ 6313061 h 6857999"/>
              <a:gd name="connsiteX2198" fmla="*/ 2210954 w 5372098"/>
              <a:gd name="connsiteY2198" fmla="*/ 6316051 h 6857999"/>
              <a:gd name="connsiteX2199" fmla="*/ 2213945 w 5372098"/>
              <a:gd name="connsiteY2199" fmla="*/ 6318541 h 6857999"/>
              <a:gd name="connsiteX2200" fmla="*/ 2217930 w 5372098"/>
              <a:gd name="connsiteY2200" fmla="*/ 6321533 h 6857999"/>
              <a:gd name="connsiteX2201" fmla="*/ 2220921 w 5372098"/>
              <a:gd name="connsiteY2201" fmla="*/ 6321533 h 6857999"/>
              <a:gd name="connsiteX2202" fmla="*/ 2223415 w 5372098"/>
              <a:gd name="connsiteY2202" fmla="*/ 6320536 h 6857999"/>
              <a:gd name="connsiteX2203" fmla="*/ 2224906 w 5372098"/>
              <a:gd name="connsiteY2203" fmla="*/ 6318044 h 6857999"/>
              <a:gd name="connsiteX2204" fmla="*/ 2226402 w 5372098"/>
              <a:gd name="connsiteY2204" fmla="*/ 6314555 h 6857999"/>
              <a:gd name="connsiteX2205" fmla="*/ 2227897 w 5372098"/>
              <a:gd name="connsiteY2205" fmla="*/ 6310569 h 6857999"/>
              <a:gd name="connsiteX2206" fmla="*/ 2227897 w 5372098"/>
              <a:gd name="connsiteY2206" fmla="*/ 6306085 h 6857999"/>
              <a:gd name="connsiteX2207" fmla="*/ 2228397 w 5372098"/>
              <a:gd name="connsiteY2207" fmla="*/ 6300603 h 6857999"/>
              <a:gd name="connsiteX2208" fmla="*/ 2227897 w 5372098"/>
              <a:gd name="connsiteY2208" fmla="*/ 6294623 h 6857999"/>
              <a:gd name="connsiteX2209" fmla="*/ 2226402 w 5372098"/>
              <a:gd name="connsiteY2209" fmla="*/ 6288144 h 6857999"/>
              <a:gd name="connsiteX2210" fmla="*/ 2225407 w 5372098"/>
              <a:gd name="connsiteY2210" fmla="*/ 6281666 h 6857999"/>
              <a:gd name="connsiteX2211" fmla="*/ 2223415 w 5372098"/>
              <a:gd name="connsiteY2211" fmla="*/ 6274690 h 6857999"/>
              <a:gd name="connsiteX2212" fmla="*/ 2220921 w 5372098"/>
              <a:gd name="connsiteY2212" fmla="*/ 6268211 h 6857999"/>
              <a:gd name="connsiteX2213" fmla="*/ 2217434 w 5372098"/>
              <a:gd name="connsiteY2213" fmla="*/ 6262231 h 6857999"/>
              <a:gd name="connsiteX2214" fmla="*/ 2213945 w 5372098"/>
              <a:gd name="connsiteY2214" fmla="*/ 6255753 h 6857999"/>
              <a:gd name="connsiteX2215" fmla="*/ 2209459 w 5372098"/>
              <a:gd name="connsiteY2215" fmla="*/ 6249773 h 6857999"/>
              <a:gd name="connsiteX2216" fmla="*/ 2204475 w 5372098"/>
              <a:gd name="connsiteY2216" fmla="*/ 6244790 h 6857999"/>
              <a:gd name="connsiteX2217" fmla="*/ 2208463 w 5372098"/>
              <a:gd name="connsiteY2217" fmla="*/ 6244790 h 6857999"/>
              <a:gd name="connsiteX2218" fmla="*/ 2212449 w 5372098"/>
              <a:gd name="connsiteY2218" fmla="*/ 6244291 h 6857999"/>
              <a:gd name="connsiteX2219" fmla="*/ 2216436 w 5372098"/>
              <a:gd name="connsiteY2219" fmla="*/ 6243294 h 6857999"/>
              <a:gd name="connsiteX2220" fmla="*/ 2220421 w 5372098"/>
              <a:gd name="connsiteY2220" fmla="*/ 6241301 h 6857999"/>
              <a:gd name="connsiteX2221" fmla="*/ 2224413 w 5372098"/>
              <a:gd name="connsiteY2221" fmla="*/ 6239807 h 6857999"/>
              <a:gd name="connsiteX2222" fmla="*/ 2227897 w 5372098"/>
              <a:gd name="connsiteY2222" fmla="*/ 6236817 h 6857999"/>
              <a:gd name="connsiteX2223" fmla="*/ 2231882 w 5372098"/>
              <a:gd name="connsiteY2223" fmla="*/ 6233328 h 6857999"/>
              <a:gd name="connsiteX2224" fmla="*/ 2235869 w 5372098"/>
              <a:gd name="connsiteY2224" fmla="*/ 6229840 h 6857999"/>
              <a:gd name="connsiteX2225" fmla="*/ 2227398 w 5372098"/>
              <a:gd name="connsiteY2225" fmla="*/ 6222366 h 6857999"/>
              <a:gd name="connsiteX2226" fmla="*/ 2219923 w 5372098"/>
              <a:gd name="connsiteY2226" fmla="*/ 6214391 h 6857999"/>
              <a:gd name="connsiteX2227" fmla="*/ 2213945 w 5372098"/>
              <a:gd name="connsiteY2227" fmla="*/ 6205921 h 6857999"/>
              <a:gd name="connsiteX2228" fmla="*/ 2208961 w 5372098"/>
              <a:gd name="connsiteY2228" fmla="*/ 6196950 h 6857999"/>
              <a:gd name="connsiteX2229" fmla="*/ 2204475 w 5372098"/>
              <a:gd name="connsiteY2229" fmla="*/ 6187483 h 6857999"/>
              <a:gd name="connsiteX2230" fmla="*/ 2200988 w 5372098"/>
              <a:gd name="connsiteY2230" fmla="*/ 6178015 h 6857999"/>
              <a:gd name="connsiteX2231" fmla="*/ 2197499 w 5372098"/>
              <a:gd name="connsiteY2231" fmla="*/ 6168047 h 6857999"/>
              <a:gd name="connsiteX2232" fmla="*/ 2194512 w 5372098"/>
              <a:gd name="connsiteY2232" fmla="*/ 6158580 h 6857999"/>
              <a:gd name="connsiteX2233" fmla="*/ 2188032 w 5372098"/>
              <a:gd name="connsiteY2233" fmla="*/ 6137151 h 6857999"/>
              <a:gd name="connsiteX2234" fmla="*/ 2185042 w 5372098"/>
              <a:gd name="connsiteY2234" fmla="*/ 6126686 h 6857999"/>
              <a:gd name="connsiteX2235" fmla="*/ 2180560 w 5372098"/>
              <a:gd name="connsiteY2235" fmla="*/ 6116223 h 6857999"/>
              <a:gd name="connsiteX2236" fmla="*/ 2176071 w 5372098"/>
              <a:gd name="connsiteY2236" fmla="*/ 6105258 h 6857999"/>
              <a:gd name="connsiteX2237" fmla="*/ 2170592 w 5372098"/>
              <a:gd name="connsiteY2237" fmla="*/ 6093797 h 6857999"/>
              <a:gd name="connsiteX2238" fmla="*/ 2163616 w 5372098"/>
              <a:gd name="connsiteY2238" fmla="*/ 6082834 h 6857999"/>
              <a:gd name="connsiteX2239" fmla="*/ 2155146 w 5372098"/>
              <a:gd name="connsiteY2239" fmla="*/ 6071872 h 6857999"/>
              <a:gd name="connsiteX2240" fmla="*/ 2151159 w 5372098"/>
              <a:gd name="connsiteY2240" fmla="*/ 6068383 h 6857999"/>
              <a:gd name="connsiteX2241" fmla="*/ 2147674 w 5372098"/>
              <a:gd name="connsiteY2241" fmla="*/ 6066390 h 6857999"/>
              <a:gd name="connsiteX2242" fmla="*/ 2146674 w 5372098"/>
              <a:gd name="connsiteY2242" fmla="*/ 6066390 h 6857999"/>
              <a:gd name="connsiteX2243" fmla="*/ 2145180 w 5372098"/>
              <a:gd name="connsiteY2243" fmla="*/ 6066390 h 6857999"/>
              <a:gd name="connsiteX2244" fmla="*/ 2143185 w 5372098"/>
              <a:gd name="connsiteY2244" fmla="*/ 6067386 h 6857999"/>
              <a:gd name="connsiteX2245" fmla="*/ 2141693 w 5372098"/>
              <a:gd name="connsiteY2245" fmla="*/ 6069379 h 6857999"/>
              <a:gd name="connsiteX2246" fmla="*/ 2140697 w 5372098"/>
              <a:gd name="connsiteY2246" fmla="*/ 6071872 h 6857999"/>
              <a:gd name="connsiteX2247" fmla="*/ 2139701 w 5372098"/>
              <a:gd name="connsiteY2247" fmla="*/ 6078848 h 6857999"/>
              <a:gd name="connsiteX2248" fmla="*/ 2138201 w 5372098"/>
              <a:gd name="connsiteY2248" fmla="*/ 6083831 h 6857999"/>
              <a:gd name="connsiteX2249" fmla="*/ 2137205 w 5372098"/>
              <a:gd name="connsiteY2249" fmla="*/ 6085824 h 6857999"/>
              <a:gd name="connsiteX2250" fmla="*/ 2136711 w 5372098"/>
              <a:gd name="connsiteY2250" fmla="*/ 6086323 h 6857999"/>
              <a:gd name="connsiteX2251" fmla="*/ 2135713 w 5372098"/>
              <a:gd name="connsiteY2251" fmla="*/ 6086821 h 6857999"/>
              <a:gd name="connsiteX2252" fmla="*/ 2133721 w 5372098"/>
              <a:gd name="connsiteY2252" fmla="*/ 6085824 h 6857999"/>
              <a:gd name="connsiteX2253" fmla="*/ 2130730 w 5372098"/>
              <a:gd name="connsiteY2253" fmla="*/ 6083332 h 6857999"/>
              <a:gd name="connsiteX2254" fmla="*/ 2127739 w 5372098"/>
              <a:gd name="connsiteY2254" fmla="*/ 6078848 h 6857999"/>
              <a:gd name="connsiteX2255" fmla="*/ 2122755 w 5372098"/>
              <a:gd name="connsiteY2255" fmla="*/ 6071872 h 6857999"/>
              <a:gd name="connsiteX2256" fmla="*/ 2121761 w 5372098"/>
              <a:gd name="connsiteY2256" fmla="*/ 6067884 h 6857999"/>
              <a:gd name="connsiteX2257" fmla="*/ 2121761 w 5372098"/>
              <a:gd name="connsiteY2257" fmla="*/ 6064396 h 6857999"/>
              <a:gd name="connsiteX2258" fmla="*/ 2122257 w 5372098"/>
              <a:gd name="connsiteY2258" fmla="*/ 6060908 h 6857999"/>
              <a:gd name="connsiteX2259" fmla="*/ 2123752 w 5372098"/>
              <a:gd name="connsiteY2259" fmla="*/ 6057918 h 6857999"/>
              <a:gd name="connsiteX2260" fmla="*/ 2126742 w 5372098"/>
              <a:gd name="connsiteY2260" fmla="*/ 6052436 h 6857999"/>
              <a:gd name="connsiteX2261" fmla="*/ 2128236 w 5372098"/>
              <a:gd name="connsiteY2261" fmla="*/ 6048948 h 6857999"/>
              <a:gd name="connsiteX2262" fmla="*/ 2129735 w 5372098"/>
              <a:gd name="connsiteY2262" fmla="*/ 6045459 h 6857999"/>
              <a:gd name="connsiteX2263" fmla="*/ 2130229 w 5372098"/>
              <a:gd name="connsiteY2263" fmla="*/ 6041473 h 6857999"/>
              <a:gd name="connsiteX2264" fmla="*/ 2129735 w 5372098"/>
              <a:gd name="connsiteY2264" fmla="*/ 6037487 h 6857999"/>
              <a:gd name="connsiteX2265" fmla="*/ 2129233 w 5372098"/>
              <a:gd name="connsiteY2265" fmla="*/ 6032504 h 6857999"/>
              <a:gd name="connsiteX2266" fmla="*/ 2126742 w 5372098"/>
              <a:gd name="connsiteY2266" fmla="*/ 6026524 h 6857999"/>
              <a:gd name="connsiteX2267" fmla="*/ 2122755 w 5372098"/>
              <a:gd name="connsiteY2267" fmla="*/ 6019546 h 6857999"/>
              <a:gd name="connsiteX2268" fmla="*/ 2117774 w 5372098"/>
              <a:gd name="connsiteY2268" fmla="*/ 6011574 h 6857999"/>
              <a:gd name="connsiteX2269" fmla="*/ 2110299 w 5372098"/>
              <a:gd name="connsiteY2269" fmla="*/ 6002604 h 6857999"/>
              <a:gd name="connsiteX2270" fmla="*/ 2101331 w 5372098"/>
              <a:gd name="connsiteY2270" fmla="*/ 5991640 h 6857999"/>
              <a:gd name="connsiteX2271" fmla="*/ 2105813 w 5372098"/>
              <a:gd name="connsiteY2271" fmla="*/ 5989647 h 6857999"/>
              <a:gd name="connsiteX2272" fmla="*/ 2109800 w 5372098"/>
              <a:gd name="connsiteY2272" fmla="*/ 5986160 h 6857999"/>
              <a:gd name="connsiteX2273" fmla="*/ 2112789 w 5372098"/>
              <a:gd name="connsiteY2273" fmla="*/ 5983170 h 6857999"/>
              <a:gd name="connsiteX2274" fmla="*/ 2114784 w 5372098"/>
              <a:gd name="connsiteY2274" fmla="*/ 5979681 h 6857999"/>
              <a:gd name="connsiteX2275" fmla="*/ 2116277 w 5372098"/>
              <a:gd name="connsiteY2275" fmla="*/ 5976192 h 6857999"/>
              <a:gd name="connsiteX2276" fmla="*/ 2117774 w 5372098"/>
              <a:gd name="connsiteY2276" fmla="*/ 5972705 h 6857999"/>
              <a:gd name="connsiteX2277" fmla="*/ 2118767 w 5372098"/>
              <a:gd name="connsiteY2277" fmla="*/ 5965229 h 6857999"/>
              <a:gd name="connsiteX2278" fmla="*/ 2120763 w 5372098"/>
              <a:gd name="connsiteY2278" fmla="*/ 5957754 h 6857999"/>
              <a:gd name="connsiteX2279" fmla="*/ 2122257 w 5372098"/>
              <a:gd name="connsiteY2279" fmla="*/ 5951275 h 6857999"/>
              <a:gd name="connsiteX2280" fmla="*/ 2124248 w 5372098"/>
              <a:gd name="connsiteY2280" fmla="*/ 5947788 h 6857999"/>
              <a:gd name="connsiteX2281" fmla="*/ 2125745 w 5372098"/>
              <a:gd name="connsiteY2281" fmla="*/ 5944299 h 6857999"/>
              <a:gd name="connsiteX2282" fmla="*/ 2128737 w 5372098"/>
              <a:gd name="connsiteY2282" fmla="*/ 5940812 h 6857999"/>
              <a:gd name="connsiteX2283" fmla="*/ 2132223 w 5372098"/>
              <a:gd name="connsiteY2283" fmla="*/ 5937822 h 6857999"/>
              <a:gd name="connsiteX2284" fmla="*/ 2124750 w 5372098"/>
              <a:gd name="connsiteY2284" fmla="*/ 5929848 h 6857999"/>
              <a:gd name="connsiteX2285" fmla="*/ 2117774 w 5372098"/>
              <a:gd name="connsiteY2285" fmla="*/ 5923371 h 6857999"/>
              <a:gd name="connsiteX2286" fmla="*/ 2113786 w 5372098"/>
              <a:gd name="connsiteY2286" fmla="*/ 5920878 h 6857999"/>
              <a:gd name="connsiteX2287" fmla="*/ 2110299 w 5372098"/>
              <a:gd name="connsiteY2287" fmla="*/ 5918386 h 6857999"/>
              <a:gd name="connsiteX2288" fmla="*/ 2106810 w 5372098"/>
              <a:gd name="connsiteY2288" fmla="*/ 5917390 h 6857999"/>
              <a:gd name="connsiteX2289" fmla="*/ 2102824 w 5372098"/>
              <a:gd name="connsiteY2289" fmla="*/ 5916393 h 6857999"/>
              <a:gd name="connsiteX2290" fmla="*/ 2099336 w 5372098"/>
              <a:gd name="connsiteY2290" fmla="*/ 5915396 h 6857999"/>
              <a:gd name="connsiteX2291" fmla="*/ 2095847 w 5372098"/>
              <a:gd name="connsiteY2291" fmla="*/ 5915396 h 6857999"/>
              <a:gd name="connsiteX2292" fmla="*/ 2092359 w 5372098"/>
              <a:gd name="connsiteY2292" fmla="*/ 5916892 h 6857999"/>
              <a:gd name="connsiteX2293" fmla="*/ 2088372 w 5372098"/>
              <a:gd name="connsiteY2293" fmla="*/ 5917889 h 6857999"/>
              <a:gd name="connsiteX2294" fmla="*/ 2085382 w 5372098"/>
              <a:gd name="connsiteY2294" fmla="*/ 5920379 h 6857999"/>
              <a:gd name="connsiteX2295" fmla="*/ 2081895 w 5372098"/>
              <a:gd name="connsiteY2295" fmla="*/ 5922872 h 6857999"/>
              <a:gd name="connsiteX2296" fmla="*/ 2078406 w 5372098"/>
              <a:gd name="connsiteY2296" fmla="*/ 5926858 h 6857999"/>
              <a:gd name="connsiteX2297" fmla="*/ 2074420 w 5372098"/>
              <a:gd name="connsiteY2297" fmla="*/ 5930844 h 6857999"/>
              <a:gd name="connsiteX2298" fmla="*/ 2069438 w 5372098"/>
              <a:gd name="connsiteY2298" fmla="*/ 5927357 h 6857999"/>
              <a:gd name="connsiteX2299" fmla="*/ 2064953 w 5372098"/>
              <a:gd name="connsiteY2299" fmla="*/ 5924367 h 6857999"/>
              <a:gd name="connsiteX2300" fmla="*/ 2060967 w 5372098"/>
              <a:gd name="connsiteY2300" fmla="*/ 5920379 h 6857999"/>
              <a:gd name="connsiteX2301" fmla="*/ 2057478 w 5372098"/>
              <a:gd name="connsiteY2301" fmla="*/ 5916393 h 6857999"/>
              <a:gd name="connsiteX2302" fmla="*/ 2053990 w 5372098"/>
              <a:gd name="connsiteY2302" fmla="*/ 5911410 h 6857999"/>
              <a:gd name="connsiteX2303" fmla="*/ 2051997 w 5372098"/>
              <a:gd name="connsiteY2303" fmla="*/ 5906925 h 6857999"/>
              <a:gd name="connsiteX2304" fmla="*/ 2049503 w 5372098"/>
              <a:gd name="connsiteY2304" fmla="*/ 5902441 h 6857999"/>
              <a:gd name="connsiteX2305" fmla="*/ 2048011 w 5372098"/>
              <a:gd name="connsiteY2305" fmla="*/ 5897458 h 6857999"/>
              <a:gd name="connsiteX2306" fmla="*/ 2047512 w 5372098"/>
              <a:gd name="connsiteY2306" fmla="*/ 5892473 h 6857999"/>
              <a:gd name="connsiteX2307" fmla="*/ 2047014 w 5372098"/>
              <a:gd name="connsiteY2307" fmla="*/ 5887490 h 6857999"/>
              <a:gd name="connsiteX2308" fmla="*/ 2047512 w 5372098"/>
              <a:gd name="connsiteY2308" fmla="*/ 5883006 h 6857999"/>
              <a:gd name="connsiteX2309" fmla="*/ 2048507 w 5372098"/>
              <a:gd name="connsiteY2309" fmla="*/ 5878023 h 6857999"/>
              <a:gd name="connsiteX2310" fmla="*/ 2050004 w 5372098"/>
              <a:gd name="connsiteY2310" fmla="*/ 5873039 h 6857999"/>
              <a:gd name="connsiteX2311" fmla="*/ 2052995 w 5372098"/>
              <a:gd name="connsiteY2311" fmla="*/ 5868555 h 6857999"/>
              <a:gd name="connsiteX2312" fmla="*/ 2056484 w 5372098"/>
              <a:gd name="connsiteY2312" fmla="*/ 5864069 h 6857999"/>
              <a:gd name="connsiteX2313" fmla="*/ 2060967 w 5372098"/>
              <a:gd name="connsiteY2313" fmla="*/ 5860083 h 6857999"/>
              <a:gd name="connsiteX2314" fmla="*/ 2063460 w 5372098"/>
              <a:gd name="connsiteY2314" fmla="*/ 5864069 h 6857999"/>
              <a:gd name="connsiteX2315" fmla="*/ 2064454 w 5372098"/>
              <a:gd name="connsiteY2315" fmla="*/ 5867558 h 6857999"/>
              <a:gd name="connsiteX2316" fmla="*/ 2064953 w 5372098"/>
              <a:gd name="connsiteY2316" fmla="*/ 5871545 h 6857999"/>
              <a:gd name="connsiteX2317" fmla="*/ 2064953 w 5372098"/>
              <a:gd name="connsiteY2317" fmla="*/ 5874534 h 6857999"/>
              <a:gd name="connsiteX2318" fmla="*/ 2064454 w 5372098"/>
              <a:gd name="connsiteY2318" fmla="*/ 5878023 h 6857999"/>
              <a:gd name="connsiteX2319" fmla="*/ 2063460 w 5372098"/>
              <a:gd name="connsiteY2319" fmla="*/ 5880514 h 6857999"/>
              <a:gd name="connsiteX2320" fmla="*/ 2060967 w 5372098"/>
              <a:gd name="connsiteY2320" fmla="*/ 5886993 h 6857999"/>
              <a:gd name="connsiteX2321" fmla="*/ 2059971 w 5372098"/>
              <a:gd name="connsiteY2321" fmla="*/ 5890480 h 6857999"/>
              <a:gd name="connsiteX2322" fmla="*/ 2059471 w 5372098"/>
              <a:gd name="connsiteY2322" fmla="*/ 5893969 h 6857999"/>
              <a:gd name="connsiteX2323" fmla="*/ 2059471 w 5372098"/>
              <a:gd name="connsiteY2323" fmla="*/ 5897458 h 6857999"/>
              <a:gd name="connsiteX2324" fmla="*/ 2059971 w 5372098"/>
              <a:gd name="connsiteY2324" fmla="*/ 5900447 h 6857999"/>
              <a:gd name="connsiteX2325" fmla="*/ 2061467 w 5372098"/>
              <a:gd name="connsiteY2325" fmla="*/ 5903935 h 6857999"/>
              <a:gd name="connsiteX2326" fmla="*/ 2064454 w 5372098"/>
              <a:gd name="connsiteY2326" fmla="*/ 5907923 h 6857999"/>
              <a:gd name="connsiteX2327" fmla="*/ 2068442 w 5372098"/>
              <a:gd name="connsiteY2327" fmla="*/ 5912906 h 6857999"/>
              <a:gd name="connsiteX2328" fmla="*/ 2074420 w 5372098"/>
              <a:gd name="connsiteY2328" fmla="*/ 5917390 h 6857999"/>
              <a:gd name="connsiteX2329" fmla="*/ 2076415 w 5372098"/>
              <a:gd name="connsiteY2329" fmla="*/ 5916393 h 6857999"/>
              <a:gd name="connsiteX2330" fmla="*/ 2078406 w 5372098"/>
              <a:gd name="connsiteY2330" fmla="*/ 5914400 h 6857999"/>
              <a:gd name="connsiteX2331" fmla="*/ 2079404 w 5372098"/>
              <a:gd name="connsiteY2331" fmla="*/ 5912906 h 6857999"/>
              <a:gd name="connsiteX2332" fmla="*/ 2080899 w 5372098"/>
              <a:gd name="connsiteY2332" fmla="*/ 5910413 h 6857999"/>
              <a:gd name="connsiteX2333" fmla="*/ 2082895 w 5372098"/>
              <a:gd name="connsiteY2333" fmla="*/ 5905928 h 6857999"/>
              <a:gd name="connsiteX2334" fmla="*/ 2083389 w 5372098"/>
              <a:gd name="connsiteY2334" fmla="*/ 5900447 h 6857999"/>
              <a:gd name="connsiteX2335" fmla="*/ 2082895 w 5372098"/>
              <a:gd name="connsiteY2335" fmla="*/ 5894965 h 6857999"/>
              <a:gd name="connsiteX2336" fmla="*/ 2082391 w 5372098"/>
              <a:gd name="connsiteY2336" fmla="*/ 5888487 h 6857999"/>
              <a:gd name="connsiteX2337" fmla="*/ 2080399 w 5372098"/>
              <a:gd name="connsiteY2337" fmla="*/ 5882507 h 6857999"/>
              <a:gd name="connsiteX2338" fmla="*/ 2078406 w 5372098"/>
              <a:gd name="connsiteY2338" fmla="*/ 5876028 h 6857999"/>
              <a:gd name="connsiteX2339" fmla="*/ 2075415 w 5372098"/>
              <a:gd name="connsiteY2339" fmla="*/ 5869551 h 6857999"/>
              <a:gd name="connsiteX2340" fmla="*/ 2071929 w 5372098"/>
              <a:gd name="connsiteY2340" fmla="*/ 5864069 h 6857999"/>
              <a:gd name="connsiteX2341" fmla="*/ 2068442 w 5372098"/>
              <a:gd name="connsiteY2341" fmla="*/ 5858090 h 6857999"/>
              <a:gd name="connsiteX2342" fmla="*/ 2064454 w 5372098"/>
              <a:gd name="connsiteY2342" fmla="*/ 5853604 h 6857999"/>
              <a:gd name="connsiteX2343" fmla="*/ 2060471 w 5372098"/>
              <a:gd name="connsiteY2343" fmla="*/ 5849618 h 6857999"/>
              <a:gd name="connsiteX2344" fmla="*/ 2055982 w 5372098"/>
              <a:gd name="connsiteY2344" fmla="*/ 5846129 h 6857999"/>
              <a:gd name="connsiteX2345" fmla="*/ 2051997 w 5372098"/>
              <a:gd name="connsiteY2345" fmla="*/ 5844136 h 6857999"/>
              <a:gd name="connsiteX2346" fmla="*/ 2048011 w 5372098"/>
              <a:gd name="connsiteY2346" fmla="*/ 5843638 h 6857999"/>
              <a:gd name="connsiteX2347" fmla="*/ 2046019 w 5372098"/>
              <a:gd name="connsiteY2347" fmla="*/ 5845132 h 6857999"/>
              <a:gd name="connsiteX2348" fmla="*/ 2045021 w 5372098"/>
              <a:gd name="connsiteY2348" fmla="*/ 5845631 h 6857999"/>
              <a:gd name="connsiteX2349" fmla="*/ 2044523 w 5372098"/>
              <a:gd name="connsiteY2349" fmla="*/ 5845631 h 6857999"/>
              <a:gd name="connsiteX2350" fmla="*/ 2044523 w 5372098"/>
              <a:gd name="connsiteY2350" fmla="*/ 5845132 h 6857999"/>
              <a:gd name="connsiteX2351" fmla="*/ 2046019 w 5372098"/>
              <a:gd name="connsiteY2351" fmla="*/ 5842143 h 6857999"/>
              <a:gd name="connsiteX2352" fmla="*/ 2048507 w 5372098"/>
              <a:gd name="connsiteY2352" fmla="*/ 5841146 h 6857999"/>
              <a:gd name="connsiteX2353" fmla="*/ 2051004 w 5372098"/>
              <a:gd name="connsiteY2353" fmla="*/ 5839652 h 6857999"/>
              <a:gd name="connsiteX2354" fmla="*/ 2053494 w 5372098"/>
              <a:gd name="connsiteY2354" fmla="*/ 5838655 h 6857999"/>
              <a:gd name="connsiteX2355" fmla="*/ 2056980 w 5372098"/>
              <a:gd name="connsiteY2355" fmla="*/ 5837659 h 6857999"/>
              <a:gd name="connsiteX2356" fmla="*/ 2060967 w 5372098"/>
              <a:gd name="connsiteY2356" fmla="*/ 5837659 h 6857999"/>
              <a:gd name="connsiteX2357" fmla="*/ 2064953 w 5372098"/>
              <a:gd name="connsiteY2357" fmla="*/ 5838156 h 6857999"/>
              <a:gd name="connsiteX2358" fmla="*/ 2070437 w 5372098"/>
              <a:gd name="connsiteY2358" fmla="*/ 5840149 h 6857999"/>
              <a:gd name="connsiteX2359" fmla="*/ 2075415 w 5372098"/>
              <a:gd name="connsiteY2359" fmla="*/ 5842642 h 6857999"/>
              <a:gd name="connsiteX2360" fmla="*/ 2080399 w 5372098"/>
              <a:gd name="connsiteY2360" fmla="*/ 5846628 h 6857999"/>
              <a:gd name="connsiteX2361" fmla="*/ 2086880 w 5372098"/>
              <a:gd name="connsiteY2361" fmla="*/ 5852608 h 6857999"/>
              <a:gd name="connsiteX2362" fmla="*/ 2087376 w 5372098"/>
              <a:gd name="connsiteY2362" fmla="*/ 5845631 h 6857999"/>
              <a:gd name="connsiteX2363" fmla="*/ 2087376 w 5372098"/>
              <a:gd name="connsiteY2363" fmla="*/ 5838655 h 6857999"/>
              <a:gd name="connsiteX2364" fmla="*/ 2086880 w 5372098"/>
              <a:gd name="connsiteY2364" fmla="*/ 5832177 h 6857999"/>
              <a:gd name="connsiteX2365" fmla="*/ 2085883 w 5372098"/>
              <a:gd name="connsiteY2365" fmla="*/ 5825200 h 6857999"/>
              <a:gd name="connsiteX2366" fmla="*/ 2083890 w 5372098"/>
              <a:gd name="connsiteY2366" fmla="*/ 5818722 h 6857999"/>
              <a:gd name="connsiteX2367" fmla="*/ 2081895 w 5372098"/>
              <a:gd name="connsiteY2367" fmla="*/ 5811746 h 6857999"/>
              <a:gd name="connsiteX2368" fmla="*/ 2076415 w 5372098"/>
              <a:gd name="connsiteY2368" fmla="*/ 5798788 h 6857999"/>
              <a:gd name="connsiteX2369" fmla="*/ 2070437 w 5372098"/>
              <a:gd name="connsiteY2369" fmla="*/ 5785832 h 6857999"/>
              <a:gd name="connsiteX2370" fmla="*/ 2063460 w 5372098"/>
              <a:gd name="connsiteY2370" fmla="*/ 5772378 h 6857999"/>
              <a:gd name="connsiteX2371" fmla="*/ 2048507 w 5372098"/>
              <a:gd name="connsiteY2371" fmla="*/ 5747461 h 6857999"/>
              <a:gd name="connsiteX2372" fmla="*/ 2041531 w 5372098"/>
              <a:gd name="connsiteY2372" fmla="*/ 5734505 h 6857999"/>
              <a:gd name="connsiteX2373" fmla="*/ 2036050 w 5372098"/>
              <a:gd name="connsiteY2373" fmla="*/ 5722047 h 6857999"/>
              <a:gd name="connsiteX2374" fmla="*/ 2033062 w 5372098"/>
              <a:gd name="connsiteY2374" fmla="*/ 5715568 h 6857999"/>
              <a:gd name="connsiteX2375" fmla="*/ 2030571 w 5372098"/>
              <a:gd name="connsiteY2375" fmla="*/ 5710086 h 6857999"/>
              <a:gd name="connsiteX2376" fmla="*/ 2029074 w 5372098"/>
              <a:gd name="connsiteY2376" fmla="*/ 5703609 h 6857999"/>
              <a:gd name="connsiteX2377" fmla="*/ 2028080 w 5372098"/>
              <a:gd name="connsiteY2377" fmla="*/ 5697628 h 6857999"/>
              <a:gd name="connsiteX2378" fmla="*/ 2027085 w 5372098"/>
              <a:gd name="connsiteY2378" fmla="*/ 5691648 h 6857999"/>
              <a:gd name="connsiteX2379" fmla="*/ 2026583 w 5372098"/>
              <a:gd name="connsiteY2379" fmla="*/ 5685170 h 6857999"/>
              <a:gd name="connsiteX2380" fmla="*/ 2027085 w 5372098"/>
              <a:gd name="connsiteY2380" fmla="*/ 5679689 h 6857999"/>
              <a:gd name="connsiteX2381" fmla="*/ 2028576 w 5372098"/>
              <a:gd name="connsiteY2381" fmla="*/ 5673211 h 6857999"/>
              <a:gd name="connsiteX2382" fmla="*/ 2030072 w 5372098"/>
              <a:gd name="connsiteY2382" fmla="*/ 5667728 h 6857999"/>
              <a:gd name="connsiteX2383" fmla="*/ 2032566 w 5372098"/>
              <a:gd name="connsiteY2383" fmla="*/ 5661251 h 6857999"/>
              <a:gd name="connsiteX2384" fmla="*/ 2036050 w 5372098"/>
              <a:gd name="connsiteY2384" fmla="*/ 5655769 h 6857999"/>
              <a:gd name="connsiteX2385" fmla="*/ 2040038 w 5372098"/>
              <a:gd name="connsiteY2385" fmla="*/ 5649790 h 6857999"/>
              <a:gd name="connsiteX2386" fmla="*/ 2033062 w 5372098"/>
              <a:gd name="connsiteY2386" fmla="*/ 5648793 h 6857999"/>
              <a:gd name="connsiteX2387" fmla="*/ 2027085 w 5372098"/>
              <a:gd name="connsiteY2387" fmla="*/ 5647797 h 6857999"/>
              <a:gd name="connsiteX2388" fmla="*/ 2022098 w 5372098"/>
              <a:gd name="connsiteY2388" fmla="*/ 5646301 h 6857999"/>
              <a:gd name="connsiteX2389" fmla="*/ 2018114 w 5372098"/>
              <a:gd name="connsiteY2389" fmla="*/ 5644807 h 6857999"/>
              <a:gd name="connsiteX2390" fmla="*/ 2015121 w 5372098"/>
              <a:gd name="connsiteY2390" fmla="*/ 5642814 h 6857999"/>
              <a:gd name="connsiteX2391" fmla="*/ 2013133 w 5372098"/>
              <a:gd name="connsiteY2391" fmla="*/ 5640819 h 6857999"/>
              <a:gd name="connsiteX2392" fmla="*/ 2010639 w 5372098"/>
              <a:gd name="connsiteY2392" fmla="*/ 5638328 h 6857999"/>
              <a:gd name="connsiteX2393" fmla="*/ 2009641 w 5372098"/>
              <a:gd name="connsiteY2393" fmla="*/ 5635338 h 6857999"/>
              <a:gd name="connsiteX2394" fmla="*/ 2006653 w 5372098"/>
              <a:gd name="connsiteY2394" fmla="*/ 5629856 h 6857999"/>
              <a:gd name="connsiteX2395" fmla="*/ 2003164 w 5372098"/>
              <a:gd name="connsiteY2395" fmla="*/ 5623378 h 6857999"/>
              <a:gd name="connsiteX2396" fmla="*/ 2001172 w 5372098"/>
              <a:gd name="connsiteY2396" fmla="*/ 5619890 h 6857999"/>
              <a:gd name="connsiteX2397" fmla="*/ 1998181 w 5372098"/>
              <a:gd name="connsiteY2397" fmla="*/ 5616900 h 6857999"/>
              <a:gd name="connsiteX2398" fmla="*/ 1994692 w 5372098"/>
              <a:gd name="connsiteY2398" fmla="*/ 5612912 h 6857999"/>
              <a:gd name="connsiteX2399" fmla="*/ 1990706 w 5372098"/>
              <a:gd name="connsiteY2399" fmla="*/ 5608429 h 6857999"/>
              <a:gd name="connsiteX2400" fmla="*/ 1988215 w 5372098"/>
              <a:gd name="connsiteY2400" fmla="*/ 5614907 h 6857999"/>
              <a:gd name="connsiteX2401" fmla="*/ 1987217 w 5372098"/>
              <a:gd name="connsiteY2401" fmla="*/ 5617897 h 6857999"/>
              <a:gd name="connsiteX2402" fmla="*/ 1986721 w 5372098"/>
              <a:gd name="connsiteY2402" fmla="*/ 5621384 h 6857999"/>
              <a:gd name="connsiteX2403" fmla="*/ 1986721 w 5372098"/>
              <a:gd name="connsiteY2403" fmla="*/ 5624873 h 6857999"/>
              <a:gd name="connsiteX2404" fmla="*/ 1986721 w 5372098"/>
              <a:gd name="connsiteY2404" fmla="*/ 5628362 h 6857999"/>
              <a:gd name="connsiteX2405" fmla="*/ 1987716 w 5372098"/>
              <a:gd name="connsiteY2405" fmla="*/ 5631352 h 6857999"/>
              <a:gd name="connsiteX2406" fmla="*/ 1989711 w 5372098"/>
              <a:gd name="connsiteY2406" fmla="*/ 5635338 h 6857999"/>
              <a:gd name="connsiteX2407" fmla="*/ 1984726 w 5372098"/>
              <a:gd name="connsiteY2407" fmla="*/ 5632846 h 6857999"/>
              <a:gd name="connsiteX2408" fmla="*/ 1980738 w 5372098"/>
              <a:gd name="connsiteY2408" fmla="*/ 5628860 h 6857999"/>
              <a:gd name="connsiteX2409" fmla="*/ 1976256 w 5372098"/>
              <a:gd name="connsiteY2409" fmla="*/ 5623378 h 6857999"/>
              <a:gd name="connsiteX2410" fmla="*/ 1972271 w 5372098"/>
              <a:gd name="connsiteY2410" fmla="*/ 5618395 h 6857999"/>
              <a:gd name="connsiteX2411" fmla="*/ 1963801 w 5372098"/>
              <a:gd name="connsiteY2411" fmla="*/ 5605936 h 6857999"/>
              <a:gd name="connsiteX2412" fmla="*/ 1954334 w 5372098"/>
              <a:gd name="connsiteY2412" fmla="*/ 5591485 h 6857999"/>
              <a:gd name="connsiteX2413" fmla="*/ 1944864 w 5372098"/>
              <a:gd name="connsiteY2413" fmla="*/ 5576037 h 6857999"/>
              <a:gd name="connsiteX2414" fmla="*/ 1933901 w 5372098"/>
              <a:gd name="connsiteY2414" fmla="*/ 5559592 h 6857999"/>
              <a:gd name="connsiteX2415" fmla="*/ 1927422 w 5372098"/>
              <a:gd name="connsiteY2415" fmla="*/ 5551619 h 6857999"/>
              <a:gd name="connsiteX2416" fmla="*/ 1921441 w 5372098"/>
              <a:gd name="connsiteY2416" fmla="*/ 5543147 h 6857999"/>
              <a:gd name="connsiteX2417" fmla="*/ 1913966 w 5372098"/>
              <a:gd name="connsiteY2417" fmla="*/ 5534676 h 6857999"/>
              <a:gd name="connsiteX2418" fmla="*/ 1906497 w 5372098"/>
              <a:gd name="connsiteY2418" fmla="*/ 5527202 h 6857999"/>
              <a:gd name="connsiteX2419" fmla="*/ 1879586 w 5372098"/>
              <a:gd name="connsiteY2419" fmla="*/ 5546137 h 6857999"/>
              <a:gd name="connsiteX2420" fmla="*/ 1881083 w 5372098"/>
              <a:gd name="connsiteY2420" fmla="*/ 5549626 h 6857999"/>
              <a:gd name="connsiteX2421" fmla="*/ 1883075 w 5372098"/>
              <a:gd name="connsiteY2421" fmla="*/ 5552616 h 6857999"/>
              <a:gd name="connsiteX2422" fmla="*/ 1884569 w 5372098"/>
              <a:gd name="connsiteY2422" fmla="*/ 5554609 h 6857999"/>
              <a:gd name="connsiteX2423" fmla="*/ 1887061 w 5372098"/>
              <a:gd name="connsiteY2423" fmla="*/ 5556602 h 6857999"/>
              <a:gd name="connsiteX2424" fmla="*/ 1888555 w 5372098"/>
              <a:gd name="connsiteY2424" fmla="*/ 5557599 h 6857999"/>
              <a:gd name="connsiteX2425" fmla="*/ 1891047 w 5372098"/>
              <a:gd name="connsiteY2425" fmla="*/ 5558098 h 6857999"/>
              <a:gd name="connsiteX2426" fmla="*/ 1892541 w 5372098"/>
              <a:gd name="connsiteY2426" fmla="*/ 5558596 h 6857999"/>
              <a:gd name="connsiteX2427" fmla="*/ 1895035 w 5372098"/>
              <a:gd name="connsiteY2427" fmla="*/ 5558098 h 6857999"/>
              <a:gd name="connsiteX2428" fmla="*/ 1899019 w 5372098"/>
              <a:gd name="connsiteY2428" fmla="*/ 5557101 h 6857999"/>
              <a:gd name="connsiteX2429" fmla="*/ 1903007 w 5372098"/>
              <a:gd name="connsiteY2429" fmla="*/ 5554609 h 6857999"/>
              <a:gd name="connsiteX2430" fmla="*/ 1911478 w 5372098"/>
              <a:gd name="connsiteY2430" fmla="*/ 5549626 h 6857999"/>
              <a:gd name="connsiteX2431" fmla="*/ 1914468 w 5372098"/>
              <a:gd name="connsiteY2431" fmla="*/ 5553613 h 6857999"/>
              <a:gd name="connsiteX2432" fmla="*/ 1915961 w 5372098"/>
              <a:gd name="connsiteY2432" fmla="*/ 5558098 h 6857999"/>
              <a:gd name="connsiteX2433" fmla="*/ 1916959 w 5372098"/>
              <a:gd name="connsiteY2433" fmla="*/ 5563081 h 6857999"/>
              <a:gd name="connsiteX2434" fmla="*/ 1916959 w 5372098"/>
              <a:gd name="connsiteY2434" fmla="*/ 5567565 h 6857999"/>
              <a:gd name="connsiteX2435" fmla="*/ 1915961 w 5372098"/>
              <a:gd name="connsiteY2435" fmla="*/ 5572549 h 6857999"/>
              <a:gd name="connsiteX2436" fmla="*/ 1915465 w 5372098"/>
              <a:gd name="connsiteY2436" fmla="*/ 5577033 h 6857999"/>
              <a:gd name="connsiteX2437" fmla="*/ 1913966 w 5372098"/>
              <a:gd name="connsiteY2437" fmla="*/ 5587001 h 6857999"/>
              <a:gd name="connsiteX2438" fmla="*/ 1913470 w 5372098"/>
              <a:gd name="connsiteY2438" fmla="*/ 5591485 h 6857999"/>
              <a:gd name="connsiteX2439" fmla="*/ 1913470 w 5372098"/>
              <a:gd name="connsiteY2439" fmla="*/ 5595970 h 6857999"/>
              <a:gd name="connsiteX2440" fmla="*/ 1913966 w 5372098"/>
              <a:gd name="connsiteY2440" fmla="*/ 5599957 h 6857999"/>
              <a:gd name="connsiteX2441" fmla="*/ 1914964 w 5372098"/>
              <a:gd name="connsiteY2441" fmla="*/ 5603446 h 6857999"/>
              <a:gd name="connsiteX2442" fmla="*/ 1917456 w 5372098"/>
              <a:gd name="connsiteY2442" fmla="*/ 5606435 h 6857999"/>
              <a:gd name="connsiteX2443" fmla="*/ 1921441 w 5372098"/>
              <a:gd name="connsiteY2443" fmla="*/ 5609425 h 6857999"/>
              <a:gd name="connsiteX2444" fmla="*/ 1926426 w 5372098"/>
              <a:gd name="connsiteY2444" fmla="*/ 5610919 h 6857999"/>
              <a:gd name="connsiteX2445" fmla="*/ 1932903 w 5372098"/>
              <a:gd name="connsiteY2445" fmla="*/ 5611916 h 6857999"/>
              <a:gd name="connsiteX2446" fmla="*/ 1931409 w 5372098"/>
              <a:gd name="connsiteY2446" fmla="*/ 5611916 h 6857999"/>
              <a:gd name="connsiteX2447" fmla="*/ 1929416 w 5372098"/>
              <a:gd name="connsiteY2447" fmla="*/ 5613412 h 6857999"/>
              <a:gd name="connsiteX2448" fmla="*/ 1921942 w 5372098"/>
              <a:gd name="connsiteY2448" fmla="*/ 5615904 h 6857999"/>
              <a:gd name="connsiteX2449" fmla="*/ 1912971 w 5372098"/>
              <a:gd name="connsiteY2449" fmla="*/ 5621384 h 6857999"/>
              <a:gd name="connsiteX2450" fmla="*/ 1902511 w 5372098"/>
              <a:gd name="connsiteY2450" fmla="*/ 5627364 h 6857999"/>
              <a:gd name="connsiteX2451" fmla="*/ 1892541 w 5372098"/>
              <a:gd name="connsiteY2451" fmla="*/ 5633843 h 6857999"/>
              <a:gd name="connsiteX2452" fmla="*/ 1888056 w 5372098"/>
              <a:gd name="connsiteY2452" fmla="*/ 5637331 h 6857999"/>
              <a:gd name="connsiteX2453" fmla="*/ 1884569 w 5372098"/>
              <a:gd name="connsiteY2453" fmla="*/ 5640819 h 6857999"/>
              <a:gd name="connsiteX2454" fmla="*/ 1882076 w 5372098"/>
              <a:gd name="connsiteY2454" fmla="*/ 5643810 h 6857999"/>
              <a:gd name="connsiteX2455" fmla="*/ 1880085 w 5372098"/>
              <a:gd name="connsiteY2455" fmla="*/ 5646301 h 6857999"/>
              <a:gd name="connsiteX2456" fmla="*/ 1879088 w 5372098"/>
              <a:gd name="connsiteY2456" fmla="*/ 5649291 h 6857999"/>
              <a:gd name="connsiteX2457" fmla="*/ 1879586 w 5372098"/>
              <a:gd name="connsiteY2457" fmla="*/ 5650287 h 6857999"/>
              <a:gd name="connsiteX2458" fmla="*/ 1879586 w 5372098"/>
              <a:gd name="connsiteY2458" fmla="*/ 5651783 h 6857999"/>
              <a:gd name="connsiteX2459" fmla="*/ 1879586 w 5372098"/>
              <a:gd name="connsiteY2459" fmla="*/ 5655769 h 6857999"/>
              <a:gd name="connsiteX2460" fmla="*/ 1880581 w 5372098"/>
              <a:gd name="connsiteY2460" fmla="*/ 5659756 h 6857999"/>
              <a:gd name="connsiteX2461" fmla="*/ 1882076 w 5372098"/>
              <a:gd name="connsiteY2461" fmla="*/ 5664241 h 6857999"/>
              <a:gd name="connsiteX2462" fmla="*/ 1883574 w 5372098"/>
              <a:gd name="connsiteY2462" fmla="*/ 5668725 h 6857999"/>
              <a:gd name="connsiteX2463" fmla="*/ 1886061 w 5372098"/>
              <a:gd name="connsiteY2463" fmla="*/ 5673211 h 6857999"/>
              <a:gd name="connsiteX2464" fmla="*/ 1888555 w 5372098"/>
              <a:gd name="connsiteY2464" fmla="*/ 5678194 h 6857999"/>
              <a:gd name="connsiteX2465" fmla="*/ 1895531 w 5372098"/>
              <a:gd name="connsiteY2465" fmla="*/ 5687164 h 6857999"/>
              <a:gd name="connsiteX2466" fmla="*/ 1904003 w 5372098"/>
              <a:gd name="connsiteY2466" fmla="*/ 5696631 h 6857999"/>
              <a:gd name="connsiteX2467" fmla="*/ 1913470 w 5372098"/>
              <a:gd name="connsiteY2467" fmla="*/ 5706599 h 6857999"/>
              <a:gd name="connsiteX2468" fmla="*/ 1923439 w 5372098"/>
              <a:gd name="connsiteY2468" fmla="*/ 5717064 h 6857999"/>
              <a:gd name="connsiteX2469" fmla="*/ 1934399 w 5372098"/>
              <a:gd name="connsiteY2469" fmla="*/ 5726531 h 6857999"/>
              <a:gd name="connsiteX2470" fmla="*/ 1956824 w 5372098"/>
              <a:gd name="connsiteY2470" fmla="*/ 5745967 h 6857999"/>
              <a:gd name="connsiteX2471" fmla="*/ 1976753 w 5372098"/>
              <a:gd name="connsiteY2471" fmla="*/ 5764405 h 6857999"/>
              <a:gd name="connsiteX2472" fmla="*/ 1986222 w 5372098"/>
              <a:gd name="connsiteY2472" fmla="*/ 5773374 h 6857999"/>
              <a:gd name="connsiteX2473" fmla="*/ 1993697 w 5372098"/>
              <a:gd name="connsiteY2473" fmla="*/ 5781347 h 6857999"/>
              <a:gd name="connsiteX2474" fmla="*/ 1999677 w 5372098"/>
              <a:gd name="connsiteY2474" fmla="*/ 5789819 h 6857999"/>
              <a:gd name="connsiteX2475" fmla="*/ 2002167 w 5372098"/>
              <a:gd name="connsiteY2475" fmla="*/ 5793805 h 6857999"/>
              <a:gd name="connsiteX2476" fmla="*/ 2003663 w 5372098"/>
              <a:gd name="connsiteY2476" fmla="*/ 5797294 h 6857999"/>
              <a:gd name="connsiteX2477" fmla="*/ 1984227 w 5372098"/>
              <a:gd name="connsiteY2477" fmla="*/ 5786330 h 6857999"/>
              <a:gd name="connsiteX2478" fmla="*/ 1962802 w 5372098"/>
              <a:gd name="connsiteY2478" fmla="*/ 5772378 h 6857999"/>
              <a:gd name="connsiteX2479" fmla="*/ 1951344 w 5372098"/>
              <a:gd name="connsiteY2479" fmla="*/ 5764405 h 6857999"/>
              <a:gd name="connsiteX2480" fmla="*/ 1938883 w 5372098"/>
              <a:gd name="connsiteY2480" fmla="*/ 5755933 h 6857999"/>
              <a:gd name="connsiteX2481" fmla="*/ 1927422 w 5372098"/>
              <a:gd name="connsiteY2481" fmla="*/ 5746464 h 6857999"/>
              <a:gd name="connsiteX2482" fmla="*/ 1915465 w 5372098"/>
              <a:gd name="connsiteY2482" fmla="*/ 5736996 h 6857999"/>
              <a:gd name="connsiteX2483" fmla="*/ 1904003 w 5372098"/>
              <a:gd name="connsiteY2483" fmla="*/ 5727030 h 6857999"/>
              <a:gd name="connsiteX2484" fmla="*/ 1892541 w 5372098"/>
              <a:gd name="connsiteY2484" fmla="*/ 5716067 h 6857999"/>
              <a:gd name="connsiteX2485" fmla="*/ 1881083 w 5372098"/>
              <a:gd name="connsiteY2485" fmla="*/ 5705602 h 6857999"/>
              <a:gd name="connsiteX2486" fmla="*/ 1871117 w 5372098"/>
              <a:gd name="connsiteY2486" fmla="*/ 5694141 h 6857999"/>
              <a:gd name="connsiteX2487" fmla="*/ 1860653 w 5372098"/>
              <a:gd name="connsiteY2487" fmla="*/ 5682180 h 6857999"/>
              <a:gd name="connsiteX2488" fmla="*/ 1851681 w 5372098"/>
              <a:gd name="connsiteY2488" fmla="*/ 5669722 h 6857999"/>
              <a:gd name="connsiteX2489" fmla="*/ 1842713 w 5372098"/>
              <a:gd name="connsiteY2489" fmla="*/ 5657265 h 6857999"/>
              <a:gd name="connsiteX2490" fmla="*/ 1834739 w 5372098"/>
              <a:gd name="connsiteY2490" fmla="*/ 5644308 h 6857999"/>
              <a:gd name="connsiteX2491" fmla="*/ 1833246 w 5372098"/>
              <a:gd name="connsiteY2491" fmla="*/ 5642814 h 6857999"/>
              <a:gd name="connsiteX2492" fmla="*/ 1830752 w 5372098"/>
              <a:gd name="connsiteY2492" fmla="*/ 5642814 h 6857999"/>
              <a:gd name="connsiteX2493" fmla="*/ 1829260 w 5372098"/>
              <a:gd name="connsiteY2493" fmla="*/ 5643810 h 6857999"/>
              <a:gd name="connsiteX2494" fmla="*/ 1827265 w 5372098"/>
              <a:gd name="connsiteY2494" fmla="*/ 5644807 h 6857999"/>
              <a:gd name="connsiteX2495" fmla="*/ 1825771 w 5372098"/>
              <a:gd name="connsiteY2495" fmla="*/ 5646301 h 6857999"/>
              <a:gd name="connsiteX2496" fmla="*/ 1824774 w 5372098"/>
              <a:gd name="connsiteY2496" fmla="*/ 5648793 h 6857999"/>
              <a:gd name="connsiteX2497" fmla="*/ 1822282 w 5372098"/>
              <a:gd name="connsiteY2497" fmla="*/ 5654274 h 6857999"/>
              <a:gd name="connsiteX2498" fmla="*/ 1818294 w 5372098"/>
              <a:gd name="connsiteY2498" fmla="*/ 5665735 h 6857999"/>
              <a:gd name="connsiteX2499" fmla="*/ 1816301 w 5372098"/>
              <a:gd name="connsiteY2499" fmla="*/ 5670718 h 6857999"/>
              <a:gd name="connsiteX2500" fmla="*/ 1815306 w 5372098"/>
              <a:gd name="connsiteY2500" fmla="*/ 5672214 h 6857999"/>
              <a:gd name="connsiteX2501" fmla="*/ 1814309 w 5372098"/>
              <a:gd name="connsiteY2501" fmla="*/ 5672713 h 6857999"/>
              <a:gd name="connsiteX2502" fmla="*/ 1813813 w 5372098"/>
              <a:gd name="connsiteY2502" fmla="*/ 5673211 h 6857999"/>
              <a:gd name="connsiteX2503" fmla="*/ 1812315 w 5372098"/>
              <a:gd name="connsiteY2503" fmla="*/ 5673211 h 6857999"/>
              <a:gd name="connsiteX2504" fmla="*/ 1810320 w 5372098"/>
              <a:gd name="connsiteY2504" fmla="*/ 5673211 h 6857999"/>
              <a:gd name="connsiteX2505" fmla="*/ 1807333 w 5372098"/>
              <a:gd name="connsiteY2505" fmla="*/ 5671715 h 6857999"/>
              <a:gd name="connsiteX2506" fmla="*/ 1804343 w 5372098"/>
              <a:gd name="connsiteY2506" fmla="*/ 5669722 h 6857999"/>
              <a:gd name="connsiteX2507" fmla="*/ 1797866 w 5372098"/>
              <a:gd name="connsiteY2507" fmla="*/ 5664241 h 6857999"/>
              <a:gd name="connsiteX2508" fmla="*/ 1791385 w 5372098"/>
              <a:gd name="connsiteY2508" fmla="*/ 5657763 h 6857999"/>
              <a:gd name="connsiteX2509" fmla="*/ 1788396 w 5372098"/>
              <a:gd name="connsiteY2509" fmla="*/ 5655769 h 6857999"/>
              <a:gd name="connsiteX2510" fmla="*/ 1785409 w 5372098"/>
              <a:gd name="connsiteY2510" fmla="*/ 5653776 h 6857999"/>
              <a:gd name="connsiteX2511" fmla="*/ 1783418 w 5372098"/>
              <a:gd name="connsiteY2511" fmla="*/ 5652780 h 6857999"/>
              <a:gd name="connsiteX2512" fmla="*/ 1781420 w 5372098"/>
              <a:gd name="connsiteY2512" fmla="*/ 5653277 h 6857999"/>
              <a:gd name="connsiteX2513" fmla="*/ 1780924 w 5372098"/>
              <a:gd name="connsiteY2513" fmla="*/ 5653776 h 6857999"/>
              <a:gd name="connsiteX2514" fmla="*/ 1780423 w 5372098"/>
              <a:gd name="connsiteY2514" fmla="*/ 5654274 h 6857999"/>
              <a:gd name="connsiteX2515" fmla="*/ 1780423 w 5372098"/>
              <a:gd name="connsiteY2515" fmla="*/ 5657763 h 6857999"/>
              <a:gd name="connsiteX2516" fmla="*/ 1780924 w 5372098"/>
              <a:gd name="connsiteY2516" fmla="*/ 5662248 h 6857999"/>
              <a:gd name="connsiteX2517" fmla="*/ 1782418 w 5372098"/>
              <a:gd name="connsiteY2517" fmla="*/ 5669224 h 6857999"/>
              <a:gd name="connsiteX2518" fmla="*/ 1777933 w 5372098"/>
              <a:gd name="connsiteY2518" fmla="*/ 5669722 h 6857999"/>
              <a:gd name="connsiteX2519" fmla="*/ 1774943 w 5372098"/>
              <a:gd name="connsiteY2519" fmla="*/ 5669722 h 6857999"/>
              <a:gd name="connsiteX2520" fmla="*/ 1771956 w 5372098"/>
              <a:gd name="connsiteY2520" fmla="*/ 5668725 h 6857999"/>
              <a:gd name="connsiteX2521" fmla="*/ 1769462 w 5372098"/>
              <a:gd name="connsiteY2521" fmla="*/ 5667231 h 6857999"/>
              <a:gd name="connsiteX2522" fmla="*/ 1767471 w 5372098"/>
              <a:gd name="connsiteY2522" fmla="*/ 5664241 h 6857999"/>
              <a:gd name="connsiteX2523" fmla="*/ 1765977 w 5372098"/>
              <a:gd name="connsiteY2523" fmla="*/ 5661251 h 6857999"/>
              <a:gd name="connsiteX2524" fmla="*/ 1763983 w 5372098"/>
              <a:gd name="connsiteY2524" fmla="*/ 5653776 h 6857999"/>
              <a:gd name="connsiteX2525" fmla="*/ 1761990 w 5372098"/>
              <a:gd name="connsiteY2525" fmla="*/ 5645803 h 6857999"/>
              <a:gd name="connsiteX2526" fmla="*/ 1759992 w 5372098"/>
              <a:gd name="connsiteY2526" fmla="*/ 5637331 h 6857999"/>
              <a:gd name="connsiteX2527" fmla="*/ 1758497 w 5372098"/>
              <a:gd name="connsiteY2527" fmla="*/ 5633843 h 6857999"/>
              <a:gd name="connsiteX2528" fmla="*/ 1757006 w 5372098"/>
              <a:gd name="connsiteY2528" fmla="*/ 5629856 h 6857999"/>
              <a:gd name="connsiteX2529" fmla="*/ 1755014 w 5372098"/>
              <a:gd name="connsiteY2529" fmla="*/ 5626866 h 6857999"/>
              <a:gd name="connsiteX2530" fmla="*/ 1752520 w 5372098"/>
              <a:gd name="connsiteY2530" fmla="*/ 5623877 h 6857999"/>
              <a:gd name="connsiteX2531" fmla="*/ 1751028 w 5372098"/>
              <a:gd name="connsiteY2531" fmla="*/ 5631352 h 6857999"/>
              <a:gd name="connsiteX2532" fmla="*/ 1750525 w 5372098"/>
              <a:gd name="connsiteY2532" fmla="*/ 5639822 h 6857999"/>
              <a:gd name="connsiteX2533" fmla="*/ 1751028 w 5372098"/>
              <a:gd name="connsiteY2533" fmla="*/ 5647797 h 6857999"/>
              <a:gd name="connsiteX2534" fmla="*/ 1752021 w 5372098"/>
              <a:gd name="connsiteY2534" fmla="*/ 5656267 h 6857999"/>
              <a:gd name="connsiteX2535" fmla="*/ 1754512 w 5372098"/>
              <a:gd name="connsiteY2535" fmla="*/ 5673211 h 6857999"/>
              <a:gd name="connsiteX2536" fmla="*/ 1758001 w 5372098"/>
              <a:gd name="connsiteY2536" fmla="*/ 5690154 h 6857999"/>
              <a:gd name="connsiteX2537" fmla="*/ 1759992 w 5372098"/>
              <a:gd name="connsiteY2537" fmla="*/ 5697628 h 6857999"/>
              <a:gd name="connsiteX2538" fmla="*/ 1760495 w 5372098"/>
              <a:gd name="connsiteY2538" fmla="*/ 5705103 h 6857999"/>
              <a:gd name="connsiteX2539" fmla="*/ 1760991 w 5372098"/>
              <a:gd name="connsiteY2539" fmla="*/ 5712079 h 6857999"/>
              <a:gd name="connsiteX2540" fmla="*/ 1760495 w 5372098"/>
              <a:gd name="connsiteY2540" fmla="*/ 5718558 h 6857999"/>
              <a:gd name="connsiteX2541" fmla="*/ 1759497 w 5372098"/>
              <a:gd name="connsiteY2541" fmla="*/ 5724538 h 6857999"/>
              <a:gd name="connsiteX2542" fmla="*/ 1758001 w 5372098"/>
              <a:gd name="connsiteY2542" fmla="*/ 5726531 h 6857999"/>
              <a:gd name="connsiteX2543" fmla="*/ 1756507 w 5372098"/>
              <a:gd name="connsiteY2543" fmla="*/ 5729023 h 6857999"/>
              <a:gd name="connsiteX2544" fmla="*/ 1754512 w 5372098"/>
              <a:gd name="connsiteY2544" fmla="*/ 5731016 h 6857999"/>
              <a:gd name="connsiteX2545" fmla="*/ 1753016 w 5372098"/>
              <a:gd name="connsiteY2545" fmla="*/ 5733010 h 6857999"/>
              <a:gd name="connsiteX2546" fmla="*/ 1750029 w 5372098"/>
              <a:gd name="connsiteY2546" fmla="*/ 5734505 h 6857999"/>
              <a:gd name="connsiteX2547" fmla="*/ 1747038 w 5372098"/>
              <a:gd name="connsiteY2547" fmla="*/ 5735999 h 6857999"/>
              <a:gd name="connsiteX2548" fmla="*/ 1753016 w 5372098"/>
              <a:gd name="connsiteY2548" fmla="*/ 5741979 h 6857999"/>
              <a:gd name="connsiteX2549" fmla="*/ 1757006 w 5372098"/>
              <a:gd name="connsiteY2549" fmla="*/ 5747960 h 6857999"/>
              <a:gd name="connsiteX2550" fmla="*/ 1760991 w 5372098"/>
              <a:gd name="connsiteY2550" fmla="*/ 5753441 h 6857999"/>
              <a:gd name="connsiteX2551" fmla="*/ 1763983 w 5372098"/>
              <a:gd name="connsiteY2551" fmla="*/ 5758923 h 6857999"/>
              <a:gd name="connsiteX2552" fmla="*/ 1765473 w 5372098"/>
              <a:gd name="connsiteY2552" fmla="*/ 5763906 h 6857999"/>
              <a:gd name="connsiteX2553" fmla="*/ 1767967 w 5372098"/>
              <a:gd name="connsiteY2553" fmla="*/ 5768889 h 6857999"/>
              <a:gd name="connsiteX2554" fmla="*/ 1769961 w 5372098"/>
              <a:gd name="connsiteY2554" fmla="*/ 5778856 h 6857999"/>
              <a:gd name="connsiteX2555" fmla="*/ 1772449 w 5372098"/>
              <a:gd name="connsiteY2555" fmla="*/ 5787826 h 6857999"/>
              <a:gd name="connsiteX2556" fmla="*/ 1774943 w 5372098"/>
              <a:gd name="connsiteY2556" fmla="*/ 5797294 h 6857999"/>
              <a:gd name="connsiteX2557" fmla="*/ 1776439 w 5372098"/>
              <a:gd name="connsiteY2557" fmla="*/ 5802277 h 6857999"/>
              <a:gd name="connsiteX2558" fmla="*/ 1778929 w 5372098"/>
              <a:gd name="connsiteY2558" fmla="*/ 5807260 h 6857999"/>
              <a:gd name="connsiteX2559" fmla="*/ 1780924 w 5372098"/>
              <a:gd name="connsiteY2559" fmla="*/ 5812742 h 6857999"/>
              <a:gd name="connsiteX2560" fmla="*/ 1784909 w 5372098"/>
              <a:gd name="connsiteY2560" fmla="*/ 5817725 h 6857999"/>
              <a:gd name="connsiteX2561" fmla="*/ 1788396 w 5372098"/>
              <a:gd name="connsiteY2561" fmla="*/ 5817226 h 6857999"/>
              <a:gd name="connsiteX2562" fmla="*/ 1791385 w 5372098"/>
              <a:gd name="connsiteY2562" fmla="*/ 5815732 h 6857999"/>
              <a:gd name="connsiteX2563" fmla="*/ 1793877 w 5372098"/>
              <a:gd name="connsiteY2563" fmla="*/ 5814236 h 6857999"/>
              <a:gd name="connsiteX2564" fmla="*/ 1795875 w 5372098"/>
              <a:gd name="connsiteY2564" fmla="*/ 5811746 h 6857999"/>
              <a:gd name="connsiteX2565" fmla="*/ 1796868 w 5372098"/>
              <a:gd name="connsiteY2565" fmla="*/ 5809253 h 6857999"/>
              <a:gd name="connsiteX2566" fmla="*/ 1797866 w 5372098"/>
              <a:gd name="connsiteY2566" fmla="*/ 5806263 h 6857999"/>
              <a:gd name="connsiteX2567" fmla="*/ 1798362 w 5372098"/>
              <a:gd name="connsiteY2567" fmla="*/ 5802277 h 6857999"/>
              <a:gd name="connsiteX2568" fmla="*/ 1798362 w 5372098"/>
              <a:gd name="connsiteY2568" fmla="*/ 5798291 h 6857999"/>
              <a:gd name="connsiteX2569" fmla="*/ 1796868 w 5372098"/>
              <a:gd name="connsiteY2569" fmla="*/ 5788822 h 6857999"/>
              <a:gd name="connsiteX2570" fmla="*/ 1795372 w 5372098"/>
              <a:gd name="connsiteY2570" fmla="*/ 5779354 h 6857999"/>
              <a:gd name="connsiteX2571" fmla="*/ 1788899 w 5372098"/>
              <a:gd name="connsiteY2571" fmla="*/ 5756929 h 6857999"/>
              <a:gd name="connsiteX2572" fmla="*/ 1786405 w 5372098"/>
              <a:gd name="connsiteY2572" fmla="*/ 5745468 h 6857999"/>
              <a:gd name="connsiteX2573" fmla="*/ 1783418 w 5372098"/>
              <a:gd name="connsiteY2573" fmla="*/ 5734006 h 6857999"/>
              <a:gd name="connsiteX2574" fmla="*/ 1781420 w 5372098"/>
              <a:gd name="connsiteY2574" fmla="*/ 5723044 h 6857999"/>
              <a:gd name="connsiteX2575" fmla="*/ 1780423 w 5372098"/>
              <a:gd name="connsiteY2575" fmla="*/ 5713575 h 6857999"/>
              <a:gd name="connsiteX2576" fmla="*/ 1780423 w 5372098"/>
              <a:gd name="connsiteY2576" fmla="*/ 5709090 h 6857999"/>
              <a:gd name="connsiteX2577" fmla="*/ 1780924 w 5372098"/>
              <a:gd name="connsiteY2577" fmla="*/ 5704107 h 6857999"/>
              <a:gd name="connsiteX2578" fmla="*/ 1782418 w 5372098"/>
              <a:gd name="connsiteY2578" fmla="*/ 5700618 h 6857999"/>
              <a:gd name="connsiteX2579" fmla="*/ 1783418 w 5372098"/>
              <a:gd name="connsiteY2579" fmla="*/ 5696631 h 6857999"/>
              <a:gd name="connsiteX2580" fmla="*/ 1784909 w 5372098"/>
              <a:gd name="connsiteY2580" fmla="*/ 5694141 h 6857999"/>
              <a:gd name="connsiteX2581" fmla="*/ 1787900 w 5372098"/>
              <a:gd name="connsiteY2581" fmla="*/ 5691151 h 6857999"/>
              <a:gd name="connsiteX2582" fmla="*/ 1790890 w 5372098"/>
              <a:gd name="connsiteY2582" fmla="*/ 5689158 h 6857999"/>
              <a:gd name="connsiteX2583" fmla="*/ 1794880 w 5372098"/>
              <a:gd name="connsiteY2583" fmla="*/ 5687662 h 6857999"/>
              <a:gd name="connsiteX2584" fmla="*/ 1797866 w 5372098"/>
              <a:gd name="connsiteY2584" fmla="*/ 5692147 h 6857999"/>
              <a:gd name="connsiteX2585" fmla="*/ 1799359 w 5372098"/>
              <a:gd name="connsiteY2585" fmla="*/ 5696134 h 6857999"/>
              <a:gd name="connsiteX2586" fmla="*/ 1800357 w 5372098"/>
              <a:gd name="connsiteY2586" fmla="*/ 5700120 h 6857999"/>
              <a:gd name="connsiteX2587" fmla="*/ 1801854 w 5372098"/>
              <a:gd name="connsiteY2587" fmla="*/ 5703609 h 6857999"/>
              <a:gd name="connsiteX2588" fmla="*/ 1801854 w 5372098"/>
              <a:gd name="connsiteY2588" fmla="*/ 5707596 h 6857999"/>
              <a:gd name="connsiteX2589" fmla="*/ 1801854 w 5372098"/>
              <a:gd name="connsiteY2589" fmla="*/ 5711083 h 6857999"/>
              <a:gd name="connsiteX2590" fmla="*/ 1800357 w 5372098"/>
              <a:gd name="connsiteY2590" fmla="*/ 5718061 h 6857999"/>
              <a:gd name="connsiteX2591" fmla="*/ 1799359 w 5372098"/>
              <a:gd name="connsiteY2591" fmla="*/ 5724538 h 6857999"/>
              <a:gd name="connsiteX2592" fmla="*/ 1798861 w 5372098"/>
              <a:gd name="connsiteY2592" fmla="*/ 5727527 h 6857999"/>
              <a:gd name="connsiteX2593" fmla="*/ 1799359 w 5372098"/>
              <a:gd name="connsiteY2593" fmla="*/ 5731016 h 6857999"/>
              <a:gd name="connsiteX2594" fmla="*/ 1799858 w 5372098"/>
              <a:gd name="connsiteY2594" fmla="*/ 5735003 h 6857999"/>
              <a:gd name="connsiteX2595" fmla="*/ 1800853 w 5372098"/>
              <a:gd name="connsiteY2595" fmla="*/ 5738492 h 6857999"/>
              <a:gd name="connsiteX2596" fmla="*/ 1802851 w 5372098"/>
              <a:gd name="connsiteY2596" fmla="*/ 5742976 h 6857999"/>
              <a:gd name="connsiteX2597" fmla="*/ 1805837 w 5372098"/>
              <a:gd name="connsiteY2597" fmla="*/ 5747461 h 6857999"/>
              <a:gd name="connsiteX2598" fmla="*/ 1809325 w 5372098"/>
              <a:gd name="connsiteY2598" fmla="*/ 5748957 h 6857999"/>
              <a:gd name="connsiteX2599" fmla="*/ 1812315 w 5372098"/>
              <a:gd name="connsiteY2599" fmla="*/ 5749454 h 6857999"/>
              <a:gd name="connsiteX2600" fmla="*/ 1815306 w 5372098"/>
              <a:gd name="connsiteY2600" fmla="*/ 5748458 h 6857999"/>
              <a:gd name="connsiteX2601" fmla="*/ 1817797 w 5372098"/>
              <a:gd name="connsiteY2601" fmla="*/ 5745967 h 6857999"/>
              <a:gd name="connsiteX2602" fmla="*/ 1819790 w 5372098"/>
              <a:gd name="connsiteY2602" fmla="*/ 5742976 h 6857999"/>
              <a:gd name="connsiteX2603" fmla="*/ 1821785 w 5372098"/>
              <a:gd name="connsiteY2603" fmla="*/ 5738989 h 6857999"/>
              <a:gd name="connsiteX2604" fmla="*/ 1823779 w 5372098"/>
              <a:gd name="connsiteY2604" fmla="*/ 5730020 h 6857999"/>
              <a:gd name="connsiteX2605" fmla="*/ 1826766 w 5372098"/>
              <a:gd name="connsiteY2605" fmla="*/ 5719555 h 6857999"/>
              <a:gd name="connsiteX2606" fmla="*/ 1829756 w 5372098"/>
              <a:gd name="connsiteY2606" fmla="*/ 5709589 h 6857999"/>
              <a:gd name="connsiteX2607" fmla="*/ 1831251 w 5372098"/>
              <a:gd name="connsiteY2607" fmla="*/ 5705103 h 6857999"/>
              <a:gd name="connsiteX2608" fmla="*/ 1833742 w 5372098"/>
              <a:gd name="connsiteY2608" fmla="*/ 5700618 h 6857999"/>
              <a:gd name="connsiteX2609" fmla="*/ 1836233 w 5372098"/>
              <a:gd name="connsiteY2609" fmla="*/ 5697628 h 6857999"/>
              <a:gd name="connsiteX2610" fmla="*/ 1838727 w 5372098"/>
              <a:gd name="connsiteY2610" fmla="*/ 5694638 h 6857999"/>
              <a:gd name="connsiteX2611" fmla="*/ 1841715 w 5372098"/>
              <a:gd name="connsiteY2611" fmla="*/ 5703609 h 6857999"/>
              <a:gd name="connsiteX2612" fmla="*/ 1844206 w 5372098"/>
              <a:gd name="connsiteY2612" fmla="*/ 5711582 h 6857999"/>
              <a:gd name="connsiteX2613" fmla="*/ 1845703 w 5372098"/>
              <a:gd name="connsiteY2613" fmla="*/ 5720551 h 6857999"/>
              <a:gd name="connsiteX2614" fmla="*/ 1846197 w 5372098"/>
              <a:gd name="connsiteY2614" fmla="*/ 5728524 h 6857999"/>
              <a:gd name="connsiteX2615" fmla="*/ 1846698 w 5372098"/>
              <a:gd name="connsiteY2615" fmla="*/ 5736498 h 6857999"/>
              <a:gd name="connsiteX2616" fmla="*/ 1846197 w 5372098"/>
              <a:gd name="connsiteY2616" fmla="*/ 5743972 h 6857999"/>
              <a:gd name="connsiteX2617" fmla="*/ 1845703 w 5372098"/>
              <a:gd name="connsiteY2617" fmla="*/ 5751447 h 6857999"/>
              <a:gd name="connsiteX2618" fmla="*/ 1844705 w 5372098"/>
              <a:gd name="connsiteY2618" fmla="*/ 5758923 h 6857999"/>
              <a:gd name="connsiteX2619" fmla="*/ 1842713 w 5372098"/>
              <a:gd name="connsiteY2619" fmla="*/ 5765899 h 6857999"/>
              <a:gd name="connsiteX2620" fmla="*/ 1840718 w 5372098"/>
              <a:gd name="connsiteY2620" fmla="*/ 5773374 h 6857999"/>
              <a:gd name="connsiteX2621" fmla="*/ 1836233 w 5372098"/>
              <a:gd name="connsiteY2621" fmla="*/ 5787826 h 6857999"/>
              <a:gd name="connsiteX2622" fmla="*/ 1829756 w 5372098"/>
              <a:gd name="connsiteY2622" fmla="*/ 5801778 h 6857999"/>
              <a:gd name="connsiteX2623" fmla="*/ 1823277 w 5372098"/>
              <a:gd name="connsiteY2623" fmla="*/ 5815233 h 6857999"/>
              <a:gd name="connsiteX2624" fmla="*/ 1830752 w 5372098"/>
              <a:gd name="connsiteY2624" fmla="*/ 5820715 h 6857999"/>
              <a:gd name="connsiteX2625" fmla="*/ 1835238 w 5372098"/>
              <a:gd name="connsiteY2625" fmla="*/ 5824701 h 6857999"/>
              <a:gd name="connsiteX2626" fmla="*/ 1838727 w 5372098"/>
              <a:gd name="connsiteY2626" fmla="*/ 5828688 h 6857999"/>
              <a:gd name="connsiteX2627" fmla="*/ 1841217 w 5372098"/>
              <a:gd name="connsiteY2627" fmla="*/ 5832674 h 6857999"/>
              <a:gd name="connsiteX2628" fmla="*/ 1844206 w 5372098"/>
              <a:gd name="connsiteY2628" fmla="*/ 5836662 h 6857999"/>
              <a:gd name="connsiteX2629" fmla="*/ 1848194 w 5372098"/>
              <a:gd name="connsiteY2629" fmla="*/ 5841645 h 6857999"/>
              <a:gd name="connsiteX2630" fmla="*/ 1853173 w 5372098"/>
              <a:gd name="connsiteY2630" fmla="*/ 5847625 h 6857999"/>
              <a:gd name="connsiteX2631" fmla="*/ 1861650 w 5372098"/>
              <a:gd name="connsiteY2631" fmla="*/ 5855100 h 6857999"/>
              <a:gd name="connsiteX2632" fmla="*/ 1858160 w 5372098"/>
              <a:gd name="connsiteY2632" fmla="*/ 5853604 h 6857999"/>
              <a:gd name="connsiteX2633" fmla="*/ 1854674 w 5372098"/>
              <a:gd name="connsiteY2633" fmla="*/ 5853604 h 6857999"/>
              <a:gd name="connsiteX2634" fmla="*/ 1851681 w 5372098"/>
              <a:gd name="connsiteY2634" fmla="*/ 5853604 h 6857999"/>
              <a:gd name="connsiteX2635" fmla="*/ 1848691 w 5372098"/>
              <a:gd name="connsiteY2635" fmla="*/ 5854103 h 6857999"/>
              <a:gd name="connsiteX2636" fmla="*/ 1845703 w 5372098"/>
              <a:gd name="connsiteY2636" fmla="*/ 5856096 h 6857999"/>
              <a:gd name="connsiteX2637" fmla="*/ 1842713 w 5372098"/>
              <a:gd name="connsiteY2637" fmla="*/ 5857093 h 6857999"/>
              <a:gd name="connsiteX2638" fmla="*/ 1841217 w 5372098"/>
              <a:gd name="connsiteY2638" fmla="*/ 5859584 h 6857999"/>
              <a:gd name="connsiteX2639" fmla="*/ 1839224 w 5372098"/>
              <a:gd name="connsiteY2639" fmla="*/ 5862076 h 6857999"/>
              <a:gd name="connsiteX2640" fmla="*/ 1838228 w 5372098"/>
              <a:gd name="connsiteY2640" fmla="*/ 5865066 h 6857999"/>
              <a:gd name="connsiteX2641" fmla="*/ 1837729 w 5372098"/>
              <a:gd name="connsiteY2641" fmla="*/ 5868056 h 6857999"/>
              <a:gd name="connsiteX2642" fmla="*/ 1837729 w 5372098"/>
              <a:gd name="connsiteY2642" fmla="*/ 5871545 h 6857999"/>
              <a:gd name="connsiteX2643" fmla="*/ 1838228 w 5372098"/>
              <a:gd name="connsiteY2643" fmla="*/ 5875531 h 6857999"/>
              <a:gd name="connsiteX2644" fmla="*/ 1840223 w 5372098"/>
              <a:gd name="connsiteY2644" fmla="*/ 5879517 h 6857999"/>
              <a:gd name="connsiteX2645" fmla="*/ 1841715 w 5372098"/>
              <a:gd name="connsiteY2645" fmla="*/ 5884003 h 6857999"/>
              <a:gd name="connsiteX2646" fmla="*/ 1845204 w 5372098"/>
              <a:gd name="connsiteY2646" fmla="*/ 5888487 h 6857999"/>
              <a:gd name="connsiteX2647" fmla="*/ 1848691 w 5372098"/>
              <a:gd name="connsiteY2647" fmla="*/ 5893471 h 6857999"/>
              <a:gd name="connsiteX2648" fmla="*/ 1846197 w 5372098"/>
              <a:gd name="connsiteY2648" fmla="*/ 5891476 h 6857999"/>
              <a:gd name="connsiteX2649" fmla="*/ 1843209 w 5372098"/>
              <a:gd name="connsiteY2649" fmla="*/ 5890480 h 6857999"/>
              <a:gd name="connsiteX2650" fmla="*/ 1840718 w 5372098"/>
              <a:gd name="connsiteY2650" fmla="*/ 5890979 h 6857999"/>
              <a:gd name="connsiteX2651" fmla="*/ 1837729 w 5372098"/>
              <a:gd name="connsiteY2651" fmla="*/ 5891476 h 6857999"/>
              <a:gd name="connsiteX2652" fmla="*/ 1834739 w 5372098"/>
              <a:gd name="connsiteY2652" fmla="*/ 5893471 h 6857999"/>
              <a:gd name="connsiteX2653" fmla="*/ 1832250 w 5372098"/>
              <a:gd name="connsiteY2653" fmla="*/ 5894965 h 6857999"/>
              <a:gd name="connsiteX2654" fmla="*/ 1826270 w 5372098"/>
              <a:gd name="connsiteY2654" fmla="*/ 5898952 h 6857999"/>
              <a:gd name="connsiteX2655" fmla="*/ 1820786 w 5372098"/>
              <a:gd name="connsiteY2655" fmla="*/ 5902938 h 6857999"/>
              <a:gd name="connsiteX2656" fmla="*/ 1817797 w 5372098"/>
              <a:gd name="connsiteY2656" fmla="*/ 5903935 h 6857999"/>
              <a:gd name="connsiteX2657" fmla="*/ 1814808 w 5372098"/>
              <a:gd name="connsiteY2657" fmla="*/ 5905430 h 6857999"/>
              <a:gd name="connsiteX2658" fmla="*/ 1811819 w 5372098"/>
              <a:gd name="connsiteY2658" fmla="*/ 5905430 h 6857999"/>
              <a:gd name="connsiteX2659" fmla="*/ 1809325 w 5372098"/>
              <a:gd name="connsiteY2659" fmla="*/ 5905430 h 6857999"/>
              <a:gd name="connsiteX2660" fmla="*/ 1806335 w 5372098"/>
              <a:gd name="connsiteY2660" fmla="*/ 5903437 h 6857999"/>
              <a:gd name="connsiteX2661" fmla="*/ 1807333 w 5372098"/>
              <a:gd name="connsiteY2661" fmla="*/ 5904931 h 6857999"/>
              <a:gd name="connsiteX2662" fmla="*/ 1808330 w 5372098"/>
              <a:gd name="connsiteY2662" fmla="*/ 5906925 h 6857999"/>
              <a:gd name="connsiteX2663" fmla="*/ 1809325 w 5372098"/>
              <a:gd name="connsiteY2663" fmla="*/ 5909417 h 6857999"/>
              <a:gd name="connsiteX2664" fmla="*/ 1809827 w 5372098"/>
              <a:gd name="connsiteY2664" fmla="*/ 5910912 h 6857999"/>
              <a:gd name="connsiteX2665" fmla="*/ 1809827 w 5372098"/>
              <a:gd name="connsiteY2665" fmla="*/ 5913403 h 6857999"/>
              <a:gd name="connsiteX2666" fmla="*/ 1808330 w 5372098"/>
              <a:gd name="connsiteY2666" fmla="*/ 5917889 h 6857999"/>
              <a:gd name="connsiteX2667" fmla="*/ 1806335 w 5372098"/>
              <a:gd name="connsiteY2667" fmla="*/ 5922374 h 6857999"/>
              <a:gd name="connsiteX2668" fmla="*/ 1803347 w 5372098"/>
              <a:gd name="connsiteY2668" fmla="*/ 5926858 h 6857999"/>
              <a:gd name="connsiteX2669" fmla="*/ 1795372 w 5372098"/>
              <a:gd name="connsiteY2669" fmla="*/ 5936826 h 6857999"/>
              <a:gd name="connsiteX2670" fmla="*/ 1786904 w 5372098"/>
              <a:gd name="connsiteY2670" fmla="*/ 5947788 h 6857999"/>
              <a:gd name="connsiteX2671" fmla="*/ 1782418 w 5372098"/>
              <a:gd name="connsiteY2671" fmla="*/ 5953270 h 6857999"/>
              <a:gd name="connsiteX2672" fmla="*/ 1777933 w 5372098"/>
              <a:gd name="connsiteY2672" fmla="*/ 5959250 h 6857999"/>
              <a:gd name="connsiteX2673" fmla="*/ 1775442 w 5372098"/>
              <a:gd name="connsiteY2673" fmla="*/ 5964730 h 6857999"/>
              <a:gd name="connsiteX2674" fmla="*/ 1772950 w 5372098"/>
              <a:gd name="connsiteY2674" fmla="*/ 5971209 h 6857999"/>
              <a:gd name="connsiteX2675" fmla="*/ 1771454 w 5372098"/>
              <a:gd name="connsiteY2675" fmla="*/ 5976691 h 6857999"/>
              <a:gd name="connsiteX2676" fmla="*/ 1771454 w 5372098"/>
              <a:gd name="connsiteY2676" fmla="*/ 5980178 h 6857999"/>
              <a:gd name="connsiteX2677" fmla="*/ 1771454 w 5372098"/>
              <a:gd name="connsiteY2677" fmla="*/ 5983667 h 6857999"/>
              <a:gd name="connsiteX2678" fmla="*/ 1781420 w 5372098"/>
              <a:gd name="connsiteY2678" fmla="*/ 5988153 h 6857999"/>
              <a:gd name="connsiteX2679" fmla="*/ 1790391 w 5372098"/>
              <a:gd name="connsiteY2679" fmla="*/ 5993633 h 6857999"/>
              <a:gd name="connsiteX2680" fmla="*/ 1798861 w 5372098"/>
              <a:gd name="connsiteY2680" fmla="*/ 5998618 h 6857999"/>
              <a:gd name="connsiteX2681" fmla="*/ 1805837 w 5372098"/>
              <a:gd name="connsiteY2681" fmla="*/ 6004098 h 6857999"/>
              <a:gd name="connsiteX2682" fmla="*/ 1812315 w 5372098"/>
              <a:gd name="connsiteY2682" fmla="*/ 6010078 h 6857999"/>
              <a:gd name="connsiteX2683" fmla="*/ 1818795 w 5372098"/>
              <a:gd name="connsiteY2683" fmla="*/ 6015560 h 6857999"/>
              <a:gd name="connsiteX2684" fmla="*/ 1824774 w 5372098"/>
              <a:gd name="connsiteY2684" fmla="*/ 6022039 h 6857999"/>
              <a:gd name="connsiteX2685" fmla="*/ 1829756 w 5372098"/>
              <a:gd name="connsiteY2685" fmla="*/ 6028517 h 6857999"/>
              <a:gd name="connsiteX2686" fmla="*/ 1834241 w 5372098"/>
              <a:gd name="connsiteY2686" fmla="*/ 6035493 h 6857999"/>
              <a:gd name="connsiteX2687" fmla="*/ 1838727 w 5372098"/>
              <a:gd name="connsiteY2687" fmla="*/ 6042470 h 6857999"/>
              <a:gd name="connsiteX2688" fmla="*/ 1847695 w 5372098"/>
              <a:gd name="connsiteY2688" fmla="*/ 6057918 h 6857999"/>
              <a:gd name="connsiteX2689" fmla="*/ 1865633 w 5372098"/>
              <a:gd name="connsiteY2689" fmla="*/ 6093299 h 6857999"/>
              <a:gd name="connsiteX2690" fmla="*/ 1871117 w 5372098"/>
              <a:gd name="connsiteY2690" fmla="*/ 6094793 h 6857999"/>
              <a:gd name="connsiteX2691" fmla="*/ 1875100 w 5372098"/>
              <a:gd name="connsiteY2691" fmla="*/ 6094793 h 6857999"/>
              <a:gd name="connsiteX2692" fmla="*/ 1877594 w 5372098"/>
              <a:gd name="connsiteY2692" fmla="*/ 6094296 h 6857999"/>
              <a:gd name="connsiteX2693" fmla="*/ 1879586 w 5372098"/>
              <a:gd name="connsiteY2693" fmla="*/ 6093299 h 6857999"/>
              <a:gd name="connsiteX2694" fmla="*/ 1880581 w 5372098"/>
              <a:gd name="connsiteY2694" fmla="*/ 6091306 h 6857999"/>
              <a:gd name="connsiteX2695" fmla="*/ 1881083 w 5372098"/>
              <a:gd name="connsiteY2695" fmla="*/ 6089313 h 6857999"/>
              <a:gd name="connsiteX2696" fmla="*/ 1881083 w 5372098"/>
              <a:gd name="connsiteY2696" fmla="*/ 6083332 h 6857999"/>
              <a:gd name="connsiteX2697" fmla="*/ 1880581 w 5372098"/>
              <a:gd name="connsiteY2697" fmla="*/ 6076855 h 6857999"/>
              <a:gd name="connsiteX2698" fmla="*/ 1880581 w 5372098"/>
              <a:gd name="connsiteY2698" fmla="*/ 6073865 h 6857999"/>
              <a:gd name="connsiteX2699" fmla="*/ 1881083 w 5372098"/>
              <a:gd name="connsiteY2699" fmla="*/ 6070376 h 6857999"/>
              <a:gd name="connsiteX2700" fmla="*/ 1882575 w 5372098"/>
              <a:gd name="connsiteY2700" fmla="*/ 6066887 h 6857999"/>
              <a:gd name="connsiteX2701" fmla="*/ 1884071 w 5372098"/>
              <a:gd name="connsiteY2701" fmla="*/ 6063400 h 6857999"/>
              <a:gd name="connsiteX2702" fmla="*/ 1887061 w 5372098"/>
              <a:gd name="connsiteY2702" fmla="*/ 6060410 h 6857999"/>
              <a:gd name="connsiteX2703" fmla="*/ 1890550 w 5372098"/>
              <a:gd name="connsiteY2703" fmla="*/ 6057918 h 6857999"/>
              <a:gd name="connsiteX2704" fmla="*/ 1892042 w 5372098"/>
              <a:gd name="connsiteY2704" fmla="*/ 6066887 h 6857999"/>
              <a:gd name="connsiteX2705" fmla="*/ 1894036 w 5372098"/>
              <a:gd name="connsiteY2705" fmla="*/ 6076356 h 6857999"/>
              <a:gd name="connsiteX2706" fmla="*/ 1895531 w 5372098"/>
              <a:gd name="connsiteY2706" fmla="*/ 6085824 h 6857999"/>
              <a:gd name="connsiteX2707" fmla="*/ 1896528 w 5372098"/>
              <a:gd name="connsiteY2707" fmla="*/ 6094296 h 6857999"/>
              <a:gd name="connsiteX2708" fmla="*/ 1896528 w 5372098"/>
              <a:gd name="connsiteY2708" fmla="*/ 6098781 h 6857999"/>
              <a:gd name="connsiteX2709" fmla="*/ 1896030 w 5372098"/>
              <a:gd name="connsiteY2709" fmla="*/ 6102768 h 6857999"/>
              <a:gd name="connsiteX2710" fmla="*/ 1895035 w 5372098"/>
              <a:gd name="connsiteY2710" fmla="*/ 6106754 h 6857999"/>
              <a:gd name="connsiteX2711" fmla="*/ 1893037 w 5372098"/>
              <a:gd name="connsiteY2711" fmla="*/ 6110741 h 6857999"/>
              <a:gd name="connsiteX2712" fmla="*/ 1891047 w 5372098"/>
              <a:gd name="connsiteY2712" fmla="*/ 6114727 h 6857999"/>
              <a:gd name="connsiteX2713" fmla="*/ 1888056 w 5372098"/>
              <a:gd name="connsiteY2713" fmla="*/ 6118216 h 6857999"/>
              <a:gd name="connsiteX2714" fmla="*/ 1884569 w 5372098"/>
              <a:gd name="connsiteY2714" fmla="*/ 6121703 h 6857999"/>
              <a:gd name="connsiteX2715" fmla="*/ 1880085 w 5372098"/>
              <a:gd name="connsiteY2715" fmla="*/ 6125192 h 6857999"/>
              <a:gd name="connsiteX2716" fmla="*/ 1864138 w 5372098"/>
              <a:gd name="connsiteY2716" fmla="*/ 6117219 h 6857999"/>
              <a:gd name="connsiteX2717" fmla="*/ 1847695 w 5372098"/>
              <a:gd name="connsiteY2717" fmla="*/ 6108747 h 6857999"/>
              <a:gd name="connsiteX2718" fmla="*/ 1829756 w 5372098"/>
              <a:gd name="connsiteY2718" fmla="*/ 6099279 h 6857999"/>
              <a:gd name="connsiteX2719" fmla="*/ 1812315 w 5372098"/>
              <a:gd name="connsiteY2719" fmla="*/ 6088316 h 6857999"/>
              <a:gd name="connsiteX2720" fmla="*/ 1803844 w 5372098"/>
              <a:gd name="connsiteY2720" fmla="*/ 6082834 h 6857999"/>
              <a:gd name="connsiteX2721" fmla="*/ 1795875 w 5372098"/>
              <a:gd name="connsiteY2721" fmla="*/ 6076855 h 6857999"/>
              <a:gd name="connsiteX2722" fmla="*/ 1788396 w 5372098"/>
              <a:gd name="connsiteY2722" fmla="*/ 6070875 h 6857999"/>
              <a:gd name="connsiteX2723" fmla="*/ 1781420 w 5372098"/>
              <a:gd name="connsiteY2723" fmla="*/ 6064396 h 6857999"/>
              <a:gd name="connsiteX2724" fmla="*/ 1774943 w 5372098"/>
              <a:gd name="connsiteY2724" fmla="*/ 6057918 h 6857999"/>
              <a:gd name="connsiteX2725" fmla="*/ 1768963 w 5372098"/>
              <a:gd name="connsiteY2725" fmla="*/ 6051439 h 6857999"/>
              <a:gd name="connsiteX2726" fmla="*/ 1763983 w 5372098"/>
              <a:gd name="connsiteY2726" fmla="*/ 6043965 h 6857999"/>
              <a:gd name="connsiteX2727" fmla="*/ 1759497 w 5372098"/>
              <a:gd name="connsiteY2727" fmla="*/ 6036988 h 6857999"/>
              <a:gd name="connsiteX2728" fmla="*/ 1757006 w 5372098"/>
              <a:gd name="connsiteY2728" fmla="*/ 6039480 h 6857999"/>
              <a:gd name="connsiteX2729" fmla="*/ 1756009 w 5372098"/>
              <a:gd name="connsiteY2729" fmla="*/ 6041972 h 6857999"/>
              <a:gd name="connsiteX2730" fmla="*/ 1754512 w 5372098"/>
              <a:gd name="connsiteY2730" fmla="*/ 6044962 h 6857999"/>
              <a:gd name="connsiteX2731" fmla="*/ 1754512 w 5372098"/>
              <a:gd name="connsiteY2731" fmla="*/ 6047952 h 6857999"/>
              <a:gd name="connsiteX2732" fmla="*/ 1754512 w 5372098"/>
              <a:gd name="connsiteY2732" fmla="*/ 6050942 h 6857999"/>
              <a:gd name="connsiteX2733" fmla="*/ 1756009 w 5372098"/>
              <a:gd name="connsiteY2733" fmla="*/ 6053931 h 6857999"/>
              <a:gd name="connsiteX2734" fmla="*/ 1758497 w 5372098"/>
              <a:gd name="connsiteY2734" fmla="*/ 6060908 h 6857999"/>
              <a:gd name="connsiteX2735" fmla="*/ 1762486 w 5372098"/>
              <a:gd name="connsiteY2735" fmla="*/ 6068383 h 6857999"/>
              <a:gd name="connsiteX2736" fmla="*/ 1767967 w 5372098"/>
              <a:gd name="connsiteY2736" fmla="*/ 6075858 h 6857999"/>
              <a:gd name="connsiteX2737" fmla="*/ 1773948 w 5372098"/>
              <a:gd name="connsiteY2737" fmla="*/ 6083831 h 6857999"/>
              <a:gd name="connsiteX2738" fmla="*/ 1780924 w 5372098"/>
              <a:gd name="connsiteY2738" fmla="*/ 6091804 h 6857999"/>
              <a:gd name="connsiteX2739" fmla="*/ 1774943 w 5372098"/>
              <a:gd name="connsiteY2739" fmla="*/ 6089810 h 6857999"/>
              <a:gd name="connsiteX2740" fmla="*/ 1768963 w 5372098"/>
              <a:gd name="connsiteY2740" fmla="*/ 6086821 h 6857999"/>
              <a:gd name="connsiteX2741" fmla="*/ 1763983 w 5372098"/>
              <a:gd name="connsiteY2741" fmla="*/ 6082335 h 6857999"/>
              <a:gd name="connsiteX2742" fmla="*/ 1759497 w 5372098"/>
              <a:gd name="connsiteY2742" fmla="*/ 6077851 h 6857999"/>
              <a:gd name="connsiteX2743" fmla="*/ 1755014 w 5372098"/>
              <a:gd name="connsiteY2743" fmla="*/ 6071872 h 6857999"/>
              <a:gd name="connsiteX2744" fmla="*/ 1752021 w 5372098"/>
              <a:gd name="connsiteY2744" fmla="*/ 6065393 h 6857999"/>
              <a:gd name="connsiteX2745" fmla="*/ 1749033 w 5372098"/>
              <a:gd name="connsiteY2745" fmla="*/ 6059413 h 6857999"/>
              <a:gd name="connsiteX2746" fmla="*/ 1746541 w 5372098"/>
              <a:gd name="connsiteY2746" fmla="*/ 6052436 h 6857999"/>
              <a:gd name="connsiteX2747" fmla="*/ 1745544 w 5372098"/>
              <a:gd name="connsiteY2747" fmla="*/ 6045459 h 6857999"/>
              <a:gd name="connsiteX2748" fmla="*/ 1745045 w 5372098"/>
              <a:gd name="connsiteY2748" fmla="*/ 6039480 h 6857999"/>
              <a:gd name="connsiteX2749" fmla="*/ 1745045 w 5372098"/>
              <a:gd name="connsiteY2749" fmla="*/ 6032504 h 6857999"/>
              <a:gd name="connsiteX2750" fmla="*/ 1746040 w 5372098"/>
              <a:gd name="connsiteY2750" fmla="*/ 6026025 h 6857999"/>
              <a:gd name="connsiteX2751" fmla="*/ 1748038 w 5372098"/>
              <a:gd name="connsiteY2751" fmla="*/ 6021042 h 6857999"/>
              <a:gd name="connsiteX2752" fmla="*/ 1750525 w 5372098"/>
              <a:gd name="connsiteY2752" fmla="*/ 6015560 h 6857999"/>
              <a:gd name="connsiteX2753" fmla="*/ 1754014 w 5372098"/>
              <a:gd name="connsiteY2753" fmla="*/ 6011574 h 6857999"/>
              <a:gd name="connsiteX2754" fmla="*/ 1756507 w 5372098"/>
              <a:gd name="connsiteY2754" fmla="*/ 6010078 h 6857999"/>
              <a:gd name="connsiteX2755" fmla="*/ 1758497 w 5372098"/>
              <a:gd name="connsiteY2755" fmla="*/ 6008584 h 6857999"/>
              <a:gd name="connsiteX2756" fmla="*/ 1750029 w 5372098"/>
              <a:gd name="connsiteY2756" fmla="*/ 6003102 h 6857999"/>
              <a:gd name="connsiteX2757" fmla="*/ 1742553 w 5372098"/>
              <a:gd name="connsiteY2757" fmla="*/ 5997621 h 6857999"/>
              <a:gd name="connsiteX2758" fmla="*/ 1736576 w 5372098"/>
              <a:gd name="connsiteY2758" fmla="*/ 5992139 h 6857999"/>
              <a:gd name="connsiteX2759" fmla="*/ 1730597 w 5372098"/>
              <a:gd name="connsiteY2759" fmla="*/ 5987156 h 6857999"/>
              <a:gd name="connsiteX2760" fmla="*/ 1725115 w 5372098"/>
              <a:gd name="connsiteY2760" fmla="*/ 5981674 h 6857999"/>
              <a:gd name="connsiteX2761" fmla="*/ 1720133 w 5372098"/>
              <a:gd name="connsiteY2761" fmla="*/ 5976192 h 6857999"/>
              <a:gd name="connsiteX2762" fmla="*/ 1712159 w 5372098"/>
              <a:gd name="connsiteY2762" fmla="*/ 5964730 h 6857999"/>
              <a:gd name="connsiteX2763" fmla="*/ 1704186 w 5372098"/>
              <a:gd name="connsiteY2763" fmla="*/ 5953270 h 6857999"/>
              <a:gd name="connsiteX2764" fmla="*/ 1696212 w 5372098"/>
              <a:gd name="connsiteY2764" fmla="*/ 5941809 h 6857999"/>
              <a:gd name="connsiteX2765" fmla="*/ 1691227 w 5372098"/>
              <a:gd name="connsiteY2765" fmla="*/ 5936327 h 6857999"/>
              <a:gd name="connsiteX2766" fmla="*/ 1685748 w 5372098"/>
              <a:gd name="connsiteY2766" fmla="*/ 5930347 h 6857999"/>
              <a:gd name="connsiteX2767" fmla="*/ 1680268 w 5372098"/>
              <a:gd name="connsiteY2767" fmla="*/ 5924367 h 6857999"/>
              <a:gd name="connsiteX2768" fmla="*/ 1673291 w 5372098"/>
              <a:gd name="connsiteY2768" fmla="*/ 5917889 h 6857999"/>
              <a:gd name="connsiteX2769" fmla="*/ 1669803 w 5372098"/>
              <a:gd name="connsiteY2769" fmla="*/ 5925364 h 6857999"/>
              <a:gd name="connsiteX2770" fmla="*/ 1668806 w 5372098"/>
              <a:gd name="connsiteY2770" fmla="*/ 5928851 h 6857999"/>
              <a:gd name="connsiteX2771" fmla="*/ 1668806 w 5372098"/>
              <a:gd name="connsiteY2771" fmla="*/ 5930844 h 6857999"/>
              <a:gd name="connsiteX2772" fmla="*/ 1668806 w 5372098"/>
              <a:gd name="connsiteY2772" fmla="*/ 5933337 h 6857999"/>
              <a:gd name="connsiteX2773" fmla="*/ 1669307 w 5372098"/>
              <a:gd name="connsiteY2773" fmla="*/ 5935827 h 6857999"/>
              <a:gd name="connsiteX2774" fmla="*/ 1670302 w 5372098"/>
              <a:gd name="connsiteY2774" fmla="*/ 5937323 h 6857999"/>
              <a:gd name="connsiteX2775" fmla="*/ 1672297 w 5372098"/>
              <a:gd name="connsiteY2775" fmla="*/ 5938819 h 6857999"/>
              <a:gd name="connsiteX2776" fmla="*/ 1676283 w 5372098"/>
              <a:gd name="connsiteY2776" fmla="*/ 5943303 h 6857999"/>
              <a:gd name="connsiteX2777" fmla="*/ 1680765 w 5372098"/>
              <a:gd name="connsiteY2777" fmla="*/ 5947289 h 6857999"/>
              <a:gd name="connsiteX2778" fmla="*/ 1687244 w 5372098"/>
              <a:gd name="connsiteY2778" fmla="*/ 5952771 h 6857999"/>
              <a:gd name="connsiteX2779" fmla="*/ 1693222 w 5372098"/>
              <a:gd name="connsiteY2779" fmla="*/ 5960246 h 6857999"/>
              <a:gd name="connsiteX2780" fmla="*/ 1690734 w 5372098"/>
              <a:gd name="connsiteY2780" fmla="*/ 5961243 h 6857999"/>
              <a:gd name="connsiteX2781" fmla="*/ 1687741 w 5372098"/>
              <a:gd name="connsiteY2781" fmla="*/ 5961243 h 6857999"/>
              <a:gd name="connsiteX2782" fmla="*/ 1684753 w 5372098"/>
              <a:gd name="connsiteY2782" fmla="*/ 5961243 h 6857999"/>
              <a:gd name="connsiteX2783" fmla="*/ 1681760 w 5372098"/>
              <a:gd name="connsiteY2783" fmla="*/ 5960744 h 6857999"/>
              <a:gd name="connsiteX2784" fmla="*/ 1676283 w 5372098"/>
              <a:gd name="connsiteY2784" fmla="*/ 5959250 h 6857999"/>
              <a:gd name="connsiteX2785" fmla="*/ 1670302 w 5372098"/>
              <a:gd name="connsiteY2785" fmla="*/ 5956260 h 6857999"/>
              <a:gd name="connsiteX2786" fmla="*/ 1664818 w 5372098"/>
              <a:gd name="connsiteY2786" fmla="*/ 5953768 h 6857999"/>
              <a:gd name="connsiteX2787" fmla="*/ 1658840 w 5372098"/>
              <a:gd name="connsiteY2787" fmla="*/ 5951775 h 6857999"/>
              <a:gd name="connsiteX2788" fmla="*/ 1656349 w 5372098"/>
              <a:gd name="connsiteY2788" fmla="*/ 5951275 h 6857999"/>
              <a:gd name="connsiteX2789" fmla="*/ 1653359 w 5372098"/>
              <a:gd name="connsiteY2789" fmla="*/ 5951275 h 6857999"/>
              <a:gd name="connsiteX2790" fmla="*/ 1650370 w 5372098"/>
              <a:gd name="connsiteY2790" fmla="*/ 5951775 h 6857999"/>
              <a:gd name="connsiteX2791" fmla="*/ 1647380 w 5372098"/>
              <a:gd name="connsiteY2791" fmla="*/ 5952771 h 6857999"/>
              <a:gd name="connsiteX2792" fmla="*/ 1647380 w 5372098"/>
              <a:gd name="connsiteY2792" fmla="*/ 5948785 h 6857999"/>
              <a:gd name="connsiteX2793" fmla="*/ 1648375 w 5372098"/>
              <a:gd name="connsiteY2793" fmla="*/ 5945296 h 6857999"/>
              <a:gd name="connsiteX2794" fmla="*/ 1650370 w 5372098"/>
              <a:gd name="connsiteY2794" fmla="*/ 5937323 h 6857999"/>
              <a:gd name="connsiteX2795" fmla="*/ 1653855 w 5372098"/>
              <a:gd name="connsiteY2795" fmla="*/ 5930347 h 6857999"/>
              <a:gd name="connsiteX2796" fmla="*/ 1658341 w 5372098"/>
              <a:gd name="connsiteY2796" fmla="*/ 5923371 h 6857999"/>
              <a:gd name="connsiteX2797" fmla="*/ 1663821 w 5372098"/>
              <a:gd name="connsiteY2797" fmla="*/ 5918386 h 6857999"/>
              <a:gd name="connsiteX2798" fmla="*/ 1665816 w 5372098"/>
              <a:gd name="connsiteY2798" fmla="*/ 5916393 h 6857999"/>
              <a:gd name="connsiteX2799" fmla="*/ 1668806 w 5372098"/>
              <a:gd name="connsiteY2799" fmla="*/ 5914400 h 6857999"/>
              <a:gd name="connsiteX2800" fmla="*/ 1671794 w 5372098"/>
              <a:gd name="connsiteY2800" fmla="*/ 5913403 h 6857999"/>
              <a:gd name="connsiteX2801" fmla="*/ 1674291 w 5372098"/>
              <a:gd name="connsiteY2801" fmla="*/ 5912906 h 6857999"/>
              <a:gd name="connsiteX2802" fmla="*/ 1677278 w 5372098"/>
              <a:gd name="connsiteY2802" fmla="*/ 5912906 h 6857999"/>
              <a:gd name="connsiteX2803" fmla="*/ 1680268 w 5372098"/>
              <a:gd name="connsiteY2803" fmla="*/ 5913403 h 6857999"/>
              <a:gd name="connsiteX2804" fmla="*/ 1666813 w 5372098"/>
              <a:gd name="connsiteY2804" fmla="*/ 5894468 h 6857999"/>
              <a:gd name="connsiteX2805" fmla="*/ 1664321 w 5372098"/>
              <a:gd name="connsiteY2805" fmla="*/ 5889982 h 6857999"/>
              <a:gd name="connsiteX2806" fmla="*/ 1661332 w 5372098"/>
              <a:gd name="connsiteY2806" fmla="*/ 5887490 h 6857999"/>
              <a:gd name="connsiteX2807" fmla="*/ 1659837 w 5372098"/>
              <a:gd name="connsiteY2807" fmla="*/ 5886993 h 6857999"/>
              <a:gd name="connsiteX2808" fmla="*/ 1658840 w 5372098"/>
              <a:gd name="connsiteY2808" fmla="*/ 5886993 h 6857999"/>
              <a:gd name="connsiteX2809" fmla="*/ 1658341 w 5372098"/>
              <a:gd name="connsiteY2809" fmla="*/ 5887490 h 6857999"/>
              <a:gd name="connsiteX2810" fmla="*/ 1657842 w 5372098"/>
              <a:gd name="connsiteY2810" fmla="*/ 5889483 h 6857999"/>
              <a:gd name="connsiteX2811" fmla="*/ 1656844 w 5372098"/>
              <a:gd name="connsiteY2811" fmla="*/ 5891476 h 6857999"/>
              <a:gd name="connsiteX2812" fmla="*/ 1656349 w 5372098"/>
              <a:gd name="connsiteY2812" fmla="*/ 5898454 h 6857999"/>
              <a:gd name="connsiteX2813" fmla="*/ 1654854 w 5372098"/>
              <a:gd name="connsiteY2813" fmla="*/ 5904931 h 6857999"/>
              <a:gd name="connsiteX2814" fmla="*/ 1653855 w 5372098"/>
              <a:gd name="connsiteY2814" fmla="*/ 5907424 h 6857999"/>
              <a:gd name="connsiteX2815" fmla="*/ 1652861 w 5372098"/>
              <a:gd name="connsiteY2815" fmla="*/ 5908919 h 6857999"/>
              <a:gd name="connsiteX2816" fmla="*/ 1651365 w 5372098"/>
              <a:gd name="connsiteY2816" fmla="*/ 5909417 h 6857999"/>
              <a:gd name="connsiteX2817" fmla="*/ 1650370 w 5372098"/>
              <a:gd name="connsiteY2817" fmla="*/ 5909417 h 6857999"/>
              <a:gd name="connsiteX2818" fmla="*/ 1648375 w 5372098"/>
              <a:gd name="connsiteY2818" fmla="*/ 5907923 h 6857999"/>
              <a:gd name="connsiteX2819" fmla="*/ 1644888 w 5372098"/>
              <a:gd name="connsiteY2819" fmla="*/ 5905430 h 6857999"/>
              <a:gd name="connsiteX2820" fmla="*/ 1640903 w 5372098"/>
              <a:gd name="connsiteY2820" fmla="*/ 5900447 h 6857999"/>
              <a:gd name="connsiteX2821" fmla="*/ 1638412 w 5372098"/>
              <a:gd name="connsiteY2821" fmla="*/ 5901444 h 6857999"/>
              <a:gd name="connsiteX2822" fmla="*/ 1636913 w 5372098"/>
              <a:gd name="connsiteY2822" fmla="*/ 5901444 h 6857999"/>
              <a:gd name="connsiteX2823" fmla="*/ 1635915 w 5372098"/>
              <a:gd name="connsiteY2823" fmla="*/ 5900447 h 6857999"/>
              <a:gd name="connsiteX2824" fmla="*/ 1635915 w 5372098"/>
              <a:gd name="connsiteY2824" fmla="*/ 5899451 h 6857999"/>
              <a:gd name="connsiteX2825" fmla="*/ 1637911 w 5372098"/>
              <a:gd name="connsiteY2825" fmla="*/ 5896461 h 6857999"/>
              <a:gd name="connsiteX2826" fmla="*/ 1641399 w 5372098"/>
              <a:gd name="connsiteY2826" fmla="*/ 5891976 h 6857999"/>
              <a:gd name="connsiteX2827" fmla="*/ 1645884 w 5372098"/>
              <a:gd name="connsiteY2827" fmla="*/ 5886493 h 6857999"/>
              <a:gd name="connsiteX2828" fmla="*/ 1649867 w 5372098"/>
              <a:gd name="connsiteY2828" fmla="*/ 5879020 h 6857999"/>
              <a:gd name="connsiteX2829" fmla="*/ 1651365 w 5372098"/>
              <a:gd name="connsiteY2829" fmla="*/ 5875531 h 6857999"/>
              <a:gd name="connsiteX2830" fmla="*/ 1652861 w 5372098"/>
              <a:gd name="connsiteY2830" fmla="*/ 5871045 h 6857999"/>
              <a:gd name="connsiteX2831" fmla="*/ 1653855 w 5372098"/>
              <a:gd name="connsiteY2831" fmla="*/ 5867059 h 6857999"/>
              <a:gd name="connsiteX2832" fmla="*/ 1653855 w 5372098"/>
              <a:gd name="connsiteY2832" fmla="*/ 5862076 h 6857999"/>
              <a:gd name="connsiteX2833" fmla="*/ 1642895 w 5372098"/>
              <a:gd name="connsiteY2833" fmla="*/ 5857093 h 6857999"/>
              <a:gd name="connsiteX2834" fmla="*/ 1630932 w 5372098"/>
              <a:gd name="connsiteY2834" fmla="*/ 5851611 h 6857999"/>
              <a:gd name="connsiteX2835" fmla="*/ 1625455 w 5372098"/>
              <a:gd name="connsiteY2835" fmla="*/ 5848621 h 6857999"/>
              <a:gd name="connsiteX2836" fmla="*/ 1619477 w 5372098"/>
              <a:gd name="connsiteY2836" fmla="*/ 5844635 h 6857999"/>
              <a:gd name="connsiteX2837" fmla="*/ 1613992 w 5372098"/>
              <a:gd name="connsiteY2837" fmla="*/ 5841146 h 6857999"/>
              <a:gd name="connsiteX2838" fmla="*/ 1608513 w 5372098"/>
              <a:gd name="connsiteY2838" fmla="*/ 5836662 h 6857999"/>
              <a:gd name="connsiteX2839" fmla="*/ 1604030 w 5372098"/>
              <a:gd name="connsiteY2839" fmla="*/ 5832177 h 6857999"/>
              <a:gd name="connsiteX2840" fmla="*/ 1600041 w 5372098"/>
              <a:gd name="connsiteY2840" fmla="*/ 5826197 h 6857999"/>
              <a:gd name="connsiteX2841" fmla="*/ 1597054 w 5372098"/>
              <a:gd name="connsiteY2841" fmla="*/ 5820715 h 6857999"/>
              <a:gd name="connsiteX2842" fmla="*/ 1595059 w 5372098"/>
              <a:gd name="connsiteY2842" fmla="*/ 5813739 h 6857999"/>
              <a:gd name="connsiteX2843" fmla="*/ 1593065 w 5372098"/>
              <a:gd name="connsiteY2843" fmla="*/ 5806263 h 6857999"/>
              <a:gd name="connsiteX2844" fmla="*/ 1593065 w 5372098"/>
              <a:gd name="connsiteY2844" fmla="*/ 5797792 h 6857999"/>
              <a:gd name="connsiteX2845" fmla="*/ 1594560 w 5372098"/>
              <a:gd name="connsiteY2845" fmla="*/ 5788323 h 6857999"/>
              <a:gd name="connsiteX2846" fmla="*/ 1597054 w 5372098"/>
              <a:gd name="connsiteY2846" fmla="*/ 5778357 h 6857999"/>
              <a:gd name="connsiteX2847" fmla="*/ 1604030 w 5372098"/>
              <a:gd name="connsiteY2847" fmla="*/ 5788323 h 6857999"/>
              <a:gd name="connsiteX2848" fmla="*/ 1611003 w 5372098"/>
              <a:gd name="connsiteY2848" fmla="*/ 5799785 h 6857999"/>
              <a:gd name="connsiteX2849" fmla="*/ 1617979 w 5372098"/>
              <a:gd name="connsiteY2849" fmla="*/ 5810749 h 6857999"/>
              <a:gd name="connsiteX2850" fmla="*/ 1625455 w 5372098"/>
              <a:gd name="connsiteY2850" fmla="*/ 5821214 h 6857999"/>
              <a:gd name="connsiteX2851" fmla="*/ 1631932 w 5372098"/>
              <a:gd name="connsiteY2851" fmla="*/ 5830681 h 6857999"/>
              <a:gd name="connsiteX2852" fmla="*/ 1639407 w 5372098"/>
              <a:gd name="connsiteY2852" fmla="*/ 5838655 h 6857999"/>
              <a:gd name="connsiteX2853" fmla="*/ 1642895 w 5372098"/>
              <a:gd name="connsiteY2853" fmla="*/ 5841645 h 6857999"/>
              <a:gd name="connsiteX2854" fmla="*/ 1646383 w 5372098"/>
              <a:gd name="connsiteY2854" fmla="*/ 5844635 h 6857999"/>
              <a:gd name="connsiteX2855" fmla="*/ 1650370 w 5372098"/>
              <a:gd name="connsiteY2855" fmla="*/ 5846628 h 6857999"/>
              <a:gd name="connsiteX2856" fmla="*/ 1653855 w 5372098"/>
              <a:gd name="connsiteY2856" fmla="*/ 5848122 h 6857999"/>
              <a:gd name="connsiteX2857" fmla="*/ 1648375 w 5372098"/>
              <a:gd name="connsiteY2857" fmla="*/ 5838156 h 6857999"/>
              <a:gd name="connsiteX2858" fmla="*/ 1642895 w 5372098"/>
              <a:gd name="connsiteY2858" fmla="*/ 5828688 h 6857999"/>
              <a:gd name="connsiteX2859" fmla="*/ 1638412 w 5372098"/>
              <a:gd name="connsiteY2859" fmla="*/ 5817226 h 6857999"/>
              <a:gd name="connsiteX2860" fmla="*/ 1634423 w 5372098"/>
              <a:gd name="connsiteY2860" fmla="*/ 5805766 h 6857999"/>
              <a:gd name="connsiteX2861" fmla="*/ 1631436 w 5372098"/>
              <a:gd name="connsiteY2861" fmla="*/ 5794304 h 6857999"/>
              <a:gd name="connsiteX2862" fmla="*/ 1628445 w 5372098"/>
              <a:gd name="connsiteY2862" fmla="*/ 5781347 h 6857999"/>
              <a:gd name="connsiteX2863" fmla="*/ 1623462 w 5372098"/>
              <a:gd name="connsiteY2863" fmla="*/ 5756929 h 6857999"/>
              <a:gd name="connsiteX2864" fmla="*/ 1618475 w 5372098"/>
              <a:gd name="connsiteY2864" fmla="*/ 5732512 h 6857999"/>
              <a:gd name="connsiteX2865" fmla="*/ 1615985 w 5372098"/>
              <a:gd name="connsiteY2865" fmla="*/ 5720551 h 6857999"/>
              <a:gd name="connsiteX2866" fmla="*/ 1612501 w 5372098"/>
              <a:gd name="connsiteY2866" fmla="*/ 5708093 h 6857999"/>
              <a:gd name="connsiteX2867" fmla="*/ 1609009 w 5372098"/>
              <a:gd name="connsiteY2867" fmla="*/ 5697628 h 6857999"/>
              <a:gd name="connsiteX2868" fmla="*/ 1605024 w 5372098"/>
              <a:gd name="connsiteY2868" fmla="*/ 5687164 h 6857999"/>
              <a:gd name="connsiteX2869" fmla="*/ 1600041 w 5372098"/>
              <a:gd name="connsiteY2869" fmla="*/ 5678194 h 6857999"/>
              <a:gd name="connsiteX2870" fmla="*/ 1594560 w 5372098"/>
              <a:gd name="connsiteY2870" fmla="*/ 5668725 h 6857999"/>
              <a:gd name="connsiteX2871" fmla="*/ 1593065 w 5372098"/>
              <a:gd name="connsiteY2871" fmla="*/ 5672713 h 6857999"/>
              <a:gd name="connsiteX2872" fmla="*/ 1592569 w 5372098"/>
              <a:gd name="connsiteY2872" fmla="*/ 5677197 h 6857999"/>
              <a:gd name="connsiteX2873" fmla="*/ 1592066 w 5372098"/>
              <a:gd name="connsiteY2873" fmla="*/ 5681183 h 6857999"/>
              <a:gd name="connsiteX2874" fmla="*/ 1592066 w 5372098"/>
              <a:gd name="connsiteY2874" fmla="*/ 5686166 h 6857999"/>
              <a:gd name="connsiteX2875" fmla="*/ 1592066 w 5372098"/>
              <a:gd name="connsiteY2875" fmla="*/ 5695137 h 6857999"/>
              <a:gd name="connsiteX2876" fmla="*/ 1593065 w 5372098"/>
              <a:gd name="connsiteY2876" fmla="*/ 5705103 h 6857999"/>
              <a:gd name="connsiteX2877" fmla="*/ 1594560 w 5372098"/>
              <a:gd name="connsiteY2877" fmla="*/ 5714073 h 6857999"/>
              <a:gd name="connsiteX2878" fmla="*/ 1595059 w 5372098"/>
              <a:gd name="connsiteY2878" fmla="*/ 5723044 h 6857999"/>
              <a:gd name="connsiteX2879" fmla="*/ 1594560 w 5372098"/>
              <a:gd name="connsiteY2879" fmla="*/ 5727527 h 6857999"/>
              <a:gd name="connsiteX2880" fmla="*/ 1593562 w 5372098"/>
              <a:gd name="connsiteY2880" fmla="*/ 5732013 h 6857999"/>
              <a:gd name="connsiteX2881" fmla="*/ 1593065 w 5372098"/>
              <a:gd name="connsiteY2881" fmla="*/ 5736498 h 6857999"/>
              <a:gd name="connsiteX2882" fmla="*/ 1591574 w 5372098"/>
              <a:gd name="connsiteY2882" fmla="*/ 5740485 h 6857999"/>
              <a:gd name="connsiteX2883" fmla="*/ 1587085 w 5372098"/>
              <a:gd name="connsiteY2883" fmla="*/ 5739986 h 6857999"/>
              <a:gd name="connsiteX2884" fmla="*/ 1583097 w 5372098"/>
              <a:gd name="connsiteY2884" fmla="*/ 5738492 h 6857999"/>
              <a:gd name="connsiteX2885" fmla="*/ 1578114 w 5372098"/>
              <a:gd name="connsiteY2885" fmla="*/ 5736996 h 6857999"/>
              <a:gd name="connsiteX2886" fmla="*/ 1573632 w 5372098"/>
              <a:gd name="connsiteY2886" fmla="*/ 5735003 h 6857999"/>
              <a:gd name="connsiteX2887" fmla="*/ 1569644 w 5372098"/>
              <a:gd name="connsiteY2887" fmla="*/ 5732512 h 6857999"/>
              <a:gd name="connsiteX2888" fmla="*/ 1565162 w 5372098"/>
              <a:gd name="connsiteY2888" fmla="*/ 5729521 h 6857999"/>
              <a:gd name="connsiteX2889" fmla="*/ 1557189 w 5372098"/>
              <a:gd name="connsiteY2889" fmla="*/ 5722545 h 6857999"/>
              <a:gd name="connsiteX2890" fmla="*/ 1548716 w 5372098"/>
              <a:gd name="connsiteY2890" fmla="*/ 5714073 h 6857999"/>
              <a:gd name="connsiteX2891" fmla="*/ 1539748 w 5372098"/>
              <a:gd name="connsiteY2891" fmla="*/ 5705103 h 6857999"/>
              <a:gd name="connsiteX2892" fmla="*/ 1531774 w 5372098"/>
              <a:gd name="connsiteY2892" fmla="*/ 5694638 h 6857999"/>
              <a:gd name="connsiteX2893" fmla="*/ 1523301 w 5372098"/>
              <a:gd name="connsiteY2893" fmla="*/ 5683177 h 6857999"/>
              <a:gd name="connsiteX2894" fmla="*/ 1506363 w 5372098"/>
              <a:gd name="connsiteY2894" fmla="*/ 5659258 h 6857999"/>
              <a:gd name="connsiteX2895" fmla="*/ 1487928 w 5372098"/>
              <a:gd name="connsiteY2895" fmla="*/ 5634839 h 6857999"/>
              <a:gd name="connsiteX2896" fmla="*/ 1478455 w 5372098"/>
              <a:gd name="connsiteY2896" fmla="*/ 5622880 h 6857999"/>
              <a:gd name="connsiteX2897" fmla="*/ 1468988 w 5372098"/>
              <a:gd name="connsiteY2897" fmla="*/ 5611418 h 6857999"/>
              <a:gd name="connsiteX2898" fmla="*/ 1458528 w 5372098"/>
              <a:gd name="connsiteY2898" fmla="*/ 5601452 h 6857999"/>
              <a:gd name="connsiteX2899" fmla="*/ 1448063 w 5372098"/>
              <a:gd name="connsiteY2899" fmla="*/ 5591485 h 6857999"/>
              <a:gd name="connsiteX2900" fmla="*/ 1447068 w 5372098"/>
              <a:gd name="connsiteY2900" fmla="*/ 5595970 h 6857999"/>
              <a:gd name="connsiteX2901" fmla="*/ 1446068 w 5372098"/>
              <a:gd name="connsiteY2901" fmla="*/ 5599957 h 6857999"/>
              <a:gd name="connsiteX2902" fmla="*/ 1443574 w 5372098"/>
              <a:gd name="connsiteY2902" fmla="*/ 5603446 h 6857999"/>
              <a:gd name="connsiteX2903" fmla="*/ 1441581 w 5372098"/>
              <a:gd name="connsiteY2903" fmla="*/ 5607432 h 6857999"/>
              <a:gd name="connsiteX2904" fmla="*/ 1438593 w 5372098"/>
              <a:gd name="connsiteY2904" fmla="*/ 5610919 h 6857999"/>
              <a:gd name="connsiteX2905" fmla="*/ 1435103 w 5372098"/>
              <a:gd name="connsiteY2905" fmla="*/ 5613911 h 6857999"/>
              <a:gd name="connsiteX2906" fmla="*/ 1431117 w 5372098"/>
              <a:gd name="connsiteY2906" fmla="*/ 5617398 h 6857999"/>
              <a:gd name="connsiteX2907" fmla="*/ 1426632 w 5372098"/>
              <a:gd name="connsiteY2907" fmla="*/ 5619890 h 6857999"/>
              <a:gd name="connsiteX2908" fmla="*/ 1407698 w 5372098"/>
              <a:gd name="connsiteY2908" fmla="*/ 5592980 h 6857999"/>
              <a:gd name="connsiteX2909" fmla="*/ 1400722 w 5372098"/>
              <a:gd name="connsiteY2909" fmla="*/ 5584011 h 6857999"/>
              <a:gd name="connsiteX2910" fmla="*/ 1395245 w 5372098"/>
              <a:gd name="connsiteY2910" fmla="*/ 5575539 h 6857999"/>
              <a:gd name="connsiteX2911" fmla="*/ 1389759 w 5372098"/>
              <a:gd name="connsiteY2911" fmla="*/ 5567067 h 6857999"/>
              <a:gd name="connsiteX2912" fmla="*/ 1384775 w 5372098"/>
              <a:gd name="connsiteY2912" fmla="*/ 5557101 h 6857999"/>
              <a:gd name="connsiteX2913" fmla="*/ 1379792 w 5372098"/>
              <a:gd name="connsiteY2913" fmla="*/ 5545640 h 6857999"/>
              <a:gd name="connsiteX2914" fmla="*/ 1373316 w 5372098"/>
              <a:gd name="connsiteY2914" fmla="*/ 5530689 h 6857999"/>
              <a:gd name="connsiteX2915" fmla="*/ 1370827 w 5372098"/>
              <a:gd name="connsiteY2915" fmla="*/ 5534676 h 6857999"/>
              <a:gd name="connsiteX2916" fmla="*/ 1369827 w 5372098"/>
              <a:gd name="connsiteY2916" fmla="*/ 5538662 h 6857999"/>
              <a:gd name="connsiteX2917" fmla="*/ 1369328 w 5372098"/>
              <a:gd name="connsiteY2917" fmla="*/ 5543147 h 6857999"/>
              <a:gd name="connsiteX2918" fmla="*/ 1369328 w 5372098"/>
              <a:gd name="connsiteY2918" fmla="*/ 5548130 h 6857999"/>
              <a:gd name="connsiteX2919" fmla="*/ 1369827 w 5372098"/>
              <a:gd name="connsiteY2919" fmla="*/ 5553113 h 6857999"/>
              <a:gd name="connsiteX2920" fmla="*/ 1370827 w 5372098"/>
              <a:gd name="connsiteY2920" fmla="*/ 5557599 h 6857999"/>
              <a:gd name="connsiteX2921" fmla="*/ 1373316 w 5372098"/>
              <a:gd name="connsiteY2921" fmla="*/ 5568064 h 6857999"/>
              <a:gd name="connsiteX2922" fmla="*/ 1374812 w 5372098"/>
              <a:gd name="connsiteY2922" fmla="*/ 5578529 h 6857999"/>
              <a:gd name="connsiteX2923" fmla="*/ 1375306 w 5372098"/>
              <a:gd name="connsiteY2923" fmla="*/ 5583013 h 6857999"/>
              <a:gd name="connsiteX2924" fmla="*/ 1375306 w 5372098"/>
              <a:gd name="connsiteY2924" fmla="*/ 5587998 h 6857999"/>
              <a:gd name="connsiteX2925" fmla="*/ 1374812 w 5372098"/>
              <a:gd name="connsiteY2925" fmla="*/ 5591984 h 6857999"/>
              <a:gd name="connsiteX2926" fmla="*/ 1373814 w 5372098"/>
              <a:gd name="connsiteY2926" fmla="*/ 5596468 h 6857999"/>
              <a:gd name="connsiteX2927" fmla="*/ 1371323 w 5372098"/>
              <a:gd name="connsiteY2927" fmla="*/ 5599957 h 6857999"/>
              <a:gd name="connsiteX2928" fmla="*/ 1368832 w 5372098"/>
              <a:gd name="connsiteY2928" fmla="*/ 5603446 h 6857999"/>
              <a:gd name="connsiteX2929" fmla="*/ 1365841 w 5372098"/>
              <a:gd name="connsiteY2929" fmla="*/ 5596967 h 6857999"/>
              <a:gd name="connsiteX2930" fmla="*/ 1363350 w 5372098"/>
              <a:gd name="connsiteY2930" fmla="*/ 5589991 h 6857999"/>
              <a:gd name="connsiteX2931" fmla="*/ 1359365 w 5372098"/>
              <a:gd name="connsiteY2931" fmla="*/ 5573047 h 6857999"/>
              <a:gd name="connsiteX2932" fmla="*/ 1355873 w 5372098"/>
              <a:gd name="connsiteY2932" fmla="*/ 5555606 h 6857999"/>
              <a:gd name="connsiteX2933" fmla="*/ 1351391 w 5372098"/>
              <a:gd name="connsiteY2933" fmla="*/ 5538164 h 6857999"/>
              <a:gd name="connsiteX2934" fmla="*/ 1349397 w 5372098"/>
              <a:gd name="connsiteY2934" fmla="*/ 5529693 h 6857999"/>
              <a:gd name="connsiteX2935" fmla="*/ 1346407 w 5372098"/>
              <a:gd name="connsiteY2935" fmla="*/ 5522217 h 6857999"/>
              <a:gd name="connsiteX2936" fmla="*/ 1342919 w 5372098"/>
              <a:gd name="connsiteY2936" fmla="*/ 5515241 h 6857999"/>
              <a:gd name="connsiteX2937" fmla="*/ 1338933 w 5372098"/>
              <a:gd name="connsiteY2937" fmla="*/ 5509759 h 6857999"/>
              <a:gd name="connsiteX2938" fmla="*/ 1334447 w 5372098"/>
              <a:gd name="connsiteY2938" fmla="*/ 5504776 h 6857999"/>
              <a:gd name="connsiteX2939" fmla="*/ 1331956 w 5372098"/>
              <a:gd name="connsiteY2939" fmla="*/ 5502783 h 6857999"/>
              <a:gd name="connsiteX2940" fmla="*/ 1328967 w 5372098"/>
              <a:gd name="connsiteY2940" fmla="*/ 5501786 h 6857999"/>
              <a:gd name="connsiteX2941" fmla="*/ 1326476 w 5372098"/>
              <a:gd name="connsiteY2941" fmla="*/ 5500292 h 6857999"/>
              <a:gd name="connsiteX2942" fmla="*/ 1322989 w 5372098"/>
              <a:gd name="connsiteY2942" fmla="*/ 5499296 h 6857999"/>
              <a:gd name="connsiteX2943" fmla="*/ 1319999 w 5372098"/>
              <a:gd name="connsiteY2943" fmla="*/ 5499296 h 6857999"/>
              <a:gd name="connsiteX2944" fmla="*/ 1316010 w 5372098"/>
              <a:gd name="connsiteY2944" fmla="*/ 5499296 h 6857999"/>
              <a:gd name="connsiteX2945" fmla="*/ 1313519 w 5372098"/>
              <a:gd name="connsiteY2945" fmla="*/ 5502783 h 6857999"/>
              <a:gd name="connsiteX2946" fmla="*/ 1312022 w 5372098"/>
              <a:gd name="connsiteY2946" fmla="*/ 5505773 h 6857999"/>
              <a:gd name="connsiteX2947" fmla="*/ 1312022 w 5372098"/>
              <a:gd name="connsiteY2947" fmla="*/ 5508265 h 6857999"/>
              <a:gd name="connsiteX2948" fmla="*/ 1312022 w 5372098"/>
              <a:gd name="connsiteY2948" fmla="*/ 5510757 h 6857999"/>
              <a:gd name="connsiteX2949" fmla="*/ 1313019 w 5372098"/>
              <a:gd name="connsiteY2949" fmla="*/ 5512251 h 6857999"/>
              <a:gd name="connsiteX2950" fmla="*/ 1315014 w 5372098"/>
              <a:gd name="connsiteY2950" fmla="*/ 5514744 h 6857999"/>
              <a:gd name="connsiteX2951" fmla="*/ 1319999 w 5372098"/>
              <a:gd name="connsiteY2951" fmla="*/ 5518231 h 6857999"/>
              <a:gd name="connsiteX2952" fmla="*/ 1325480 w 5372098"/>
              <a:gd name="connsiteY2952" fmla="*/ 5521720 h 6857999"/>
              <a:gd name="connsiteX2953" fmla="*/ 1331956 w 5372098"/>
              <a:gd name="connsiteY2953" fmla="*/ 5526205 h 6857999"/>
              <a:gd name="connsiteX2954" fmla="*/ 1334447 w 5372098"/>
              <a:gd name="connsiteY2954" fmla="*/ 5528696 h 6857999"/>
              <a:gd name="connsiteX2955" fmla="*/ 1336442 w 5372098"/>
              <a:gd name="connsiteY2955" fmla="*/ 5531188 h 6857999"/>
              <a:gd name="connsiteX2956" fmla="*/ 1338434 w 5372098"/>
              <a:gd name="connsiteY2956" fmla="*/ 5534676 h 6857999"/>
              <a:gd name="connsiteX2957" fmla="*/ 1339927 w 5372098"/>
              <a:gd name="connsiteY2957" fmla="*/ 5538662 h 6857999"/>
              <a:gd name="connsiteX2958" fmla="*/ 1323486 w 5372098"/>
              <a:gd name="connsiteY2958" fmla="*/ 5534676 h 6857999"/>
              <a:gd name="connsiteX2959" fmla="*/ 1316510 w 5372098"/>
              <a:gd name="connsiteY2959" fmla="*/ 5532682 h 6857999"/>
              <a:gd name="connsiteX2960" fmla="*/ 1311027 w 5372098"/>
              <a:gd name="connsiteY2960" fmla="*/ 5529693 h 6857999"/>
              <a:gd name="connsiteX2961" fmla="*/ 1305048 w 5372098"/>
              <a:gd name="connsiteY2961" fmla="*/ 5527202 h 6857999"/>
              <a:gd name="connsiteX2962" fmla="*/ 1300563 w 5372098"/>
              <a:gd name="connsiteY2962" fmla="*/ 5524710 h 6857999"/>
              <a:gd name="connsiteX2963" fmla="*/ 1296579 w 5372098"/>
              <a:gd name="connsiteY2963" fmla="*/ 5521720 h 6857999"/>
              <a:gd name="connsiteX2964" fmla="*/ 1292592 w 5372098"/>
              <a:gd name="connsiteY2964" fmla="*/ 5518231 h 6857999"/>
              <a:gd name="connsiteX2965" fmla="*/ 1289104 w 5372098"/>
              <a:gd name="connsiteY2965" fmla="*/ 5514744 h 6857999"/>
              <a:gd name="connsiteX2966" fmla="*/ 1285616 w 5372098"/>
              <a:gd name="connsiteY2966" fmla="*/ 5510757 h 6857999"/>
              <a:gd name="connsiteX2967" fmla="*/ 1279138 w 5372098"/>
              <a:gd name="connsiteY2967" fmla="*/ 5501786 h 6857999"/>
              <a:gd name="connsiteX2968" fmla="*/ 1272658 w 5372098"/>
              <a:gd name="connsiteY2968" fmla="*/ 5490325 h 6857999"/>
              <a:gd name="connsiteX2969" fmla="*/ 1265186 w 5372098"/>
              <a:gd name="connsiteY2969" fmla="*/ 5476870 h 6857999"/>
              <a:gd name="connsiteX2970" fmla="*/ 1271663 w 5372098"/>
              <a:gd name="connsiteY2970" fmla="*/ 5482352 h 6857999"/>
              <a:gd name="connsiteX2971" fmla="*/ 1277643 w 5372098"/>
              <a:gd name="connsiteY2971" fmla="*/ 5486837 h 6857999"/>
              <a:gd name="connsiteX2972" fmla="*/ 1282628 w 5372098"/>
              <a:gd name="connsiteY2972" fmla="*/ 5489328 h 6857999"/>
              <a:gd name="connsiteX2973" fmla="*/ 1287109 w 5372098"/>
              <a:gd name="connsiteY2973" fmla="*/ 5490824 h 6857999"/>
              <a:gd name="connsiteX2974" fmla="*/ 1290600 w 5372098"/>
              <a:gd name="connsiteY2974" fmla="*/ 5491321 h 6857999"/>
              <a:gd name="connsiteX2975" fmla="*/ 1293587 w 5372098"/>
              <a:gd name="connsiteY2975" fmla="*/ 5490325 h 6857999"/>
              <a:gd name="connsiteX2976" fmla="*/ 1296579 w 5372098"/>
              <a:gd name="connsiteY2976" fmla="*/ 5488331 h 6857999"/>
              <a:gd name="connsiteX2977" fmla="*/ 1298572 w 5372098"/>
              <a:gd name="connsiteY2977" fmla="*/ 5486338 h 6857999"/>
              <a:gd name="connsiteX2978" fmla="*/ 1300563 w 5372098"/>
              <a:gd name="connsiteY2978" fmla="*/ 5482352 h 6857999"/>
              <a:gd name="connsiteX2979" fmla="*/ 1302060 w 5372098"/>
              <a:gd name="connsiteY2979" fmla="*/ 5477866 h 6857999"/>
              <a:gd name="connsiteX2980" fmla="*/ 1305550 w 5372098"/>
              <a:gd name="connsiteY2980" fmla="*/ 5468399 h 6857999"/>
              <a:gd name="connsiteX2981" fmla="*/ 1309036 w 5372098"/>
              <a:gd name="connsiteY2981" fmla="*/ 5457435 h 6857999"/>
              <a:gd name="connsiteX2982" fmla="*/ 1311530 w 5372098"/>
              <a:gd name="connsiteY2982" fmla="*/ 5450957 h 6857999"/>
              <a:gd name="connsiteX2983" fmla="*/ 1313519 w 5372098"/>
              <a:gd name="connsiteY2983" fmla="*/ 5445476 h 6857999"/>
              <a:gd name="connsiteX2984" fmla="*/ 1311530 w 5372098"/>
              <a:gd name="connsiteY2984" fmla="*/ 5439497 h 6857999"/>
              <a:gd name="connsiteX2985" fmla="*/ 1309036 w 5372098"/>
              <a:gd name="connsiteY2985" fmla="*/ 5435011 h 6857999"/>
              <a:gd name="connsiteX2986" fmla="*/ 1306044 w 5372098"/>
              <a:gd name="connsiteY2986" fmla="*/ 5431522 h 6857999"/>
              <a:gd name="connsiteX2987" fmla="*/ 1304050 w 5372098"/>
              <a:gd name="connsiteY2987" fmla="*/ 5429529 h 6857999"/>
              <a:gd name="connsiteX2988" fmla="*/ 1301062 w 5372098"/>
              <a:gd name="connsiteY2988" fmla="*/ 5427038 h 6857999"/>
              <a:gd name="connsiteX2989" fmla="*/ 1298072 w 5372098"/>
              <a:gd name="connsiteY2989" fmla="*/ 5426042 h 6857999"/>
              <a:gd name="connsiteX2990" fmla="*/ 1292592 w 5372098"/>
              <a:gd name="connsiteY2990" fmla="*/ 5424049 h 6857999"/>
              <a:gd name="connsiteX2991" fmla="*/ 1287109 w 5372098"/>
              <a:gd name="connsiteY2991" fmla="*/ 5422553 h 6857999"/>
              <a:gd name="connsiteX2992" fmla="*/ 1284619 w 5372098"/>
              <a:gd name="connsiteY2992" fmla="*/ 5421556 h 6857999"/>
              <a:gd name="connsiteX2993" fmla="*/ 1281629 w 5372098"/>
              <a:gd name="connsiteY2993" fmla="*/ 5419563 h 6857999"/>
              <a:gd name="connsiteX2994" fmla="*/ 1279138 w 5372098"/>
              <a:gd name="connsiteY2994" fmla="*/ 5417071 h 6857999"/>
              <a:gd name="connsiteX2995" fmla="*/ 1276647 w 5372098"/>
              <a:gd name="connsiteY2995" fmla="*/ 5413583 h 6857999"/>
              <a:gd name="connsiteX2996" fmla="*/ 1274153 w 5372098"/>
              <a:gd name="connsiteY2996" fmla="*/ 5408600 h 6857999"/>
              <a:gd name="connsiteX2997" fmla="*/ 1271663 w 5372098"/>
              <a:gd name="connsiteY2997" fmla="*/ 5403118 h 6857999"/>
              <a:gd name="connsiteX2998" fmla="*/ 1273657 w 5372098"/>
              <a:gd name="connsiteY2998" fmla="*/ 5395643 h 6857999"/>
              <a:gd name="connsiteX2999" fmla="*/ 1274153 w 5372098"/>
              <a:gd name="connsiteY2999" fmla="*/ 5387670 h 6857999"/>
              <a:gd name="connsiteX3000" fmla="*/ 1274153 w 5372098"/>
              <a:gd name="connsiteY3000" fmla="*/ 5379698 h 6857999"/>
              <a:gd name="connsiteX3001" fmla="*/ 1273159 w 5372098"/>
              <a:gd name="connsiteY3001" fmla="*/ 5371226 h 6857999"/>
              <a:gd name="connsiteX3002" fmla="*/ 1271663 w 5372098"/>
              <a:gd name="connsiteY3002" fmla="*/ 5362255 h 6857999"/>
              <a:gd name="connsiteX3003" fmla="*/ 1270665 w 5372098"/>
              <a:gd name="connsiteY3003" fmla="*/ 5353784 h 6857999"/>
              <a:gd name="connsiteX3004" fmla="*/ 1266680 w 5372098"/>
              <a:gd name="connsiteY3004" fmla="*/ 5335347 h 6857999"/>
              <a:gd name="connsiteX3005" fmla="*/ 1263691 w 5372098"/>
              <a:gd name="connsiteY3005" fmla="*/ 5317904 h 6857999"/>
              <a:gd name="connsiteX3006" fmla="*/ 1262692 w 5372098"/>
              <a:gd name="connsiteY3006" fmla="*/ 5309433 h 6857999"/>
              <a:gd name="connsiteX3007" fmla="*/ 1261697 w 5372098"/>
              <a:gd name="connsiteY3007" fmla="*/ 5300463 h 6857999"/>
              <a:gd name="connsiteX3008" fmla="*/ 1261697 w 5372098"/>
              <a:gd name="connsiteY3008" fmla="*/ 5292490 h 6857999"/>
              <a:gd name="connsiteX3009" fmla="*/ 1262196 w 5372098"/>
              <a:gd name="connsiteY3009" fmla="*/ 5284517 h 6857999"/>
              <a:gd name="connsiteX3010" fmla="*/ 1263691 w 5372098"/>
              <a:gd name="connsiteY3010" fmla="*/ 5277042 h 6857999"/>
              <a:gd name="connsiteX3011" fmla="*/ 1266180 w 5372098"/>
              <a:gd name="connsiteY3011" fmla="*/ 5270066 h 6857999"/>
              <a:gd name="connsiteX3012" fmla="*/ 1267680 w 5372098"/>
              <a:gd name="connsiteY3012" fmla="*/ 5288004 h 6857999"/>
              <a:gd name="connsiteX3013" fmla="*/ 1271165 w 5372098"/>
              <a:gd name="connsiteY3013" fmla="*/ 5305945 h 6857999"/>
              <a:gd name="connsiteX3014" fmla="*/ 1275651 w 5372098"/>
              <a:gd name="connsiteY3014" fmla="*/ 5324882 h 6857999"/>
              <a:gd name="connsiteX3015" fmla="*/ 1281629 w 5372098"/>
              <a:gd name="connsiteY3015" fmla="*/ 5344316 h 6857999"/>
              <a:gd name="connsiteX3016" fmla="*/ 1288606 w 5372098"/>
              <a:gd name="connsiteY3016" fmla="*/ 5363750 h 6857999"/>
              <a:gd name="connsiteX3017" fmla="*/ 1296579 w 5372098"/>
              <a:gd name="connsiteY3017" fmla="*/ 5383684 h 6857999"/>
              <a:gd name="connsiteX3018" fmla="*/ 1305550 w 5372098"/>
              <a:gd name="connsiteY3018" fmla="*/ 5403616 h 6857999"/>
              <a:gd name="connsiteX3019" fmla="*/ 1316010 w 5372098"/>
              <a:gd name="connsiteY3019" fmla="*/ 5423052 h 6857999"/>
              <a:gd name="connsiteX3020" fmla="*/ 1326975 w 5372098"/>
              <a:gd name="connsiteY3020" fmla="*/ 5441987 h 6857999"/>
              <a:gd name="connsiteX3021" fmla="*/ 1338933 w 5372098"/>
              <a:gd name="connsiteY3021" fmla="*/ 5460924 h 6857999"/>
              <a:gd name="connsiteX3022" fmla="*/ 1351391 w 5372098"/>
              <a:gd name="connsiteY3022" fmla="*/ 5479362 h 6857999"/>
              <a:gd name="connsiteX3023" fmla="*/ 1364846 w 5372098"/>
              <a:gd name="connsiteY3023" fmla="*/ 5495807 h 6857999"/>
              <a:gd name="connsiteX3024" fmla="*/ 1378798 w 5372098"/>
              <a:gd name="connsiteY3024" fmla="*/ 5512251 h 6857999"/>
              <a:gd name="connsiteX3025" fmla="*/ 1393250 w 5372098"/>
              <a:gd name="connsiteY3025" fmla="*/ 5526703 h 6857999"/>
              <a:gd name="connsiteX3026" fmla="*/ 1400722 w 5372098"/>
              <a:gd name="connsiteY3026" fmla="*/ 5533679 h 6857999"/>
              <a:gd name="connsiteX3027" fmla="*/ 1408695 w 5372098"/>
              <a:gd name="connsiteY3027" fmla="*/ 5540657 h 6857999"/>
              <a:gd name="connsiteX3028" fmla="*/ 1416669 w 5372098"/>
              <a:gd name="connsiteY3028" fmla="*/ 5546636 h 6857999"/>
              <a:gd name="connsiteX3029" fmla="*/ 1424639 w 5372098"/>
              <a:gd name="connsiteY3029" fmla="*/ 5552616 h 6857999"/>
              <a:gd name="connsiteX3030" fmla="*/ 1420654 w 5372098"/>
              <a:gd name="connsiteY3030" fmla="*/ 5548130 h 6857999"/>
              <a:gd name="connsiteX3031" fmla="*/ 1417168 w 5372098"/>
              <a:gd name="connsiteY3031" fmla="*/ 5542151 h 6857999"/>
              <a:gd name="connsiteX3032" fmla="*/ 1409690 w 5372098"/>
              <a:gd name="connsiteY3032" fmla="*/ 5529195 h 6857999"/>
              <a:gd name="connsiteX3033" fmla="*/ 1392251 w 5372098"/>
              <a:gd name="connsiteY3033" fmla="*/ 5493814 h 6857999"/>
              <a:gd name="connsiteX3034" fmla="*/ 1381289 w 5372098"/>
              <a:gd name="connsiteY3034" fmla="*/ 5473880 h 6857999"/>
              <a:gd name="connsiteX3035" fmla="*/ 1374812 w 5372098"/>
              <a:gd name="connsiteY3035" fmla="*/ 5464412 h 6857999"/>
              <a:gd name="connsiteX3036" fmla="*/ 1368330 w 5372098"/>
              <a:gd name="connsiteY3036" fmla="*/ 5453948 h 6857999"/>
              <a:gd name="connsiteX3037" fmla="*/ 1361357 w 5372098"/>
              <a:gd name="connsiteY3037" fmla="*/ 5444480 h 6857999"/>
              <a:gd name="connsiteX3038" fmla="*/ 1353384 w 5372098"/>
              <a:gd name="connsiteY3038" fmla="*/ 5435011 h 6857999"/>
              <a:gd name="connsiteX3039" fmla="*/ 1345410 w 5372098"/>
              <a:gd name="connsiteY3039" fmla="*/ 5426042 h 6857999"/>
              <a:gd name="connsiteX3040" fmla="*/ 1335943 w 5372098"/>
              <a:gd name="connsiteY3040" fmla="*/ 5417570 h 6857999"/>
              <a:gd name="connsiteX3041" fmla="*/ 1339429 w 5372098"/>
              <a:gd name="connsiteY3041" fmla="*/ 5415577 h 6857999"/>
              <a:gd name="connsiteX3042" fmla="*/ 1341424 w 5372098"/>
              <a:gd name="connsiteY3042" fmla="*/ 5413583 h 6857999"/>
              <a:gd name="connsiteX3043" fmla="*/ 1342421 w 5372098"/>
              <a:gd name="connsiteY3043" fmla="*/ 5410594 h 6857999"/>
              <a:gd name="connsiteX3044" fmla="*/ 1342919 w 5372098"/>
              <a:gd name="connsiteY3044" fmla="*/ 5407105 h 6857999"/>
              <a:gd name="connsiteX3045" fmla="*/ 1342421 w 5372098"/>
              <a:gd name="connsiteY3045" fmla="*/ 5403616 h 6857999"/>
              <a:gd name="connsiteX3046" fmla="*/ 1341924 w 5372098"/>
              <a:gd name="connsiteY3046" fmla="*/ 5400129 h 6857999"/>
              <a:gd name="connsiteX3047" fmla="*/ 1339429 w 5372098"/>
              <a:gd name="connsiteY3047" fmla="*/ 5392156 h 6857999"/>
              <a:gd name="connsiteX3048" fmla="*/ 1336938 w 5372098"/>
              <a:gd name="connsiteY3048" fmla="*/ 5384681 h 6857999"/>
              <a:gd name="connsiteX3049" fmla="*/ 1336938 w 5372098"/>
              <a:gd name="connsiteY3049" fmla="*/ 5381192 h 6857999"/>
              <a:gd name="connsiteX3050" fmla="*/ 1336938 w 5372098"/>
              <a:gd name="connsiteY3050" fmla="*/ 5378701 h 6857999"/>
              <a:gd name="connsiteX3051" fmla="*/ 1338434 w 5372098"/>
              <a:gd name="connsiteY3051" fmla="*/ 5375710 h 6857999"/>
              <a:gd name="connsiteX3052" fmla="*/ 1339927 w 5372098"/>
              <a:gd name="connsiteY3052" fmla="*/ 5372720 h 6857999"/>
              <a:gd name="connsiteX3053" fmla="*/ 1343418 w 5372098"/>
              <a:gd name="connsiteY3053" fmla="*/ 5371226 h 6857999"/>
              <a:gd name="connsiteX3054" fmla="*/ 1347408 w 5372098"/>
              <a:gd name="connsiteY3054" fmla="*/ 5369730 h 6857999"/>
              <a:gd name="connsiteX3055" fmla="*/ 1336938 w 5372098"/>
              <a:gd name="connsiteY3055" fmla="*/ 5352788 h 6857999"/>
              <a:gd name="connsiteX3056" fmla="*/ 1327471 w 5372098"/>
              <a:gd name="connsiteY3056" fmla="*/ 5335347 h 6857999"/>
              <a:gd name="connsiteX3057" fmla="*/ 1318503 w 5372098"/>
              <a:gd name="connsiteY3057" fmla="*/ 5319399 h 6857999"/>
              <a:gd name="connsiteX3058" fmla="*/ 1310033 w 5372098"/>
              <a:gd name="connsiteY3058" fmla="*/ 5303452 h 6857999"/>
              <a:gd name="connsiteX3059" fmla="*/ 1281629 w 5372098"/>
              <a:gd name="connsiteY3059" fmla="*/ 5246645 h 6857999"/>
              <a:gd name="connsiteX3060" fmla="*/ 1274653 w 5372098"/>
              <a:gd name="connsiteY3060" fmla="*/ 5234186 h 6857999"/>
              <a:gd name="connsiteX3061" fmla="*/ 1267680 w 5372098"/>
              <a:gd name="connsiteY3061" fmla="*/ 5222226 h 6857999"/>
              <a:gd name="connsiteX3062" fmla="*/ 1261197 w 5372098"/>
              <a:gd name="connsiteY3062" fmla="*/ 5210764 h 6857999"/>
              <a:gd name="connsiteX3063" fmla="*/ 1254221 w 5372098"/>
              <a:gd name="connsiteY3063" fmla="*/ 5199801 h 6857999"/>
              <a:gd name="connsiteX3064" fmla="*/ 1246748 w 5372098"/>
              <a:gd name="connsiteY3064" fmla="*/ 5189336 h 6857999"/>
              <a:gd name="connsiteX3065" fmla="*/ 1238777 w 5372098"/>
              <a:gd name="connsiteY3065" fmla="*/ 5179868 h 6857999"/>
              <a:gd name="connsiteX3066" fmla="*/ 1229310 w 5372098"/>
              <a:gd name="connsiteY3066" fmla="*/ 5170399 h 6857999"/>
              <a:gd name="connsiteX3067" fmla="*/ 1220339 w 5372098"/>
              <a:gd name="connsiteY3067" fmla="*/ 5162427 h 6857999"/>
              <a:gd name="connsiteX3068" fmla="*/ 1219840 w 5372098"/>
              <a:gd name="connsiteY3068" fmla="*/ 5160433 h 6857999"/>
              <a:gd name="connsiteX3069" fmla="*/ 1219342 w 5372098"/>
              <a:gd name="connsiteY3069" fmla="*/ 5157943 h 6857999"/>
              <a:gd name="connsiteX3070" fmla="*/ 1219342 w 5372098"/>
              <a:gd name="connsiteY3070" fmla="*/ 5156447 h 6857999"/>
              <a:gd name="connsiteX3071" fmla="*/ 1219840 w 5372098"/>
              <a:gd name="connsiteY3071" fmla="*/ 5154454 h 6857999"/>
              <a:gd name="connsiteX3072" fmla="*/ 1221333 w 5372098"/>
              <a:gd name="connsiteY3072" fmla="*/ 5150965 h 6857999"/>
              <a:gd name="connsiteX3073" fmla="*/ 1223828 w 5372098"/>
              <a:gd name="connsiteY3073" fmla="*/ 5148972 h 6857999"/>
              <a:gd name="connsiteX3074" fmla="*/ 1226816 w 5372098"/>
              <a:gd name="connsiteY3074" fmla="*/ 5146481 h 6857999"/>
              <a:gd name="connsiteX3075" fmla="*/ 1230305 w 5372098"/>
              <a:gd name="connsiteY3075" fmla="*/ 5144488 h 6857999"/>
              <a:gd name="connsiteX3076" fmla="*/ 1233295 w 5372098"/>
              <a:gd name="connsiteY3076" fmla="*/ 5141996 h 6857999"/>
              <a:gd name="connsiteX3077" fmla="*/ 1236782 w 5372098"/>
              <a:gd name="connsiteY3077" fmla="*/ 5139503 h 6857999"/>
              <a:gd name="connsiteX3078" fmla="*/ 1228810 w 5372098"/>
              <a:gd name="connsiteY3078" fmla="*/ 5132030 h 6857999"/>
              <a:gd name="connsiteX3079" fmla="*/ 1222830 w 5372098"/>
              <a:gd name="connsiteY3079" fmla="*/ 5125052 h 6857999"/>
              <a:gd name="connsiteX3080" fmla="*/ 1216854 w 5372098"/>
              <a:gd name="connsiteY3080" fmla="*/ 5116582 h 6857999"/>
              <a:gd name="connsiteX3081" fmla="*/ 1212365 w 5372098"/>
              <a:gd name="connsiteY3081" fmla="*/ 5108607 h 6857999"/>
              <a:gd name="connsiteX3082" fmla="*/ 1207883 w 5372098"/>
              <a:gd name="connsiteY3082" fmla="*/ 5100634 h 6857999"/>
              <a:gd name="connsiteX3083" fmla="*/ 1204392 w 5372098"/>
              <a:gd name="connsiteY3083" fmla="*/ 5092163 h 6857999"/>
              <a:gd name="connsiteX3084" fmla="*/ 1197912 w 5372098"/>
              <a:gd name="connsiteY3084" fmla="*/ 5076217 h 6857999"/>
              <a:gd name="connsiteX3085" fmla="*/ 1194426 w 5372098"/>
              <a:gd name="connsiteY3085" fmla="*/ 5068243 h 6857999"/>
              <a:gd name="connsiteX3086" fmla="*/ 1190938 w 5372098"/>
              <a:gd name="connsiteY3086" fmla="*/ 5060769 h 6857999"/>
              <a:gd name="connsiteX3087" fmla="*/ 1186954 w 5372098"/>
              <a:gd name="connsiteY3087" fmla="*/ 5053793 h 6857999"/>
              <a:gd name="connsiteX3088" fmla="*/ 1181969 w 5372098"/>
              <a:gd name="connsiteY3088" fmla="*/ 5046815 h 6857999"/>
              <a:gd name="connsiteX3089" fmla="*/ 1176988 w 5372098"/>
              <a:gd name="connsiteY3089" fmla="*/ 5040835 h 6857999"/>
              <a:gd name="connsiteX3090" fmla="*/ 1170508 w 5372098"/>
              <a:gd name="connsiteY3090" fmla="*/ 5034856 h 6857999"/>
              <a:gd name="connsiteX3091" fmla="*/ 1163036 w 5372098"/>
              <a:gd name="connsiteY3091" fmla="*/ 5029873 h 6857999"/>
              <a:gd name="connsiteX3092" fmla="*/ 1154064 w 5372098"/>
              <a:gd name="connsiteY3092" fmla="*/ 5025387 h 6857999"/>
              <a:gd name="connsiteX3093" fmla="*/ 1148086 w 5372098"/>
              <a:gd name="connsiteY3093" fmla="*/ 5025387 h 6857999"/>
              <a:gd name="connsiteX3094" fmla="*/ 1146589 w 5372098"/>
              <a:gd name="connsiteY3094" fmla="*/ 5026384 h 6857999"/>
              <a:gd name="connsiteX3095" fmla="*/ 1144598 w 5372098"/>
              <a:gd name="connsiteY3095" fmla="*/ 5026882 h 6857999"/>
              <a:gd name="connsiteX3096" fmla="*/ 1143601 w 5372098"/>
              <a:gd name="connsiteY3096" fmla="*/ 5027880 h 6857999"/>
              <a:gd name="connsiteX3097" fmla="*/ 1142606 w 5372098"/>
              <a:gd name="connsiteY3097" fmla="*/ 5029374 h 6857999"/>
              <a:gd name="connsiteX3098" fmla="*/ 1142107 w 5372098"/>
              <a:gd name="connsiteY3098" fmla="*/ 5030370 h 6857999"/>
              <a:gd name="connsiteX3099" fmla="*/ 1142107 w 5372098"/>
              <a:gd name="connsiteY3099" fmla="*/ 5031866 h 6857999"/>
              <a:gd name="connsiteX3100" fmla="*/ 1142606 w 5372098"/>
              <a:gd name="connsiteY3100" fmla="*/ 5035852 h 6857999"/>
              <a:gd name="connsiteX3101" fmla="*/ 1143601 w 5372098"/>
              <a:gd name="connsiteY3101" fmla="*/ 5039839 h 6857999"/>
              <a:gd name="connsiteX3102" fmla="*/ 1147088 w 5372098"/>
              <a:gd name="connsiteY3102" fmla="*/ 5048808 h 6857999"/>
              <a:gd name="connsiteX3103" fmla="*/ 1150574 w 5372098"/>
              <a:gd name="connsiteY3103" fmla="*/ 5057779 h 6857999"/>
              <a:gd name="connsiteX3104" fmla="*/ 1151574 w 5372098"/>
              <a:gd name="connsiteY3104" fmla="*/ 5061766 h 6857999"/>
              <a:gd name="connsiteX3105" fmla="*/ 1152069 w 5372098"/>
              <a:gd name="connsiteY3105" fmla="*/ 5065253 h 6857999"/>
              <a:gd name="connsiteX3106" fmla="*/ 1151574 w 5372098"/>
              <a:gd name="connsiteY3106" fmla="*/ 5066749 h 6857999"/>
              <a:gd name="connsiteX3107" fmla="*/ 1151074 w 5372098"/>
              <a:gd name="connsiteY3107" fmla="*/ 5068243 h 6857999"/>
              <a:gd name="connsiteX3108" fmla="*/ 1150574 w 5372098"/>
              <a:gd name="connsiteY3108" fmla="*/ 5069241 h 6857999"/>
              <a:gd name="connsiteX3109" fmla="*/ 1149083 w 5372098"/>
              <a:gd name="connsiteY3109" fmla="*/ 5070237 h 6857999"/>
              <a:gd name="connsiteX3110" fmla="*/ 1147584 w 5372098"/>
              <a:gd name="connsiteY3110" fmla="*/ 5071732 h 6857999"/>
              <a:gd name="connsiteX3111" fmla="*/ 1145094 w 5372098"/>
              <a:gd name="connsiteY3111" fmla="*/ 5072231 h 6857999"/>
              <a:gd name="connsiteX3112" fmla="*/ 1140112 w 5372098"/>
              <a:gd name="connsiteY3112" fmla="*/ 5072231 h 6857999"/>
              <a:gd name="connsiteX3113" fmla="*/ 1134634 w 5372098"/>
              <a:gd name="connsiteY3113" fmla="*/ 5069241 h 6857999"/>
              <a:gd name="connsiteX3114" fmla="*/ 1130642 w 5372098"/>
              <a:gd name="connsiteY3114" fmla="*/ 5065752 h 6857999"/>
              <a:gd name="connsiteX3115" fmla="*/ 1127157 w 5372098"/>
              <a:gd name="connsiteY3115" fmla="*/ 5062263 h 6857999"/>
              <a:gd name="connsiteX3116" fmla="*/ 1124662 w 5372098"/>
              <a:gd name="connsiteY3116" fmla="*/ 5058776 h 6857999"/>
              <a:gd name="connsiteX3117" fmla="*/ 1123666 w 5372098"/>
              <a:gd name="connsiteY3117" fmla="*/ 5055287 h 6857999"/>
              <a:gd name="connsiteX3118" fmla="*/ 1122174 w 5372098"/>
              <a:gd name="connsiteY3118" fmla="*/ 5051301 h 6857999"/>
              <a:gd name="connsiteX3119" fmla="*/ 1122174 w 5372098"/>
              <a:gd name="connsiteY3119" fmla="*/ 5047314 h 6857999"/>
              <a:gd name="connsiteX3120" fmla="*/ 1122174 w 5372098"/>
              <a:gd name="connsiteY3120" fmla="*/ 5043328 h 6857999"/>
              <a:gd name="connsiteX3121" fmla="*/ 1123173 w 5372098"/>
              <a:gd name="connsiteY3121" fmla="*/ 5034856 h 6857999"/>
              <a:gd name="connsiteX3122" fmla="*/ 1123173 w 5372098"/>
              <a:gd name="connsiteY3122" fmla="*/ 5025885 h 6857999"/>
              <a:gd name="connsiteX3123" fmla="*/ 1122174 w 5372098"/>
              <a:gd name="connsiteY3123" fmla="*/ 5020404 h 6857999"/>
              <a:gd name="connsiteX3124" fmla="*/ 1121176 w 5372098"/>
              <a:gd name="connsiteY3124" fmla="*/ 5015421 h 6857999"/>
              <a:gd name="connsiteX3125" fmla="*/ 1119679 w 5372098"/>
              <a:gd name="connsiteY3125" fmla="*/ 5010437 h 6857999"/>
              <a:gd name="connsiteX3126" fmla="*/ 1116693 w 5372098"/>
              <a:gd name="connsiteY3126" fmla="*/ 5004457 h 6857999"/>
              <a:gd name="connsiteX3127" fmla="*/ 1113204 w 5372098"/>
              <a:gd name="connsiteY3127" fmla="*/ 4999973 h 6857999"/>
              <a:gd name="connsiteX3128" fmla="*/ 1110213 w 5372098"/>
              <a:gd name="connsiteY3128" fmla="*/ 4996982 h 6857999"/>
              <a:gd name="connsiteX3129" fmla="*/ 1108221 w 5372098"/>
              <a:gd name="connsiteY3129" fmla="*/ 4995985 h 6857999"/>
              <a:gd name="connsiteX3130" fmla="*/ 1106228 w 5372098"/>
              <a:gd name="connsiteY3130" fmla="*/ 4995985 h 6857999"/>
              <a:gd name="connsiteX3131" fmla="*/ 1104732 w 5372098"/>
              <a:gd name="connsiteY3131" fmla="*/ 4996982 h 6857999"/>
              <a:gd name="connsiteX3132" fmla="*/ 1102738 w 5372098"/>
              <a:gd name="connsiteY3132" fmla="*/ 4999474 h 6857999"/>
              <a:gd name="connsiteX3133" fmla="*/ 1100247 w 5372098"/>
              <a:gd name="connsiteY3133" fmla="*/ 5004956 h 6857999"/>
              <a:gd name="connsiteX3134" fmla="*/ 1097260 w 5372098"/>
              <a:gd name="connsiteY3134" fmla="*/ 5011933 h 6857999"/>
              <a:gd name="connsiteX3135" fmla="*/ 1095266 w 5372098"/>
              <a:gd name="connsiteY3135" fmla="*/ 5015421 h 6857999"/>
              <a:gd name="connsiteX3136" fmla="*/ 1093273 w 5372098"/>
              <a:gd name="connsiteY3136" fmla="*/ 5018909 h 6857999"/>
              <a:gd name="connsiteX3137" fmla="*/ 1090779 w 5372098"/>
              <a:gd name="connsiteY3137" fmla="*/ 5021401 h 6857999"/>
              <a:gd name="connsiteX3138" fmla="*/ 1087793 w 5372098"/>
              <a:gd name="connsiteY3138" fmla="*/ 5022895 h 6857999"/>
              <a:gd name="connsiteX3139" fmla="*/ 1084804 w 5372098"/>
              <a:gd name="connsiteY3139" fmla="*/ 5023892 h 6857999"/>
              <a:gd name="connsiteX3140" fmla="*/ 1079816 w 5372098"/>
              <a:gd name="connsiteY3140" fmla="*/ 5023394 h 6857999"/>
              <a:gd name="connsiteX3141" fmla="*/ 1074833 w 5372098"/>
              <a:gd name="connsiteY3141" fmla="*/ 5015919 h 6857999"/>
              <a:gd name="connsiteX3142" fmla="*/ 1070848 w 5372098"/>
              <a:gd name="connsiteY3142" fmla="*/ 5008444 h 6857999"/>
              <a:gd name="connsiteX3143" fmla="*/ 1066861 w 5372098"/>
              <a:gd name="connsiteY3143" fmla="*/ 5002464 h 6857999"/>
              <a:gd name="connsiteX3144" fmla="*/ 1063871 w 5372098"/>
              <a:gd name="connsiteY3144" fmla="*/ 4995488 h 6857999"/>
              <a:gd name="connsiteX3145" fmla="*/ 1060882 w 5372098"/>
              <a:gd name="connsiteY3145" fmla="*/ 4989009 h 6857999"/>
              <a:gd name="connsiteX3146" fmla="*/ 1059390 w 5372098"/>
              <a:gd name="connsiteY3146" fmla="*/ 4983527 h 6857999"/>
              <a:gd name="connsiteX3147" fmla="*/ 1058390 w 5372098"/>
              <a:gd name="connsiteY3147" fmla="*/ 4977548 h 6857999"/>
              <a:gd name="connsiteX3148" fmla="*/ 1056895 w 5372098"/>
              <a:gd name="connsiteY3148" fmla="*/ 4972067 h 6857999"/>
              <a:gd name="connsiteX3149" fmla="*/ 1056895 w 5372098"/>
              <a:gd name="connsiteY3149" fmla="*/ 4966086 h 6857999"/>
              <a:gd name="connsiteX3150" fmla="*/ 1056895 w 5372098"/>
              <a:gd name="connsiteY3150" fmla="*/ 4960605 h 6857999"/>
              <a:gd name="connsiteX3151" fmla="*/ 1056895 w 5372098"/>
              <a:gd name="connsiteY3151" fmla="*/ 4954626 h 6857999"/>
              <a:gd name="connsiteX3152" fmla="*/ 1058390 w 5372098"/>
              <a:gd name="connsiteY3152" fmla="*/ 4949144 h 6857999"/>
              <a:gd name="connsiteX3153" fmla="*/ 1060386 w 5372098"/>
              <a:gd name="connsiteY3153" fmla="*/ 4937183 h 6857999"/>
              <a:gd name="connsiteX3154" fmla="*/ 1063871 w 5372098"/>
              <a:gd name="connsiteY3154" fmla="*/ 4924227 h 6857999"/>
              <a:gd name="connsiteX3155" fmla="*/ 1050915 w 5372098"/>
              <a:gd name="connsiteY3155" fmla="*/ 4902800 h 6857999"/>
              <a:gd name="connsiteX3156" fmla="*/ 1038956 w 5372098"/>
              <a:gd name="connsiteY3156" fmla="*/ 4882369 h 6857999"/>
              <a:gd name="connsiteX3157" fmla="*/ 1026998 w 5372098"/>
              <a:gd name="connsiteY3157" fmla="*/ 4865425 h 6857999"/>
              <a:gd name="connsiteX3158" fmla="*/ 1016534 w 5372098"/>
              <a:gd name="connsiteY3158" fmla="*/ 4849977 h 6857999"/>
              <a:gd name="connsiteX3159" fmla="*/ 1006070 w 5372098"/>
              <a:gd name="connsiteY3159" fmla="*/ 4837021 h 6857999"/>
              <a:gd name="connsiteX3160" fmla="*/ 996600 w 5372098"/>
              <a:gd name="connsiteY3160" fmla="*/ 4826057 h 6857999"/>
              <a:gd name="connsiteX3161" fmla="*/ 987636 w 5372098"/>
              <a:gd name="connsiteY3161" fmla="*/ 4818084 h 6857999"/>
              <a:gd name="connsiteX3162" fmla="*/ 983648 w 5372098"/>
              <a:gd name="connsiteY3162" fmla="*/ 4814595 h 6857999"/>
              <a:gd name="connsiteX3163" fmla="*/ 979163 w 5372098"/>
              <a:gd name="connsiteY3163" fmla="*/ 4811605 h 6857999"/>
              <a:gd name="connsiteX3164" fmla="*/ 975673 w 5372098"/>
              <a:gd name="connsiteY3164" fmla="*/ 4809115 h 6857999"/>
              <a:gd name="connsiteX3165" fmla="*/ 971687 w 5372098"/>
              <a:gd name="connsiteY3165" fmla="*/ 4808118 h 6857999"/>
              <a:gd name="connsiteX3166" fmla="*/ 967700 w 5372098"/>
              <a:gd name="connsiteY3166" fmla="*/ 4807121 h 6857999"/>
              <a:gd name="connsiteX3167" fmla="*/ 964215 w 5372098"/>
              <a:gd name="connsiteY3167" fmla="*/ 4807121 h 6857999"/>
              <a:gd name="connsiteX3168" fmla="*/ 960723 w 5372098"/>
              <a:gd name="connsiteY3168" fmla="*/ 4807619 h 6857999"/>
              <a:gd name="connsiteX3169" fmla="*/ 957239 w 5372098"/>
              <a:gd name="connsiteY3169" fmla="*/ 4808616 h 6857999"/>
              <a:gd name="connsiteX3170" fmla="*/ 954248 w 5372098"/>
              <a:gd name="connsiteY3170" fmla="*/ 4810609 h 6857999"/>
              <a:gd name="connsiteX3171" fmla="*/ 950758 w 5372098"/>
              <a:gd name="connsiteY3171" fmla="*/ 4812602 h 6857999"/>
              <a:gd name="connsiteX3172" fmla="*/ 947768 w 5372098"/>
              <a:gd name="connsiteY3172" fmla="*/ 4815592 h 6857999"/>
              <a:gd name="connsiteX3173" fmla="*/ 944780 w 5372098"/>
              <a:gd name="connsiteY3173" fmla="*/ 4819578 h 6857999"/>
              <a:gd name="connsiteX3174" fmla="*/ 941288 w 5372098"/>
              <a:gd name="connsiteY3174" fmla="*/ 4823566 h 6857999"/>
              <a:gd name="connsiteX3175" fmla="*/ 938801 w 5372098"/>
              <a:gd name="connsiteY3175" fmla="*/ 4828549 h 6857999"/>
              <a:gd name="connsiteX3176" fmla="*/ 935811 w 5372098"/>
              <a:gd name="connsiteY3176" fmla="*/ 4834529 h 6857999"/>
              <a:gd name="connsiteX3177" fmla="*/ 932819 w 5372098"/>
              <a:gd name="connsiteY3177" fmla="*/ 4841505 h 6857999"/>
              <a:gd name="connsiteX3178" fmla="*/ 927336 w 5372098"/>
              <a:gd name="connsiteY3178" fmla="*/ 4856455 h 6857999"/>
              <a:gd name="connsiteX3179" fmla="*/ 931322 w 5372098"/>
              <a:gd name="connsiteY3179" fmla="*/ 4862435 h 6857999"/>
              <a:gd name="connsiteX3180" fmla="*/ 934312 w 5372098"/>
              <a:gd name="connsiteY3180" fmla="*/ 4868415 h 6857999"/>
              <a:gd name="connsiteX3181" fmla="*/ 938801 w 5372098"/>
              <a:gd name="connsiteY3181" fmla="*/ 4873398 h 6857999"/>
              <a:gd name="connsiteX3182" fmla="*/ 941791 w 5372098"/>
              <a:gd name="connsiteY3182" fmla="*/ 4877384 h 6857999"/>
              <a:gd name="connsiteX3183" fmla="*/ 945777 w 5372098"/>
              <a:gd name="connsiteY3183" fmla="*/ 4881372 h 6857999"/>
              <a:gd name="connsiteX3184" fmla="*/ 949763 w 5372098"/>
              <a:gd name="connsiteY3184" fmla="*/ 4884859 h 6857999"/>
              <a:gd name="connsiteX3185" fmla="*/ 954745 w 5372098"/>
              <a:gd name="connsiteY3185" fmla="*/ 4887849 h 6857999"/>
              <a:gd name="connsiteX3186" fmla="*/ 958733 w 5372098"/>
              <a:gd name="connsiteY3186" fmla="*/ 4889842 h 6857999"/>
              <a:gd name="connsiteX3187" fmla="*/ 967198 w 5372098"/>
              <a:gd name="connsiteY3187" fmla="*/ 4894825 h 6857999"/>
              <a:gd name="connsiteX3188" fmla="*/ 975673 w 5372098"/>
              <a:gd name="connsiteY3188" fmla="*/ 4897817 h 6857999"/>
              <a:gd name="connsiteX3189" fmla="*/ 984144 w 5372098"/>
              <a:gd name="connsiteY3189" fmla="*/ 4901304 h 6857999"/>
              <a:gd name="connsiteX3190" fmla="*/ 993112 w 5372098"/>
              <a:gd name="connsiteY3190" fmla="*/ 4905290 h 6857999"/>
              <a:gd name="connsiteX3191" fmla="*/ 995605 w 5372098"/>
              <a:gd name="connsiteY3191" fmla="*/ 4902301 h 6857999"/>
              <a:gd name="connsiteX3192" fmla="*/ 997601 w 5372098"/>
              <a:gd name="connsiteY3192" fmla="*/ 4897817 h 6857999"/>
              <a:gd name="connsiteX3193" fmla="*/ 997601 w 5372098"/>
              <a:gd name="connsiteY3193" fmla="*/ 4894825 h 6857999"/>
              <a:gd name="connsiteX3194" fmla="*/ 997601 w 5372098"/>
              <a:gd name="connsiteY3194" fmla="*/ 4891338 h 6857999"/>
              <a:gd name="connsiteX3195" fmla="*/ 996600 w 5372098"/>
              <a:gd name="connsiteY3195" fmla="*/ 4888348 h 6857999"/>
              <a:gd name="connsiteX3196" fmla="*/ 994609 w 5372098"/>
              <a:gd name="connsiteY3196" fmla="*/ 4884859 h 6857999"/>
              <a:gd name="connsiteX3197" fmla="*/ 989628 w 5372098"/>
              <a:gd name="connsiteY3197" fmla="*/ 4878381 h 6857999"/>
              <a:gd name="connsiteX3198" fmla="*/ 983149 w 5372098"/>
              <a:gd name="connsiteY3198" fmla="*/ 4871903 h 6857999"/>
              <a:gd name="connsiteX3199" fmla="*/ 977665 w 5372098"/>
              <a:gd name="connsiteY3199" fmla="*/ 4864926 h 6857999"/>
              <a:gd name="connsiteX3200" fmla="*/ 974677 w 5372098"/>
              <a:gd name="connsiteY3200" fmla="*/ 4861438 h 6857999"/>
              <a:gd name="connsiteX3201" fmla="*/ 972186 w 5372098"/>
              <a:gd name="connsiteY3201" fmla="*/ 4857452 h 6857999"/>
              <a:gd name="connsiteX3202" fmla="*/ 970689 w 5372098"/>
              <a:gd name="connsiteY3202" fmla="*/ 4853963 h 6857999"/>
              <a:gd name="connsiteX3203" fmla="*/ 969696 w 5372098"/>
              <a:gd name="connsiteY3203" fmla="*/ 4849478 h 6857999"/>
              <a:gd name="connsiteX3204" fmla="*/ 974677 w 5372098"/>
              <a:gd name="connsiteY3204" fmla="*/ 4850973 h 6857999"/>
              <a:gd name="connsiteX3205" fmla="*/ 979163 w 5372098"/>
              <a:gd name="connsiteY3205" fmla="*/ 4852967 h 6857999"/>
              <a:gd name="connsiteX3206" fmla="*/ 983149 w 5372098"/>
              <a:gd name="connsiteY3206" fmla="*/ 4854960 h 6857999"/>
              <a:gd name="connsiteX3207" fmla="*/ 986638 w 5372098"/>
              <a:gd name="connsiteY3207" fmla="*/ 4857452 h 6857999"/>
              <a:gd name="connsiteX3208" fmla="*/ 990125 w 5372098"/>
              <a:gd name="connsiteY3208" fmla="*/ 4860442 h 6857999"/>
              <a:gd name="connsiteX3209" fmla="*/ 992616 w 5372098"/>
              <a:gd name="connsiteY3209" fmla="*/ 4862933 h 6857999"/>
              <a:gd name="connsiteX3210" fmla="*/ 997101 w 5372098"/>
              <a:gd name="connsiteY3210" fmla="*/ 4868914 h 6857999"/>
              <a:gd name="connsiteX3211" fmla="*/ 1004577 w 5372098"/>
              <a:gd name="connsiteY3211" fmla="*/ 4881869 h 6857999"/>
              <a:gd name="connsiteX3212" fmla="*/ 1009059 w 5372098"/>
              <a:gd name="connsiteY3212" fmla="*/ 4888348 h 6857999"/>
              <a:gd name="connsiteX3213" fmla="*/ 1012049 w 5372098"/>
              <a:gd name="connsiteY3213" fmla="*/ 4891835 h 6857999"/>
              <a:gd name="connsiteX3214" fmla="*/ 1015536 w 5372098"/>
              <a:gd name="connsiteY3214" fmla="*/ 4894825 h 6857999"/>
              <a:gd name="connsiteX3215" fmla="*/ 1012548 w 5372098"/>
              <a:gd name="connsiteY3215" fmla="*/ 4897817 h 6857999"/>
              <a:gd name="connsiteX3216" fmla="*/ 1010057 w 5372098"/>
              <a:gd name="connsiteY3216" fmla="*/ 4902301 h 6857999"/>
              <a:gd name="connsiteX3217" fmla="*/ 1008559 w 5372098"/>
              <a:gd name="connsiteY3217" fmla="*/ 4906786 h 6857999"/>
              <a:gd name="connsiteX3218" fmla="*/ 1007067 w 5372098"/>
              <a:gd name="connsiteY3218" fmla="*/ 4911769 h 6857999"/>
              <a:gd name="connsiteX3219" fmla="*/ 1007067 w 5372098"/>
              <a:gd name="connsiteY3219" fmla="*/ 4918745 h 6857999"/>
              <a:gd name="connsiteX3220" fmla="*/ 1008559 w 5372098"/>
              <a:gd name="connsiteY3220" fmla="*/ 4927217 h 6857999"/>
              <a:gd name="connsiteX3221" fmla="*/ 1009558 w 5372098"/>
              <a:gd name="connsiteY3221" fmla="*/ 4937682 h 6857999"/>
              <a:gd name="connsiteX3222" fmla="*/ 1012548 w 5372098"/>
              <a:gd name="connsiteY3222" fmla="*/ 4950140 h 6857999"/>
              <a:gd name="connsiteX3223" fmla="*/ 1010057 w 5372098"/>
              <a:gd name="connsiteY3223" fmla="*/ 4950140 h 6857999"/>
              <a:gd name="connsiteX3224" fmla="*/ 1008062 w 5372098"/>
              <a:gd name="connsiteY3224" fmla="*/ 4949641 h 6857999"/>
              <a:gd name="connsiteX3225" fmla="*/ 1006070 w 5372098"/>
              <a:gd name="connsiteY3225" fmla="*/ 4948645 h 6857999"/>
              <a:gd name="connsiteX3226" fmla="*/ 1004577 w 5372098"/>
              <a:gd name="connsiteY3226" fmla="*/ 4946651 h 6857999"/>
              <a:gd name="connsiteX3227" fmla="*/ 1001089 w 5372098"/>
              <a:gd name="connsiteY3227" fmla="*/ 4942168 h 6857999"/>
              <a:gd name="connsiteX3228" fmla="*/ 997601 w 5372098"/>
              <a:gd name="connsiteY3228" fmla="*/ 4936186 h 6857999"/>
              <a:gd name="connsiteX3229" fmla="*/ 991621 w 5372098"/>
              <a:gd name="connsiteY3229" fmla="*/ 4922732 h 6857999"/>
              <a:gd name="connsiteX3230" fmla="*/ 989127 w 5372098"/>
              <a:gd name="connsiteY3230" fmla="*/ 4915755 h 6857999"/>
              <a:gd name="connsiteX3231" fmla="*/ 985639 w 5372098"/>
              <a:gd name="connsiteY3231" fmla="*/ 4909277 h 6857999"/>
              <a:gd name="connsiteX3232" fmla="*/ 982652 w 5372098"/>
              <a:gd name="connsiteY3232" fmla="*/ 4911271 h 6857999"/>
              <a:gd name="connsiteX3233" fmla="*/ 979662 w 5372098"/>
              <a:gd name="connsiteY3233" fmla="*/ 4912268 h 6857999"/>
              <a:gd name="connsiteX3234" fmla="*/ 977665 w 5372098"/>
              <a:gd name="connsiteY3234" fmla="*/ 4912766 h 6857999"/>
              <a:gd name="connsiteX3235" fmla="*/ 975175 w 5372098"/>
              <a:gd name="connsiteY3235" fmla="*/ 4912268 h 6857999"/>
              <a:gd name="connsiteX3236" fmla="*/ 972186 w 5372098"/>
              <a:gd name="connsiteY3236" fmla="*/ 4911769 h 6857999"/>
              <a:gd name="connsiteX3237" fmla="*/ 970192 w 5372098"/>
              <a:gd name="connsiteY3237" fmla="*/ 4910275 h 6857999"/>
              <a:gd name="connsiteX3238" fmla="*/ 968197 w 5372098"/>
              <a:gd name="connsiteY3238" fmla="*/ 4907783 h 6857999"/>
              <a:gd name="connsiteX3239" fmla="*/ 966203 w 5372098"/>
              <a:gd name="connsiteY3239" fmla="*/ 4905290 h 6857999"/>
              <a:gd name="connsiteX3240" fmla="*/ 963712 w 5372098"/>
              <a:gd name="connsiteY3240" fmla="*/ 4910772 h 6857999"/>
              <a:gd name="connsiteX3241" fmla="*/ 962719 w 5372098"/>
              <a:gd name="connsiteY3241" fmla="*/ 4916254 h 6857999"/>
              <a:gd name="connsiteX3242" fmla="*/ 962221 w 5372098"/>
              <a:gd name="connsiteY3242" fmla="*/ 4922732 h 6857999"/>
              <a:gd name="connsiteX3243" fmla="*/ 962719 w 5372098"/>
              <a:gd name="connsiteY3243" fmla="*/ 4929210 h 6857999"/>
              <a:gd name="connsiteX3244" fmla="*/ 963216 w 5372098"/>
              <a:gd name="connsiteY3244" fmla="*/ 4935190 h 6857999"/>
              <a:gd name="connsiteX3245" fmla="*/ 964711 w 5372098"/>
              <a:gd name="connsiteY3245" fmla="*/ 4942168 h 6857999"/>
              <a:gd name="connsiteX3246" fmla="*/ 967198 w 5372098"/>
              <a:gd name="connsiteY3246" fmla="*/ 4948645 h 6857999"/>
              <a:gd name="connsiteX3247" fmla="*/ 970192 w 5372098"/>
              <a:gd name="connsiteY3247" fmla="*/ 4954626 h 6857999"/>
              <a:gd name="connsiteX3248" fmla="*/ 973682 w 5372098"/>
              <a:gd name="connsiteY3248" fmla="*/ 4960605 h 6857999"/>
              <a:gd name="connsiteX3249" fmla="*/ 977168 w 5372098"/>
              <a:gd name="connsiteY3249" fmla="*/ 4965588 h 6857999"/>
              <a:gd name="connsiteX3250" fmla="*/ 981154 w 5372098"/>
              <a:gd name="connsiteY3250" fmla="*/ 4970074 h 6857999"/>
              <a:gd name="connsiteX3251" fmla="*/ 985639 w 5372098"/>
              <a:gd name="connsiteY3251" fmla="*/ 4974060 h 6857999"/>
              <a:gd name="connsiteX3252" fmla="*/ 990624 w 5372098"/>
              <a:gd name="connsiteY3252" fmla="*/ 4977050 h 6857999"/>
              <a:gd name="connsiteX3253" fmla="*/ 995605 w 5372098"/>
              <a:gd name="connsiteY3253" fmla="*/ 4979541 h 6857999"/>
              <a:gd name="connsiteX3254" fmla="*/ 1001583 w 5372098"/>
              <a:gd name="connsiteY3254" fmla="*/ 4980537 h 6857999"/>
              <a:gd name="connsiteX3255" fmla="*/ 1007067 w 5372098"/>
              <a:gd name="connsiteY3255" fmla="*/ 4980040 h 6857999"/>
              <a:gd name="connsiteX3256" fmla="*/ 1005572 w 5372098"/>
              <a:gd name="connsiteY3256" fmla="*/ 4981534 h 6857999"/>
              <a:gd name="connsiteX3257" fmla="*/ 1004577 w 5372098"/>
              <a:gd name="connsiteY3257" fmla="*/ 4984026 h 6857999"/>
              <a:gd name="connsiteX3258" fmla="*/ 1002582 w 5372098"/>
              <a:gd name="connsiteY3258" fmla="*/ 4989009 h 6857999"/>
              <a:gd name="connsiteX3259" fmla="*/ 1002085 w 5372098"/>
              <a:gd name="connsiteY3259" fmla="*/ 4995488 h 6857999"/>
              <a:gd name="connsiteX3260" fmla="*/ 1002582 w 5372098"/>
              <a:gd name="connsiteY3260" fmla="*/ 5001467 h 6857999"/>
              <a:gd name="connsiteX3261" fmla="*/ 1004078 w 5372098"/>
              <a:gd name="connsiteY3261" fmla="*/ 5008943 h 6857999"/>
              <a:gd name="connsiteX3262" fmla="*/ 1005572 w 5372098"/>
              <a:gd name="connsiteY3262" fmla="*/ 5015919 h 6857999"/>
              <a:gd name="connsiteX3263" fmla="*/ 1008062 w 5372098"/>
              <a:gd name="connsiteY3263" fmla="*/ 5023394 h 6857999"/>
              <a:gd name="connsiteX3264" fmla="*/ 1011053 w 5372098"/>
              <a:gd name="connsiteY3264" fmla="*/ 5030370 h 6857999"/>
              <a:gd name="connsiteX3265" fmla="*/ 1014543 w 5372098"/>
              <a:gd name="connsiteY3265" fmla="*/ 5037347 h 6857999"/>
              <a:gd name="connsiteX3266" fmla="*/ 1019524 w 5372098"/>
              <a:gd name="connsiteY3266" fmla="*/ 5042829 h 6857999"/>
              <a:gd name="connsiteX3267" fmla="*/ 1024010 w 5372098"/>
              <a:gd name="connsiteY3267" fmla="*/ 5048311 h 6857999"/>
              <a:gd name="connsiteX3268" fmla="*/ 1028498 w 5372098"/>
              <a:gd name="connsiteY3268" fmla="*/ 5052297 h 6857999"/>
              <a:gd name="connsiteX3269" fmla="*/ 1033476 w 5372098"/>
              <a:gd name="connsiteY3269" fmla="*/ 5054789 h 6857999"/>
              <a:gd name="connsiteX3270" fmla="*/ 1035967 w 5372098"/>
              <a:gd name="connsiteY3270" fmla="*/ 5056284 h 6857999"/>
              <a:gd name="connsiteX3271" fmla="*/ 1037961 w 5372098"/>
              <a:gd name="connsiteY3271" fmla="*/ 5056783 h 6857999"/>
              <a:gd name="connsiteX3272" fmla="*/ 1040951 w 5372098"/>
              <a:gd name="connsiteY3272" fmla="*/ 5056783 h 6857999"/>
              <a:gd name="connsiteX3273" fmla="*/ 1043441 w 5372098"/>
              <a:gd name="connsiteY3273" fmla="*/ 5056284 h 6857999"/>
              <a:gd name="connsiteX3274" fmla="*/ 1046434 w 5372098"/>
              <a:gd name="connsiteY3274" fmla="*/ 5054789 h 6857999"/>
              <a:gd name="connsiteX3275" fmla="*/ 1048424 w 5372098"/>
              <a:gd name="connsiteY3275" fmla="*/ 5053793 h 6857999"/>
              <a:gd name="connsiteX3276" fmla="*/ 1043941 w 5372098"/>
              <a:gd name="connsiteY3276" fmla="*/ 5060769 h 6857999"/>
              <a:gd name="connsiteX3277" fmla="*/ 1040453 w 5372098"/>
              <a:gd name="connsiteY3277" fmla="*/ 5067745 h 6857999"/>
              <a:gd name="connsiteX3278" fmla="*/ 1037463 w 5372098"/>
              <a:gd name="connsiteY3278" fmla="*/ 5075220 h 6857999"/>
              <a:gd name="connsiteX3279" fmla="*/ 1035474 w 5372098"/>
              <a:gd name="connsiteY3279" fmla="*/ 5083193 h 6857999"/>
              <a:gd name="connsiteX3280" fmla="*/ 1033973 w 5372098"/>
              <a:gd name="connsiteY3280" fmla="*/ 5090668 h 6857999"/>
              <a:gd name="connsiteX3281" fmla="*/ 1033476 w 5372098"/>
              <a:gd name="connsiteY3281" fmla="*/ 5098641 h 6857999"/>
              <a:gd name="connsiteX3282" fmla="*/ 1033973 w 5372098"/>
              <a:gd name="connsiteY3282" fmla="*/ 5106117 h 6857999"/>
              <a:gd name="connsiteX3283" fmla="*/ 1035967 w 5372098"/>
              <a:gd name="connsiteY3283" fmla="*/ 5114089 h 6857999"/>
              <a:gd name="connsiteX3284" fmla="*/ 1037463 w 5372098"/>
              <a:gd name="connsiteY3284" fmla="*/ 5122062 h 6857999"/>
              <a:gd name="connsiteX3285" fmla="*/ 1040453 w 5372098"/>
              <a:gd name="connsiteY3285" fmla="*/ 5130036 h 6857999"/>
              <a:gd name="connsiteX3286" fmla="*/ 1043941 w 5372098"/>
              <a:gd name="connsiteY3286" fmla="*/ 5138009 h 6857999"/>
              <a:gd name="connsiteX3287" fmla="*/ 1047931 w 5372098"/>
              <a:gd name="connsiteY3287" fmla="*/ 5146481 h 6857999"/>
              <a:gd name="connsiteX3288" fmla="*/ 1052909 w 5372098"/>
              <a:gd name="connsiteY3288" fmla="*/ 5153955 h 6857999"/>
              <a:gd name="connsiteX3289" fmla="*/ 1058890 w 5372098"/>
              <a:gd name="connsiteY3289" fmla="*/ 5161929 h 6857999"/>
              <a:gd name="connsiteX3290" fmla="*/ 1064371 w 5372098"/>
              <a:gd name="connsiteY3290" fmla="*/ 5169902 h 6857999"/>
              <a:gd name="connsiteX3291" fmla="*/ 1071347 w 5372098"/>
              <a:gd name="connsiteY3291" fmla="*/ 5177377 h 6857999"/>
              <a:gd name="connsiteX3292" fmla="*/ 1073341 w 5372098"/>
              <a:gd name="connsiteY3292" fmla="*/ 5175384 h 6857999"/>
              <a:gd name="connsiteX3293" fmla="*/ 1074339 w 5372098"/>
              <a:gd name="connsiteY3293" fmla="*/ 5172394 h 6857999"/>
              <a:gd name="connsiteX3294" fmla="*/ 1074833 w 5372098"/>
              <a:gd name="connsiteY3294" fmla="*/ 5168905 h 6857999"/>
              <a:gd name="connsiteX3295" fmla="*/ 1074339 w 5372098"/>
              <a:gd name="connsiteY3295" fmla="*/ 5165416 h 6857999"/>
              <a:gd name="connsiteX3296" fmla="*/ 1073837 w 5372098"/>
              <a:gd name="connsiteY3296" fmla="*/ 5157943 h 6857999"/>
              <a:gd name="connsiteX3297" fmla="*/ 1071844 w 5372098"/>
              <a:gd name="connsiteY3297" fmla="*/ 5149968 h 6857999"/>
              <a:gd name="connsiteX3298" fmla="*/ 1071347 w 5372098"/>
              <a:gd name="connsiteY3298" fmla="*/ 5146481 h 6857999"/>
              <a:gd name="connsiteX3299" fmla="*/ 1071347 w 5372098"/>
              <a:gd name="connsiteY3299" fmla="*/ 5142495 h 6857999"/>
              <a:gd name="connsiteX3300" fmla="*/ 1071347 w 5372098"/>
              <a:gd name="connsiteY3300" fmla="*/ 5139503 h 6857999"/>
              <a:gd name="connsiteX3301" fmla="*/ 1072345 w 5372098"/>
              <a:gd name="connsiteY3301" fmla="*/ 5136016 h 6857999"/>
              <a:gd name="connsiteX3302" fmla="*/ 1074339 w 5372098"/>
              <a:gd name="connsiteY3302" fmla="*/ 5134023 h 6857999"/>
              <a:gd name="connsiteX3303" fmla="*/ 1076827 w 5372098"/>
              <a:gd name="connsiteY3303" fmla="*/ 5131531 h 6857999"/>
              <a:gd name="connsiteX3304" fmla="*/ 1079816 w 5372098"/>
              <a:gd name="connsiteY3304" fmla="*/ 5130036 h 6857999"/>
              <a:gd name="connsiteX3305" fmla="*/ 1084804 w 5372098"/>
              <a:gd name="connsiteY3305" fmla="*/ 5129537 h 6857999"/>
              <a:gd name="connsiteX3306" fmla="*/ 1092775 w 5372098"/>
              <a:gd name="connsiteY3306" fmla="*/ 5138507 h 6857999"/>
              <a:gd name="connsiteX3307" fmla="*/ 1099252 w 5372098"/>
              <a:gd name="connsiteY3307" fmla="*/ 5148474 h 6857999"/>
              <a:gd name="connsiteX3308" fmla="*/ 1105731 w 5372098"/>
              <a:gd name="connsiteY3308" fmla="*/ 5157943 h 6857999"/>
              <a:gd name="connsiteX3309" fmla="*/ 1111708 w 5372098"/>
              <a:gd name="connsiteY3309" fmla="*/ 5168406 h 6857999"/>
              <a:gd name="connsiteX3310" fmla="*/ 1116193 w 5372098"/>
              <a:gd name="connsiteY3310" fmla="*/ 5177875 h 6857999"/>
              <a:gd name="connsiteX3311" fmla="*/ 1120680 w 5372098"/>
              <a:gd name="connsiteY3311" fmla="*/ 5188340 h 6857999"/>
              <a:gd name="connsiteX3312" fmla="*/ 1124662 w 5372098"/>
              <a:gd name="connsiteY3312" fmla="*/ 5198306 h 6857999"/>
              <a:gd name="connsiteX3313" fmla="*/ 1128152 w 5372098"/>
              <a:gd name="connsiteY3313" fmla="*/ 5208273 h 6857999"/>
              <a:gd name="connsiteX3314" fmla="*/ 1131142 w 5372098"/>
              <a:gd name="connsiteY3314" fmla="*/ 5218239 h 6857999"/>
              <a:gd name="connsiteX3315" fmla="*/ 1133139 w 5372098"/>
              <a:gd name="connsiteY3315" fmla="*/ 5228205 h 6857999"/>
              <a:gd name="connsiteX3316" fmla="*/ 1137622 w 5372098"/>
              <a:gd name="connsiteY3316" fmla="*/ 5248638 h 6857999"/>
              <a:gd name="connsiteX3317" fmla="*/ 1141110 w 5372098"/>
              <a:gd name="connsiteY3317" fmla="*/ 5268570 h 6857999"/>
              <a:gd name="connsiteX3318" fmla="*/ 1144098 w 5372098"/>
              <a:gd name="connsiteY3318" fmla="*/ 5287507 h 6857999"/>
              <a:gd name="connsiteX3319" fmla="*/ 1139613 w 5372098"/>
              <a:gd name="connsiteY3319" fmla="*/ 5289001 h 6857999"/>
              <a:gd name="connsiteX3320" fmla="*/ 1135128 w 5372098"/>
              <a:gd name="connsiteY3320" fmla="*/ 5291493 h 6857999"/>
              <a:gd name="connsiteX3321" fmla="*/ 1130642 w 5372098"/>
              <a:gd name="connsiteY3321" fmla="*/ 5293486 h 6857999"/>
              <a:gd name="connsiteX3322" fmla="*/ 1127157 w 5372098"/>
              <a:gd name="connsiteY3322" fmla="*/ 5296476 h 6857999"/>
              <a:gd name="connsiteX3323" fmla="*/ 1123666 w 5372098"/>
              <a:gd name="connsiteY3323" fmla="*/ 5299466 h 6857999"/>
              <a:gd name="connsiteX3324" fmla="*/ 1120680 w 5372098"/>
              <a:gd name="connsiteY3324" fmla="*/ 5302456 h 6857999"/>
              <a:gd name="connsiteX3325" fmla="*/ 1117686 w 5372098"/>
              <a:gd name="connsiteY3325" fmla="*/ 5306444 h 6857999"/>
              <a:gd name="connsiteX3326" fmla="*/ 1115695 w 5372098"/>
              <a:gd name="connsiteY3326" fmla="*/ 5309931 h 6857999"/>
              <a:gd name="connsiteX3327" fmla="*/ 1113204 w 5372098"/>
              <a:gd name="connsiteY3327" fmla="*/ 5313917 h 6857999"/>
              <a:gd name="connsiteX3328" fmla="*/ 1111708 w 5372098"/>
              <a:gd name="connsiteY3328" fmla="*/ 5318403 h 6857999"/>
              <a:gd name="connsiteX3329" fmla="*/ 1110213 w 5372098"/>
              <a:gd name="connsiteY3329" fmla="*/ 5322888 h 6857999"/>
              <a:gd name="connsiteX3330" fmla="*/ 1109218 w 5372098"/>
              <a:gd name="connsiteY3330" fmla="*/ 5327372 h 6857999"/>
              <a:gd name="connsiteX3331" fmla="*/ 1108221 w 5372098"/>
              <a:gd name="connsiteY3331" fmla="*/ 5338336 h 6857999"/>
              <a:gd name="connsiteX3332" fmla="*/ 1107722 w 5372098"/>
              <a:gd name="connsiteY3332" fmla="*/ 5349299 h 6857999"/>
              <a:gd name="connsiteX3333" fmla="*/ 1108221 w 5372098"/>
              <a:gd name="connsiteY3333" fmla="*/ 5361258 h 6857999"/>
              <a:gd name="connsiteX3334" fmla="*/ 1109717 w 5372098"/>
              <a:gd name="connsiteY3334" fmla="*/ 5373716 h 6857999"/>
              <a:gd name="connsiteX3335" fmla="*/ 1112707 w 5372098"/>
              <a:gd name="connsiteY3335" fmla="*/ 5387670 h 6857999"/>
              <a:gd name="connsiteX3336" fmla="*/ 1116193 w 5372098"/>
              <a:gd name="connsiteY3336" fmla="*/ 5401623 h 6857999"/>
              <a:gd name="connsiteX3337" fmla="*/ 1120181 w 5372098"/>
              <a:gd name="connsiteY3337" fmla="*/ 5415577 h 6857999"/>
              <a:gd name="connsiteX3338" fmla="*/ 1124662 w 5372098"/>
              <a:gd name="connsiteY3338" fmla="*/ 5430526 h 6857999"/>
              <a:gd name="connsiteX3339" fmla="*/ 1130642 w 5372098"/>
              <a:gd name="connsiteY3339" fmla="*/ 5445974 h 6857999"/>
              <a:gd name="connsiteX3340" fmla="*/ 1136125 w 5372098"/>
              <a:gd name="connsiteY3340" fmla="*/ 5461422 h 6857999"/>
              <a:gd name="connsiteX3341" fmla="*/ 1149083 w 5372098"/>
              <a:gd name="connsiteY3341" fmla="*/ 5492817 h 6857999"/>
              <a:gd name="connsiteX3342" fmla="*/ 1163528 w 5372098"/>
              <a:gd name="connsiteY3342" fmla="*/ 5524710 h 6857999"/>
              <a:gd name="connsiteX3343" fmla="*/ 1178979 w 5372098"/>
              <a:gd name="connsiteY3343" fmla="*/ 5556105 h 6857999"/>
              <a:gd name="connsiteX3344" fmla="*/ 1193930 w 5372098"/>
              <a:gd name="connsiteY3344" fmla="*/ 5586502 h 6857999"/>
              <a:gd name="connsiteX3345" fmla="*/ 1222830 w 5372098"/>
              <a:gd name="connsiteY3345" fmla="*/ 5641815 h 6857999"/>
              <a:gd name="connsiteX3346" fmla="*/ 1235288 w 5372098"/>
              <a:gd name="connsiteY3346" fmla="*/ 5665735 h 6857999"/>
              <a:gd name="connsiteX3347" fmla="*/ 1244753 w 5372098"/>
              <a:gd name="connsiteY3347" fmla="*/ 5687164 h 6857999"/>
              <a:gd name="connsiteX3348" fmla="*/ 1240769 w 5372098"/>
              <a:gd name="connsiteY3348" fmla="*/ 5685170 h 6857999"/>
              <a:gd name="connsiteX3349" fmla="*/ 1236782 w 5372098"/>
              <a:gd name="connsiteY3349" fmla="*/ 5683676 h 6857999"/>
              <a:gd name="connsiteX3350" fmla="*/ 1228810 w 5372098"/>
              <a:gd name="connsiteY3350" fmla="*/ 5679689 h 6857999"/>
              <a:gd name="connsiteX3351" fmla="*/ 1212864 w 5372098"/>
              <a:gd name="connsiteY3351" fmla="*/ 5669224 h 6857999"/>
              <a:gd name="connsiteX3352" fmla="*/ 1204888 w 5372098"/>
              <a:gd name="connsiteY3352" fmla="*/ 5664739 h 6857999"/>
              <a:gd name="connsiteX3353" fmla="*/ 1196916 w 5372098"/>
              <a:gd name="connsiteY3353" fmla="*/ 5660752 h 6857999"/>
              <a:gd name="connsiteX3354" fmla="*/ 1192931 w 5372098"/>
              <a:gd name="connsiteY3354" fmla="*/ 5659756 h 6857999"/>
              <a:gd name="connsiteX3355" fmla="*/ 1188448 w 5372098"/>
              <a:gd name="connsiteY3355" fmla="*/ 5659258 h 6857999"/>
              <a:gd name="connsiteX3356" fmla="*/ 1184460 w 5372098"/>
              <a:gd name="connsiteY3356" fmla="*/ 5658262 h 6857999"/>
              <a:gd name="connsiteX3357" fmla="*/ 1180474 w 5372098"/>
              <a:gd name="connsiteY3357" fmla="*/ 5658262 h 6857999"/>
              <a:gd name="connsiteX3358" fmla="*/ 1197416 w 5372098"/>
              <a:gd name="connsiteY3358" fmla="*/ 5669722 h 6857999"/>
              <a:gd name="connsiteX3359" fmla="*/ 1204888 w 5372098"/>
              <a:gd name="connsiteY3359" fmla="*/ 5675204 h 6857999"/>
              <a:gd name="connsiteX3360" fmla="*/ 1212365 w 5372098"/>
              <a:gd name="connsiteY3360" fmla="*/ 5680686 h 6857999"/>
              <a:gd name="connsiteX3361" fmla="*/ 1219342 w 5372098"/>
              <a:gd name="connsiteY3361" fmla="*/ 5686665 h 6857999"/>
              <a:gd name="connsiteX3362" fmla="*/ 1225321 w 5372098"/>
              <a:gd name="connsiteY3362" fmla="*/ 5692147 h 6857999"/>
              <a:gd name="connsiteX3363" fmla="*/ 1231801 w 5372098"/>
              <a:gd name="connsiteY3363" fmla="*/ 5698625 h 6857999"/>
              <a:gd name="connsiteX3364" fmla="*/ 1238275 w 5372098"/>
              <a:gd name="connsiteY3364" fmla="*/ 5705103 h 6857999"/>
              <a:gd name="connsiteX3365" fmla="*/ 1249738 w 5372098"/>
              <a:gd name="connsiteY3365" fmla="*/ 5719057 h 6857999"/>
              <a:gd name="connsiteX3366" fmla="*/ 1261697 w 5372098"/>
              <a:gd name="connsiteY3366" fmla="*/ 5734505 h 6857999"/>
              <a:gd name="connsiteX3367" fmla="*/ 1274153 w 5372098"/>
              <a:gd name="connsiteY3367" fmla="*/ 5752444 h 6857999"/>
              <a:gd name="connsiteX3368" fmla="*/ 1288106 w 5372098"/>
              <a:gd name="connsiteY3368" fmla="*/ 5772875 h 6857999"/>
              <a:gd name="connsiteX3369" fmla="*/ 1261197 w 5372098"/>
              <a:gd name="connsiteY3369" fmla="*/ 5791812 h 6857999"/>
              <a:gd name="connsiteX3370" fmla="*/ 1260202 w 5372098"/>
              <a:gd name="connsiteY3370" fmla="*/ 5782344 h 6857999"/>
              <a:gd name="connsiteX3371" fmla="*/ 1259204 w 5372098"/>
              <a:gd name="connsiteY3371" fmla="*/ 5772875 h 6857999"/>
              <a:gd name="connsiteX3372" fmla="*/ 1257210 w 5372098"/>
              <a:gd name="connsiteY3372" fmla="*/ 5763408 h 6857999"/>
              <a:gd name="connsiteX3373" fmla="*/ 1254221 w 5372098"/>
              <a:gd name="connsiteY3373" fmla="*/ 5754437 h 6857999"/>
              <a:gd name="connsiteX3374" fmla="*/ 1250234 w 5372098"/>
              <a:gd name="connsiteY3374" fmla="*/ 5745967 h 6857999"/>
              <a:gd name="connsiteX3375" fmla="*/ 1244753 w 5372098"/>
              <a:gd name="connsiteY3375" fmla="*/ 5737993 h 6857999"/>
              <a:gd name="connsiteX3376" fmla="*/ 1239772 w 5372098"/>
              <a:gd name="connsiteY3376" fmla="*/ 5731016 h 6857999"/>
              <a:gd name="connsiteX3377" fmla="*/ 1234291 w 5372098"/>
              <a:gd name="connsiteY3377" fmla="*/ 5724538 h 6857999"/>
              <a:gd name="connsiteX3378" fmla="*/ 1227815 w 5372098"/>
              <a:gd name="connsiteY3378" fmla="*/ 5718558 h 6857999"/>
              <a:gd name="connsiteX3379" fmla="*/ 1220838 w 5372098"/>
              <a:gd name="connsiteY3379" fmla="*/ 5713575 h 6857999"/>
              <a:gd name="connsiteX3380" fmla="*/ 1213862 w 5372098"/>
              <a:gd name="connsiteY3380" fmla="*/ 5709090 h 6857999"/>
              <a:gd name="connsiteX3381" fmla="*/ 1206386 w 5372098"/>
              <a:gd name="connsiteY3381" fmla="*/ 5705602 h 6857999"/>
              <a:gd name="connsiteX3382" fmla="*/ 1198911 w 5372098"/>
              <a:gd name="connsiteY3382" fmla="*/ 5703609 h 6857999"/>
              <a:gd name="connsiteX3383" fmla="*/ 1192431 w 5372098"/>
              <a:gd name="connsiteY3383" fmla="*/ 5702613 h 6857999"/>
              <a:gd name="connsiteX3384" fmla="*/ 1184959 w 5372098"/>
              <a:gd name="connsiteY3384" fmla="*/ 5702613 h 6857999"/>
              <a:gd name="connsiteX3385" fmla="*/ 1177983 w 5372098"/>
              <a:gd name="connsiteY3385" fmla="*/ 5703609 h 6857999"/>
              <a:gd name="connsiteX3386" fmla="*/ 1180974 w 5372098"/>
              <a:gd name="connsiteY3386" fmla="*/ 5711582 h 6857999"/>
              <a:gd name="connsiteX3387" fmla="*/ 1183465 w 5372098"/>
              <a:gd name="connsiteY3387" fmla="*/ 5719555 h 6857999"/>
              <a:gd name="connsiteX3388" fmla="*/ 1188945 w 5372098"/>
              <a:gd name="connsiteY3388" fmla="*/ 5732512 h 6857999"/>
              <a:gd name="connsiteX3389" fmla="*/ 1193431 w 5372098"/>
              <a:gd name="connsiteY3389" fmla="*/ 5742478 h 6857999"/>
              <a:gd name="connsiteX3390" fmla="*/ 1194923 w 5372098"/>
              <a:gd name="connsiteY3390" fmla="*/ 5746464 h 6857999"/>
              <a:gd name="connsiteX3391" fmla="*/ 1195922 w 5372098"/>
              <a:gd name="connsiteY3391" fmla="*/ 5749953 h 6857999"/>
              <a:gd name="connsiteX3392" fmla="*/ 1195922 w 5372098"/>
              <a:gd name="connsiteY3392" fmla="*/ 5752943 h 6857999"/>
              <a:gd name="connsiteX3393" fmla="*/ 1194923 w 5372098"/>
              <a:gd name="connsiteY3393" fmla="*/ 5755434 h 6857999"/>
              <a:gd name="connsiteX3394" fmla="*/ 1192931 w 5372098"/>
              <a:gd name="connsiteY3394" fmla="*/ 5756929 h 6857999"/>
              <a:gd name="connsiteX3395" fmla="*/ 1189940 w 5372098"/>
              <a:gd name="connsiteY3395" fmla="*/ 5757926 h 6857999"/>
              <a:gd name="connsiteX3396" fmla="*/ 1185458 w 5372098"/>
              <a:gd name="connsiteY3396" fmla="*/ 5758923 h 6857999"/>
              <a:gd name="connsiteX3397" fmla="*/ 1178979 w 5372098"/>
              <a:gd name="connsiteY3397" fmla="*/ 5759420 h 6857999"/>
              <a:gd name="connsiteX3398" fmla="*/ 1171503 w 5372098"/>
              <a:gd name="connsiteY3398" fmla="*/ 5758923 h 6857999"/>
              <a:gd name="connsiteX3399" fmla="*/ 1162533 w 5372098"/>
              <a:gd name="connsiteY3399" fmla="*/ 5757926 h 6857999"/>
              <a:gd name="connsiteX3400" fmla="*/ 1166025 w 5372098"/>
              <a:gd name="connsiteY3400" fmla="*/ 5766895 h 6857999"/>
              <a:gd name="connsiteX3401" fmla="*/ 1169509 w 5372098"/>
              <a:gd name="connsiteY3401" fmla="*/ 5773374 h 6857999"/>
              <a:gd name="connsiteX3402" fmla="*/ 1173002 w 5372098"/>
              <a:gd name="connsiteY3402" fmla="*/ 5778856 h 6857999"/>
              <a:gd name="connsiteX3403" fmla="*/ 1175988 w 5372098"/>
              <a:gd name="connsiteY3403" fmla="*/ 5782344 h 6857999"/>
              <a:gd name="connsiteX3404" fmla="*/ 1180474 w 5372098"/>
              <a:gd name="connsiteY3404" fmla="*/ 5783839 h 6857999"/>
              <a:gd name="connsiteX3405" fmla="*/ 1183465 w 5372098"/>
              <a:gd name="connsiteY3405" fmla="*/ 5784337 h 6857999"/>
              <a:gd name="connsiteX3406" fmla="*/ 1187450 w 5372098"/>
              <a:gd name="connsiteY3406" fmla="*/ 5783839 h 6857999"/>
              <a:gd name="connsiteX3407" fmla="*/ 1190938 w 5372098"/>
              <a:gd name="connsiteY3407" fmla="*/ 5782843 h 6857999"/>
              <a:gd name="connsiteX3408" fmla="*/ 1194923 w 5372098"/>
              <a:gd name="connsiteY3408" fmla="*/ 5780350 h 6857999"/>
              <a:gd name="connsiteX3409" fmla="*/ 1198413 w 5372098"/>
              <a:gd name="connsiteY3409" fmla="*/ 5778357 h 6857999"/>
              <a:gd name="connsiteX3410" fmla="*/ 1206386 w 5372098"/>
              <a:gd name="connsiteY3410" fmla="*/ 5771878 h 6857999"/>
              <a:gd name="connsiteX3411" fmla="*/ 1213862 w 5372098"/>
              <a:gd name="connsiteY3411" fmla="*/ 5765401 h 6857999"/>
              <a:gd name="connsiteX3412" fmla="*/ 1217849 w 5372098"/>
              <a:gd name="connsiteY3412" fmla="*/ 5763408 h 6857999"/>
              <a:gd name="connsiteX3413" fmla="*/ 1221833 w 5372098"/>
              <a:gd name="connsiteY3413" fmla="*/ 5760916 h 6857999"/>
              <a:gd name="connsiteX3414" fmla="*/ 1225321 w 5372098"/>
              <a:gd name="connsiteY3414" fmla="*/ 5775866 h 6857999"/>
              <a:gd name="connsiteX3415" fmla="*/ 1228810 w 5372098"/>
              <a:gd name="connsiteY3415" fmla="*/ 5788822 h 6857999"/>
              <a:gd name="connsiteX3416" fmla="*/ 1231300 w 5372098"/>
              <a:gd name="connsiteY3416" fmla="*/ 5794802 h 6857999"/>
              <a:gd name="connsiteX3417" fmla="*/ 1234291 w 5372098"/>
              <a:gd name="connsiteY3417" fmla="*/ 5800284 h 6857999"/>
              <a:gd name="connsiteX3418" fmla="*/ 1236782 w 5372098"/>
              <a:gd name="connsiteY3418" fmla="*/ 5805766 h 6857999"/>
              <a:gd name="connsiteX3419" fmla="*/ 1239772 w 5372098"/>
              <a:gd name="connsiteY3419" fmla="*/ 5810250 h 6857999"/>
              <a:gd name="connsiteX3420" fmla="*/ 1243260 w 5372098"/>
              <a:gd name="connsiteY3420" fmla="*/ 5814236 h 6857999"/>
              <a:gd name="connsiteX3421" fmla="*/ 1247244 w 5372098"/>
              <a:gd name="connsiteY3421" fmla="*/ 5818223 h 6857999"/>
              <a:gd name="connsiteX3422" fmla="*/ 1251231 w 5372098"/>
              <a:gd name="connsiteY3422" fmla="*/ 5821711 h 6857999"/>
              <a:gd name="connsiteX3423" fmla="*/ 1255716 w 5372098"/>
              <a:gd name="connsiteY3423" fmla="*/ 5825200 h 6857999"/>
              <a:gd name="connsiteX3424" fmla="*/ 1261197 w 5372098"/>
              <a:gd name="connsiteY3424" fmla="*/ 5828688 h 6857999"/>
              <a:gd name="connsiteX3425" fmla="*/ 1266680 w 5372098"/>
              <a:gd name="connsiteY3425" fmla="*/ 5831180 h 6857999"/>
              <a:gd name="connsiteX3426" fmla="*/ 1273159 w 5372098"/>
              <a:gd name="connsiteY3426" fmla="*/ 5834170 h 6857999"/>
              <a:gd name="connsiteX3427" fmla="*/ 1280131 w 5372098"/>
              <a:gd name="connsiteY3427" fmla="*/ 5836662 h 6857999"/>
              <a:gd name="connsiteX3428" fmla="*/ 1281629 w 5372098"/>
              <a:gd name="connsiteY3428" fmla="*/ 5842642 h 6857999"/>
              <a:gd name="connsiteX3429" fmla="*/ 1282125 w 5372098"/>
              <a:gd name="connsiteY3429" fmla="*/ 5848621 h 6857999"/>
              <a:gd name="connsiteX3430" fmla="*/ 1281629 w 5372098"/>
              <a:gd name="connsiteY3430" fmla="*/ 5854103 h 6857999"/>
              <a:gd name="connsiteX3431" fmla="*/ 1279138 w 5372098"/>
              <a:gd name="connsiteY3431" fmla="*/ 5859086 h 6857999"/>
              <a:gd name="connsiteX3432" fmla="*/ 1276647 w 5372098"/>
              <a:gd name="connsiteY3432" fmla="*/ 5863572 h 6857999"/>
              <a:gd name="connsiteX3433" fmla="*/ 1273159 w 5372098"/>
              <a:gd name="connsiteY3433" fmla="*/ 5867558 h 6857999"/>
              <a:gd name="connsiteX3434" fmla="*/ 1269170 w 5372098"/>
              <a:gd name="connsiteY3434" fmla="*/ 5872042 h 6857999"/>
              <a:gd name="connsiteX3435" fmla="*/ 1265186 w 5372098"/>
              <a:gd name="connsiteY3435" fmla="*/ 5875531 h 6857999"/>
              <a:gd name="connsiteX3436" fmla="*/ 1255716 w 5372098"/>
              <a:gd name="connsiteY3436" fmla="*/ 5883504 h 6857999"/>
              <a:gd name="connsiteX3437" fmla="*/ 1251231 w 5372098"/>
              <a:gd name="connsiteY3437" fmla="*/ 5887490 h 6857999"/>
              <a:gd name="connsiteX3438" fmla="*/ 1247745 w 5372098"/>
              <a:gd name="connsiteY3438" fmla="*/ 5891476 h 6857999"/>
              <a:gd name="connsiteX3439" fmla="*/ 1244257 w 5372098"/>
              <a:gd name="connsiteY3439" fmla="*/ 5895464 h 6857999"/>
              <a:gd name="connsiteX3440" fmla="*/ 1241767 w 5372098"/>
              <a:gd name="connsiteY3440" fmla="*/ 5899948 h 6857999"/>
              <a:gd name="connsiteX3441" fmla="*/ 1239772 w 5372098"/>
              <a:gd name="connsiteY3441" fmla="*/ 5905430 h 6857999"/>
              <a:gd name="connsiteX3442" fmla="*/ 1239273 w 5372098"/>
              <a:gd name="connsiteY3442" fmla="*/ 5910413 h 6857999"/>
              <a:gd name="connsiteX3443" fmla="*/ 1234291 w 5372098"/>
              <a:gd name="connsiteY3443" fmla="*/ 5911909 h 6857999"/>
              <a:gd name="connsiteX3444" fmla="*/ 1228810 w 5372098"/>
              <a:gd name="connsiteY3444" fmla="*/ 5913403 h 6857999"/>
              <a:gd name="connsiteX3445" fmla="*/ 1223828 w 5372098"/>
              <a:gd name="connsiteY3445" fmla="*/ 5913902 h 6857999"/>
              <a:gd name="connsiteX3446" fmla="*/ 1219342 w 5372098"/>
              <a:gd name="connsiteY3446" fmla="*/ 5913902 h 6857999"/>
              <a:gd name="connsiteX3447" fmla="*/ 1213862 w 5372098"/>
              <a:gd name="connsiteY3447" fmla="*/ 5913403 h 6857999"/>
              <a:gd name="connsiteX3448" fmla="*/ 1208877 w 5372098"/>
              <a:gd name="connsiteY3448" fmla="*/ 5911909 h 6857999"/>
              <a:gd name="connsiteX3449" fmla="*/ 1204392 w 5372098"/>
              <a:gd name="connsiteY3449" fmla="*/ 5910413 h 6857999"/>
              <a:gd name="connsiteX3450" fmla="*/ 1198911 w 5372098"/>
              <a:gd name="connsiteY3450" fmla="*/ 5907923 h 6857999"/>
              <a:gd name="connsiteX3451" fmla="*/ 1193930 w 5372098"/>
              <a:gd name="connsiteY3451" fmla="*/ 5905430 h 6857999"/>
              <a:gd name="connsiteX3452" fmla="*/ 1189445 w 5372098"/>
              <a:gd name="connsiteY3452" fmla="*/ 5901942 h 6857999"/>
              <a:gd name="connsiteX3453" fmla="*/ 1184460 w 5372098"/>
              <a:gd name="connsiteY3453" fmla="*/ 5897458 h 6857999"/>
              <a:gd name="connsiteX3454" fmla="*/ 1178979 w 5372098"/>
              <a:gd name="connsiteY3454" fmla="*/ 5891976 h 6857999"/>
              <a:gd name="connsiteX3455" fmla="*/ 1174496 w 5372098"/>
              <a:gd name="connsiteY3455" fmla="*/ 5886493 h 6857999"/>
              <a:gd name="connsiteX3456" fmla="*/ 1169509 w 5372098"/>
              <a:gd name="connsiteY3456" fmla="*/ 5879517 h 6857999"/>
              <a:gd name="connsiteX3457" fmla="*/ 1164034 w 5372098"/>
              <a:gd name="connsiteY3457" fmla="*/ 5872042 h 6857999"/>
              <a:gd name="connsiteX3458" fmla="*/ 1159545 w 5372098"/>
              <a:gd name="connsiteY3458" fmla="*/ 5863572 h 6857999"/>
              <a:gd name="connsiteX3459" fmla="*/ 1119187 w 5372098"/>
              <a:gd name="connsiteY3459" fmla="*/ 5891976 h 6857999"/>
              <a:gd name="connsiteX3460" fmla="*/ 1115198 w 5372098"/>
              <a:gd name="connsiteY3460" fmla="*/ 5887490 h 6857999"/>
              <a:gd name="connsiteX3461" fmla="*/ 1111708 w 5372098"/>
              <a:gd name="connsiteY3461" fmla="*/ 5883504 h 6857999"/>
              <a:gd name="connsiteX3462" fmla="*/ 1109218 w 5372098"/>
              <a:gd name="connsiteY3462" fmla="*/ 5879517 h 6857999"/>
              <a:gd name="connsiteX3463" fmla="*/ 1107722 w 5372098"/>
              <a:gd name="connsiteY3463" fmla="*/ 5876028 h 6857999"/>
              <a:gd name="connsiteX3464" fmla="*/ 1105731 w 5372098"/>
              <a:gd name="connsiteY3464" fmla="*/ 5872541 h 6857999"/>
              <a:gd name="connsiteX3465" fmla="*/ 1105230 w 5372098"/>
              <a:gd name="connsiteY3465" fmla="*/ 5869052 h 6857999"/>
              <a:gd name="connsiteX3466" fmla="*/ 1104237 w 5372098"/>
              <a:gd name="connsiteY3466" fmla="*/ 5863572 h 6857999"/>
              <a:gd name="connsiteX3467" fmla="*/ 1102738 w 5372098"/>
              <a:gd name="connsiteY3467" fmla="*/ 5857093 h 6857999"/>
              <a:gd name="connsiteX3468" fmla="*/ 1101246 w 5372098"/>
              <a:gd name="connsiteY3468" fmla="*/ 5851113 h 6857999"/>
              <a:gd name="connsiteX3469" fmla="*/ 1100247 w 5372098"/>
              <a:gd name="connsiteY3469" fmla="*/ 5847625 h 6857999"/>
              <a:gd name="connsiteX3470" fmla="*/ 1098254 w 5372098"/>
              <a:gd name="connsiteY3470" fmla="*/ 5844136 h 6857999"/>
              <a:gd name="connsiteX3471" fmla="*/ 1096262 w 5372098"/>
              <a:gd name="connsiteY3471" fmla="*/ 5840149 h 6857999"/>
              <a:gd name="connsiteX3472" fmla="*/ 1093273 w 5372098"/>
              <a:gd name="connsiteY3472" fmla="*/ 5836163 h 6857999"/>
              <a:gd name="connsiteX3473" fmla="*/ 1093273 w 5372098"/>
              <a:gd name="connsiteY3473" fmla="*/ 5841146 h 6857999"/>
              <a:gd name="connsiteX3474" fmla="*/ 1092775 w 5372098"/>
              <a:gd name="connsiteY3474" fmla="*/ 5846129 h 6857999"/>
              <a:gd name="connsiteX3475" fmla="*/ 1091278 w 5372098"/>
              <a:gd name="connsiteY3475" fmla="*/ 5851113 h 6857999"/>
              <a:gd name="connsiteX3476" fmla="*/ 1090281 w 5372098"/>
              <a:gd name="connsiteY3476" fmla="*/ 5855100 h 6857999"/>
              <a:gd name="connsiteX3477" fmla="*/ 1089286 w 5372098"/>
              <a:gd name="connsiteY3477" fmla="*/ 5858090 h 6857999"/>
              <a:gd name="connsiteX3478" fmla="*/ 1087294 w 5372098"/>
              <a:gd name="connsiteY3478" fmla="*/ 5861577 h 6857999"/>
              <a:gd name="connsiteX3479" fmla="*/ 1085798 w 5372098"/>
              <a:gd name="connsiteY3479" fmla="*/ 5864069 h 6857999"/>
              <a:gd name="connsiteX3480" fmla="*/ 1083305 w 5372098"/>
              <a:gd name="connsiteY3480" fmla="*/ 5867059 h 6857999"/>
              <a:gd name="connsiteX3481" fmla="*/ 1081316 w 5372098"/>
              <a:gd name="connsiteY3481" fmla="*/ 5868555 h 6857999"/>
              <a:gd name="connsiteX3482" fmla="*/ 1078822 w 5372098"/>
              <a:gd name="connsiteY3482" fmla="*/ 5870548 h 6857999"/>
              <a:gd name="connsiteX3483" fmla="*/ 1075830 w 5372098"/>
              <a:gd name="connsiteY3483" fmla="*/ 5871545 h 6857999"/>
              <a:gd name="connsiteX3484" fmla="*/ 1073341 w 5372098"/>
              <a:gd name="connsiteY3484" fmla="*/ 5872042 h 6857999"/>
              <a:gd name="connsiteX3485" fmla="*/ 1069852 w 5372098"/>
              <a:gd name="connsiteY3485" fmla="*/ 5872541 h 6857999"/>
              <a:gd name="connsiteX3486" fmla="*/ 1066861 w 5372098"/>
              <a:gd name="connsiteY3486" fmla="*/ 5872541 h 6857999"/>
              <a:gd name="connsiteX3487" fmla="*/ 1059886 w 5372098"/>
              <a:gd name="connsiteY3487" fmla="*/ 5872042 h 6857999"/>
              <a:gd name="connsiteX3488" fmla="*/ 1052413 w 5372098"/>
              <a:gd name="connsiteY3488" fmla="*/ 5869551 h 6857999"/>
              <a:gd name="connsiteX3489" fmla="*/ 1044938 w 5372098"/>
              <a:gd name="connsiteY3489" fmla="*/ 5866562 h 6857999"/>
              <a:gd name="connsiteX3490" fmla="*/ 1037463 w 5372098"/>
              <a:gd name="connsiteY3490" fmla="*/ 5861577 h 6857999"/>
              <a:gd name="connsiteX3491" fmla="*/ 1029492 w 5372098"/>
              <a:gd name="connsiteY3491" fmla="*/ 5856096 h 6857999"/>
              <a:gd name="connsiteX3492" fmla="*/ 1022011 w 5372098"/>
              <a:gd name="connsiteY3492" fmla="*/ 5849618 h 6857999"/>
              <a:gd name="connsiteX3493" fmla="*/ 1014040 w 5372098"/>
              <a:gd name="connsiteY3493" fmla="*/ 5842143 h 6857999"/>
              <a:gd name="connsiteX3494" fmla="*/ 1007067 w 5372098"/>
              <a:gd name="connsiteY3494" fmla="*/ 5834170 h 6857999"/>
              <a:gd name="connsiteX3495" fmla="*/ 1000587 w 5372098"/>
              <a:gd name="connsiteY3495" fmla="*/ 5825200 h 6857999"/>
              <a:gd name="connsiteX3496" fmla="*/ 1002582 w 5372098"/>
              <a:gd name="connsiteY3496" fmla="*/ 5821711 h 6857999"/>
              <a:gd name="connsiteX3497" fmla="*/ 1005572 w 5372098"/>
              <a:gd name="connsiteY3497" fmla="*/ 5819221 h 6857999"/>
              <a:gd name="connsiteX3498" fmla="*/ 1008062 w 5372098"/>
              <a:gd name="connsiteY3498" fmla="*/ 5818223 h 6857999"/>
              <a:gd name="connsiteX3499" fmla="*/ 1010057 w 5372098"/>
              <a:gd name="connsiteY3499" fmla="*/ 5818223 h 6857999"/>
              <a:gd name="connsiteX3500" fmla="*/ 1013044 w 5372098"/>
              <a:gd name="connsiteY3500" fmla="*/ 5818223 h 6857999"/>
              <a:gd name="connsiteX3501" fmla="*/ 1015536 w 5372098"/>
              <a:gd name="connsiteY3501" fmla="*/ 5819221 h 6857999"/>
              <a:gd name="connsiteX3502" fmla="*/ 1020521 w 5372098"/>
              <a:gd name="connsiteY3502" fmla="*/ 5822211 h 6857999"/>
              <a:gd name="connsiteX3503" fmla="*/ 1025005 w 5372098"/>
              <a:gd name="connsiteY3503" fmla="*/ 5825698 h 6857999"/>
              <a:gd name="connsiteX3504" fmla="*/ 1029986 w 5372098"/>
              <a:gd name="connsiteY3504" fmla="*/ 5828190 h 6857999"/>
              <a:gd name="connsiteX3505" fmla="*/ 1032480 w 5372098"/>
              <a:gd name="connsiteY3505" fmla="*/ 5829187 h 6857999"/>
              <a:gd name="connsiteX3506" fmla="*/ 1035474 w 5372098"/>
              <a:gd name="connsiteY3506" fmla="*/ 5829187 h 6857999"/>
              <a:gd name="connsiteX3507" fmla="*/ 1037463 w 5372098"/>
              <a:gd name="connsiteY3507" fmla="*/ 5829187 h 6857999"/>
              <a:gd name="connsiteX3508" fmla="*/ 1040453 w 5372098"/>
              <a:gd name="connsiteY3508" fmla="*/ 5827194 h 6857999"/>
              <a:gd name="connsiteX3509" fmla="*/ 1027498 w 5372098"/>
              <a:gd name="connsiteY3509" fmla="*/ 5810250 h 6857999"/>
              <a:gd name="connsiteX3510" fmla="*/ 1015536 w 5372098"/>
              <a:gd name="connsiteY3510" fmla="*/ 5792311 h 6857999"/>
              <a:gd name="connsiteX3511" fmla="*/ 1003080 w 5372098"/>
              <a:gd name="connsiteY3511" fmla="*/ 5774868 h 6857999"/>
              <a:gd name="connsiteX3512" fmla="*/ 991621 w 5372098"/>
              <a:gd name="connsiteY3512" fmla="*/ 5756929 h 6857999"/>
              <a:gd name="connsiteX3513" fmla="*/ 981657 w 5372098"/>
              <a:gd name="connsiteY3513" fmla="*/ 5738492 h 6857999"/>
              <a:gd name="connsiteX3514" fmla="*/ 971191 w 5372098"/>
              <a:gd name="connsiteY3514" fmla="*/ 5721050 h 6857999"/>
              <a:gd name="connsiteX3515" fmla="*/ 960723 w 5372098"/>
              <a:gd name="connsiteY3515" fmla="*/ 5702613 h 6857999"/>
              <a:gd name="connsiteX3516" fmla="*/ 951757 w 5372098"/>
              <a:gd name="connsiteY3516" fmla="*/ 5684672 h 6857999"/>
              <a:gd name="connsiteX3517" fmla="*/ 942787 w 5372098"/>
              <a:gd name="connsiteY3517" fmla="*/ 5666732 h 6857999"/>
              <a:gd name="connsiteX3518" fmla="*/ 934312 w 5372098"/>
              <a:gd name="connsiteY3518" fmla="*/ 5648294 h 6857999"/>
              <a:gd name="connsiteX3519" fmla="*/ 926341 w 5372098"/>
              <a:gd name="connsiteY3519" fmla="*/ 5629856 h 6857999"/>
              <a:gd name="connsiteX3520" fmla="*/ 918368 w 5372098"/>
              <a:gd name="connsiteY3520" fmla="*/ 5611418 h 6857999"/>
              <a:gd name="connsiteX3521" fmla="*/ 911392 w 5372098"/>
              <a:gd name="connsiteY3521" fmla="*/ 5593977 h 6857999"/>
              <a:gd name="connsiteX3522" fmla="*/ 904916 w 5372098"/>
              <a:gd name="connsiteY3522" fmla="*/ 5575539 h 6857999"/>
              <a:gd name="connsiteX3523" fmla="*/ 897940 w 5372098"/>
              <a:gd name="connsiteY3523" fmla="*/ 5557101 h 6857999"/>
              <a:gd name="connsiteX3524" fmla="*/ 891960 w 5372098"/>
              <a:gd name="connsiteY3524" fmla="*/ 5538662 h 6857999"/>
              <a:gd name="connsiteX3525" fmla="*/ 880497 w 5372098"/>
              <a:gd name="connsiteY3525" fmla="*/ 5503282 h 6857999"/>
              <a:gd name="connsiteX3526" fmla="*/ 870035 w 5372098"/>
              <a:gd name="connsiteY3526" fmla="*/ 5468399 h 6857999"/>
              <a:gd name="connsiteX3527" fmla="*/ 860565 w 5372098"/>
              <a:gd name="connsiteY3527" fmla="*/ 5434015 h 6857999"/>
              <a:gd name="connsiteX3528" fmla="*/ 852097 w 5372098"/>
              <a:gd name="connsiteY3528" fmla="*/ 5399630 h 6857999"/>
              <a:gd name="connsiteX3529" fmla="*/ 844123 w 5372098"/>
              <a:gd name="connsiteY3529" fmla="*/ 5367239 h 6857999"/>
              <a:gd name="connsiteX3530" fmla="*/ 837147 w 5372098"/>
              <a:gd name="connsiteY3530" fmla="*/ 5334350 h 6857999"/>
              <a:gd name="connsiteX3531" fmla="*/ 824192 w 5372098"/>
              <a:gd name="connsiteY3531" fmla="*/ 5273055 h 6857999"/>
              <a:gd name="connsiteX3532" fmla="*/ 814723 w 5372098"/>
              <a:gd name="connsiteY3532" fmla="*/ 5265580 h 6857999"/>
              <a:gd name="connsiteX3533" fmla="*/ 805257 w 5372098"/>
              <a:gd name="connsiteY3533" fmla="*/ 5258105 h 6857999"/>
              <a:gd name="connsiteX3534" fmla="*/ 795787 w 5372098"/>
              <a:gd name="connsiteY3534" fmla="*/ 5250132 h 6857999"/>
              <a:gd name="connsiteX3535" fmla="*/ 786816 w 5372098"/>
              <a:gd name="connsiteY3535" fmla="*/ 5241660 h 6857999"/>
              <a:gd name="connsiteX3536" fmla="*/ 782833 w 5372098"/>
              <a:gd name="connsiteY3536" fmla="*/ 5236677 h 6857999"/>
              <a:gd name="connsiteX3537" fmla="*/ 778347 w 5372098"/>
              <a:gd name="connsiteY3537" fmla="*/ 5230698 h 6857999"/>
              <a:gd name="connsiteX3538" fmla="*/ 773366 w 5372098"/>
              <a:gd name="connsiteY3538" fmla="*/ 5224219 h 6857999"/>
              <a:gd name="connsiteX3539" fmla="*/ 769380 w 5372098"/>
              <a:gd name="connsiteY3539" fmla="*/ 5218239 h 6857999"/>
              <a:gd name="connsiteX3540" fmla="*/ 764893 w 5372098"/>
              <a:gd name="connsiteY3540" fmla="*/ 5210267 h 6857999"/>
              <a:gd name="connsiteX3541" fmla="*/ 760909 w 5372098"/>
              <a:gd name="connsiteY3541" fmla="*/ 5202294 h 6857999"/>
              <a:gd name="connsiteX3542" fmla="*/ 756920 w 5372098"/>
              <a:gd name="connsiteY3542" fmla="*/ 5192825 h 6857999"/>
              <a:gd name="connsiteX3543" fmla="*/ 753434 w 5372098"/>
              <a:gd name="connsiteY3543" fmla="*/ 5182858 h 6857999"/>
              <a:gd name="connsiteX3544" fmla="*/ 757422 w 5372098"/>
              <a:gd name="connsiteY3544" fmla="*/ 5179868 h 6857999"/>
              <a:gd name="connsiteX3545" fmla="*/ 760909 w 5372098"/>
              <a:gd name="connsiteY3545" fmla="*/ 5176878 h 6857999"/>
              <a:gd name="connsiteX3546" fmla="*/ 763400 w 5372098"/>
              <a:gd name="connsiteY3546" fmla="*/ 5173391 h 6857999"/>
              <a:gd name="connsiteX3547" fmla="*/ 764893 w 5372098"/>
              <a:gd name="connsiteY3547" fmla="*/ 5168905 h 6857999"/>
              <a:gd name="connsiteX3548" fmla="*/ 766390 w 5372098"/>
              <a:gd name="connsiteY3548" fmla="*/ 5164420 h 6857999"/>
              <a:gd name="connsiteX3549" fmla="*/ 766390 w 5372098"/>
              <a:gd name="connsiteY3549" fmla="*/ 5158939 h 6857999"/>
              <a:gd name="connsiteX3550" fmla="*/ 765391 w 5372098"/>
              <a:gd name="connsiteY3550" fmla="*/ 5153955 h 6857999"/>
              <a:gd name="connsiteX3551" fmla="*/ 764394 w 5372098"/>
              <a:gd name="connsiteY3551" fmla="*/ 5148474 h 6857999"/>
              <a:gd name="connsiteX3552" fmla="*/ 766390 w 5372098"/>
              <a:gd name="connsiteY3552" fmla="*/ 5147478 h 6857999"/>
              <a:gd name="connsiteX3553" fmla="*/ 767885 w 5372098"/>
              <a:gd name="connsiteY3553" fmla="*/ 5148474 h 6857999"/>
              <a:gd name="connsiteX3554" fmla="*/ 769380 w 5372098"/>
              <a:gd name="connsiteY3554" fmla="*/ 5148972 h 6857999"/>
              <a:gd name="connsiteX3555" fmla="*/ 771371 w 5372098"/>
              <a:gd name="connsiteY3555" fmla="*/ 5149968 h 6857999"/>
              <a:gd name="connsiteX3556" fmla="*/ 774359 w 5372098"/>
              <a:gd name="connsiteY3556" fmla="*/ 5152958 h 6857999"/>
              <a:gd name="connsiteX3557" fmla="*/ 776852 w 5372098"/>
              <a:gd name="connsiteY3557" fmla="*/ 5157444 h 6857999"/>
              <a:gd name="connsiteX3558" fmla="*/ 782833 w 5372098"/>
              <a:gd name="connsiteY3558" fmla="*/ 5167909 h 6857999"/>
              <a:gd name="connsiteX3559" fmla="*/ 787814 w 5372098"/>
              <a:gd name="connsiteY3559" fmla="*/ 5178871 h 6857999"/>
              <a:gd name="connsiteX3560" fmla="*/ 791305 w 5372098"/>
              <a:gd name="connsiteY3560" fmla="*/ 5162926 h 6857999"/>
              <a:gd name="connsiteX3561" fmla="*/ 794295 w 5372098"/>
              <a:gd name="connsiteY3561" fmla="*/ 5148972 h 6857999"/>
              <a:gd name="connsiteX3562" fmla="*/ 795289 w 5372098"/>
              <a:gd name="connsiteY3562" fmla="*/ 5135517 h 6857999"/>
              <a:gd name="connsiteX3563" fmla="*/ 795787 w 5372098"/>
              <a:gd name="connsiteY3563" fmla="*/ 5123059 h 6857999"/>
              <a:gd name="connsiteX3564" fmla="*/ 795289 w 5372098"/>
              <a:gd name="connsiteY3564" fmla="*/ 5110600 h 6857999"/>
              <a:gd name="connsiteX3565" fmla="*/ 793792 w 5372098"/>
              <a:gd name="connsiteY3565" fmla="*/ 5098641 h 6857999"/>
              <a:gd name="connsiteX3566" fmla="*/ 791305 w 5372098"/>
              <a:gd name="connsiteY3566" fmla="*/ 5086682 h 6857999"/>
              <a:gd name="connsiteX3567" fmla="*/ 787814 w 5372098"/>
              <a:gd name="connsiteY3567" fmla="*/ 5073725 h 6857999"/>
              <a:gd name="connsiteX3568" fmla="*/ 783328 w 5372098"/>
              <a:gd name="connsiteY3568" fmla="*/ 5061266 h 6857999"/>
              <a:gd name="connsiteX3569" fmla="*/ 778347 w 5372098"/>
              <a:gd name="connsiteY3569" fmla="*/ 5047314 h 6857999"/>
              <a:gd name="connsiteX3570" fmla="*/ 764893 w 5372098"/>
              <a:gd name="connsiteY3570" fmla="*/ 5016916 h 6857999"/>
              <a:gd name="connsiteX3571" fmla="*/ 748451 w 5372098"/>
              <a:gd name="connsiteY3571" fmla="*/ 4981036 h 6857999"/>
              <a:gd name="connsiteX3572" fmla="*/ 729015 w 5372098"/>
              <a:gd name="connsiteY3572" fmla="*/ 4938180 h 6857999"/>
              <a:gd name="connsiteX3573" fmla="*/ 724530 w 5372098"/>
              <a:gd name="connsiteY3573" fmla="*/ 4939176 h 6857999"/>
              <a:gd name="connsiteX3574" fmla="*/ 722039 w 5372098"/>
              <a:gd name="connsiteY3574" fmla="*/ 4940672 h 6857999"/>
              <a:gd name="connsiteX3575" fmla="*/ 721044 w 5372098"/>
              <a:gd name="connsiteY3575" fmla="*/ 4941668 h 6857999"/>
              <a:gd name="connsiteX3576" fmla="*/ 718553 w 5372098"/>
              <a:gd name="connsiteY3576" fmla="*/ 4944658 h 6857999"/>
              <a:gd name="connsiteX3577" fmla="*/ 717553 w 5372098"/>
              <a:gd name="connsiteY3577" fmla="*/ 4947648 h 6857999"/>
              <a:gd name="connsiteX3578" fmla="*/ 717553 w 5372098"/>
              <a:gd name="connsiteY3578" fmla="*/ 4951634 h 6857999"/>
              <a:gd name="connsiteX3579" fmla="*/ 717553 w 5372098"/>
              <a:gd name="connsiteY3579" fmla="*/ 4956619 h 6857999"/>
              <a:gd name="connsiteX3580" fmla="*/ 719049 w 5372098"/>
              <a:gd name="connsiteY3580" fmla="*/ 4965588 h 6857999"/>
              <a:gd name="connsiteX3581" fmla="*/ 720548 w 5372098"/>
              <a:gd name="connsiteY3581" fmla="*/ 4974558 h 6857999"/>
              <a:gd name="connsiteX3582" fmla="*/ 720548 w 5372098"/>
              <a:gd name="connsiteY3582" fmla="*/ 4979541 h 6857999"/>
              <a:gd name="connsiteX3583" fmla="*/ 719548 w 5372098"/>
              <a:gd name="connsiteY3583" fmla="*/ 4983527 h 6857999"/>
              <a:gd name="connsiteX3584" fmla="*/ 718050 w 5372098"/>
              <a:gd name="connsiteY3584" fmla="*/ 4986019 h 6857999"/>
              <a:gd name="connsiteX3585" fmla="*/ 717056 w 5372098"/>
              <a:gd name="connsiteY3585" fmla="*/ 4988013 h 6857999"/>
              <a:gd name="connsiteX3586" fmla="*/ 715563 w 5372098"/>
              <a:gd name="connsiteY3586" fmla="*/ 4989009 h 6857999"/>
              <a:gd name="connsiteX3587" fmla="*/ 714068 w 5372098"/>
              <a:gd name="connsiteY3587" fmla="*/ 4990006 h 6857999"/>
              <a:gd name="connsiteX3588" fmla="*/ 711580 w 5372098"/>
              <a:gd name="connsiteY3588" fmla="*/ 4991002 h 6857999"/>
              <a:gd name="connsiteX3589" fmla="*/ 706592 w 5372098"/>
              <a:gd name="connsiteY3589" fmla="*/ 4991502 h 6857999"/>
              <a:gd name="connsiteX3590" fmla="*/ 706592 w 5372098"/>
              <a:gd name="connsiteY3590" fmla="*/ 4980537 h 6857999"/>
              <a:gd name="connsiteX3591" fmla="*/ 706592 w 5372098"/>
              <a:gd name="connsiteY3591" fmla="*/ 4972565 h 6857999"/>
              <a:gd name="connsiteX3592" fmla="*/ 706592 w 5372098"/>
              <a:gd name="connsiteY3592" fmla="*/ 4965588 h 6857999"/>
              <a:gd name="connsiteX3593" fmla="*/ 706592 w 5372098"/>
              <a:gd name="connsiteY3593" fmla="*/ 4960106 h 6857999"/>
              <a:gd name="connsiteX3594" fmla="*/ 705095 w 5372098"/>
              <a:gd name="connsiteY3594" fmla="*/ 4954626 h 6857999"/>
              <a:gd name="connsiteX3595" fmla="*/ 702107 w 5372098"/>
              <a:gd name="connsiteY3595" fmla="*/ 4947648 h 6857999"/>
              <a:gd name="connsiteX3596" fmla="*/ 696629 w 5372098"/>
              <a:gd name="connsiteY3596" fmla="*/ 4939675 h 6857999"/>
              <a:gd name="connsiteX3597" fmla="*/ 689653 w 5372098"/>
              <a:gd name="connsiteY3597" fmla="*/ 4929210 h 6857999"/>
              <a:gd name="connsiteX3598" fmla="*/ 691144 w 5372098"/>
              <a:gd name="connsiteY3598" fmla="*/ 4927716 h 6857999"/>
              <a:gd name="connsiteX3599" fmla="*/ 692640 w 5372098"/>
              <a:gd name="connsiteY3599" fmla="*/ 4926720 h 6857999"/>
              <a:gd name="connsiteX3600" fmla="*/ 694634 w 5372098"/>
              <a:gd name="connsiteY3600" fmla="*/ 4926220 h 6857999"/>
              <a:gd name="connsiteX3601" fmla="*/ 696629 w 5372098"/>
              <a:gd name="connsiteY3601" fmla="*/ 4926220 h 6857999"/>
              <a:gd name="connsiteX3602" fmla="*/ 699616 w 5372098"/>
              <a:gd name="connsiteY3602" fmla="*/ 4926220 h 6857999"/>
              <a:gd name="connsiteX3603" fmla="*/ 703103 w 5372098"/>
              <a:gd name="connsiteY3603" fmla="*/ 4927716 h 6857999"/>
              <a:gd name="connsiteX3604" fmla="*/ 706592 w 5372098"/>
              <a:gd name="connsiteY3604" fmla="*/ 4929210 h 6857999"/>
              <a:gd name="connsiteX3605" fmla="*/ 709582 w 5372098"/>
              <a:gd name="connsiteY3605" fmla="*/ 4930207 h 6857999"/>
              <a:gd name="connsiteX3606" fmla="*/ 713069 w 5372098"/>
              <a:gd name="connsiteY3606" fmla="*/ 4930706 h 6857999"/>
              <a:gd name="connsiteX3607" fmla="*/ 714565 w 5372098"/>
              <a:gd name="connsiteY3607" fmla="*/ 4930706 h 6857999"/>
              <a:gd name="connsiteX3608" fmla="*/ 716558 w 5372098"/>
              <a:gd name="connsiteY3608" fmla="*/ 4930207 h 6857999"/>
              <a:gd name="connsiteX3609" fmla="*/ 712573 w 5372098"/>
              <a:gd name="connsiteY3609" fmla="*/ 4925723 h 6857999"/>
              <a:gd name="connsiteX3610" fmla="*/ 709086 w 5372098"/>
              <a:gd name="connsiteY3610" fmla="*/ 4921735 h 6857999"/>
              <a:gd name="connsiteX3611" fmla="*/ 706093 w 5372098"/>
              <a:gd name="connsiteY3611" fmla="*/ 4916752 h 6857999"/>
              <a:gd name="connsiteX3612" fmla="*/ 703103 w 5372098"/>
              <a:gd name="connsiteY3612" fmla="*/ 4912766 h 6857999"/>
              <a:gd name="connsiteX3613" fmla="*/ 701610 w 5372098"/>
              <a:gd name="connsiteY3613" fmla="*/ 4908280 h 6857999"/>
              <a:gd name="connsiteX3614" fmla="*/ 699616 w 5372098"/>
              <a:gd name="connsiteY3614" fmla="*/ 4904294 h 6857999"/>
              <a:gd name="connsiteX3615" fmla="*/ 696629 w 5372098"/>
              <a:gd name="connsiteY3615" fmla="*/ 4895823 h 6857999"/>
              <a:gd name="connsiteX3616" fmla="*/ 695630 w 5372098"/>
              <a:gd name="connsiteY3616" fmla="*/ 4887352 h 6857999"/>
              <a:gd name="connsiteX3617" fmla="*/ 695630 w 5372098"/>
              <a:gd name="connsiteY3617" fmla="*/ 4878381 h 6857999"/>
              <a:gd name="connsiteX3618" fmla="*/ 695630 w 5372098"/>
              <a:gd name="connsiteY3618" fmla="*/ 4870408 h 6857999"/>
              <a:gd name="connsiteX3619" fmla="*/ 696127 w 5372098"/>
              <a:gd name="connsiteY3619" fmla="*/ 4861936 h 6857999"/>
              <a:gd name="connsiteX3620" fmla="*/ 696629 w 5372098"/>
              <a:gd name="connsiteY3620" fmla="*/ 4853466 h 6857999"/>
              <a:gd name="connsiteX3621" fmla="*/ 696629 w 5372098"/>
              <a:gd name="connsiteY3621" fmla="*/ 4845491 h 6857999"/>
              <a:gd name="connsiteX3622" fmla="*/ 696127 w 5372098"/>
              <a:gd name="connsiteY3622" fmla="*/ 4837021 h 6857999"/>
              <a:gd name="connsiteX3623" fmla="*/ 694634 w 5372098"/>
              <a:gd name="connsiteY3623" fmla="*/ 4828050 h 6857999"/>
              <a:gd name="connsiteX3624" fmla="*/ 693635 w 5372098"/>
              <a:gd name="connsiteY3624" fmla="*/ 4824064 h 6857999"/>
              <a:gd name="connsiteX3625" fmla="*/ 691642 w 5372098"/>
              <a:gd name="connsiteY3625" fmla="*/ 4820077 h 6857999"/>
              <a:gd name="connsiteX3626" fmla="*/ 690146 w 5372098"/>
              <a:gd name="connsiteY3626" fmla="*/ 4815592 h 6857999"/>
              <a:gd name="connsiteX3627" fmla="*/ 687655 w 5372098"/>
              <a:gd name="connsiteY3627" fmla="*/ 4811605 h 6857999"/>
              <a:gd name="connsiteX3628" fmla="*/ 684171 w 5372098"/>
              <a:gd name="connsiteY3628" fmla="*/ 4807121 h 6857999"/>
              <a:gd name="connsiteX3629" fmla="*/ 681178 w 5372098"/>
              <a:gd name="connsiteY3629" fmla="*/ 4803134 h 6857999"/>
              <a:gd name="connsiteX3630" fmla="*/ 677195 w 5372098"/>
              <a:gd name="connsiteY3630" fmla="*/ 4799147 h 6857999"/>
              <a:gd name="connsiteX3631" fmla="*/ 672708 w 5372098"/>
              <a:gd name="connsiteY3631" fmla="*/ 4794663 h 6857999"/>
              <a:gd name="connsiteX3632" fmla="*/ 671209 w 5372098"/>
              <a:gd name="connsiteY3632" fmla="*/ 4786191 h 6857999"/>
              <a:gd name="connsiteX3633" fmla="*/ 671209 w 5372098"/>
              <a:gd name="connsiteY3633" fmla="*/ 4781208 h 6857999"/>
              <a:gd name="connsiteX3634" fmla="*/ 671711 w 5372098"/>
              <a:gd name="connsiteY3634" fmla="*/ 4779713 h 6857999"/>
              <a:gd name="connsiteX3635" fmla="*/ 672208 w 5372098"/>
              <a:gd name="connsiteY3635" fmla="*/ 4778219 h 6857999"/>
              <a:gd name="connsiteX3636" fmla="*/ 673207 w 5372098"/>
              <a:gd name="connsiteY3636" fmla="*/ 4777220 h 6857999"/>
              <a:gd name="connsiteX3637" fmla="*/ 674701 w 5372098"/>
              <a:gd name="connsiteY3637" fmla="*/ 4777220 h 6857999"/>
              <a:gd name="connsiteX3638" fmla="*/ 677195 w 5372098"/>
              <a:gd name="connsiteY3638" fmla="*/ 4777220 h 6857999"/>
              <a:gd name="connsiteX3639" fmla="*/ 680682 w 5372098"/>
              <a:gd name="connsiteY3639" fmla="*/ 4778716 h 6857999"/>
              <a:gd name="connsiteX3640" fmla="*/ 684171 w 5372098"/>
              <a:gd name="connsiteY3640" fmla="*/ 4781208 h 6857999"/>
              <a:gd name="connsiteX3641" fmla="*/ 688158 w 5372098"/>
              <a:gd name="connsiteY3641" fmla="*/ 4784198 h 6857999"/>
              <a:gd name="connsiteX3642" fmla="*/ 695630 w 5372098"/>
              <a:gd name="connsiteY3642" fmla="*/ 4789679 h 6857999"/>
              <a:gd name="connsiteX3643" fmla="*/ 699117 w 5372098"/>
              <a:gd name="connsiteY3643" fmla="*/ 4792171 h 6857999"/>
              <a:gd name="connsiteX3644" fmla="*/ 702107 w 5372098"/>
              <a:gd name="connsiteY3644" fmla="*/ 4793168 h 6857999"/>
              <a:gd name="connsiteX3645" fmla="*/ 703103 w 5372098"/>
              <a:gd name="connsiteY3645" fmla="*/ 4793168 h 6857999"/>
              <a:gd name="connsiteX3646" fmla="*/ 703603 w 5372098"/>
              <a:gd name="connsiteY3646" fmla="*/ 4793168 h 6857999"/>
              <a:gd name="connsiteX3647" fmla="*/ 704099 w 5372098"/>
              <a:gd name="connsiteY3647" fmla="*/ 4792171 h 6857999"/>
              <a:gd name="connsiteX3648" fmla="*/ 705095 w 5372098"/>
              <a:gd name="connsiteY3648" fmla="*/ 4791174 h 6857999"/>
              <a:gd name="connsiteX3649" fmla="*/ 704099 w 5372098"/>
              <a:gd name="connsiteY3649" fmla="*/ 4787188 h 6857999"/>
              <a:gd name="connsiteX3650" fmla="*/ 702605 w 5372098"/>
              <a:gd name="connsiteY3650" fmla="*/ 4780709 h 6857999"/>
              <a:gd name="connsiteX3651" fmla="*/ 704099 w 5372098"/>
              <a:gd name="connsiteY3651" fmla="*/ 4780709 h 6857999"/>
              <a:gd name="connsiteX3652" fmla="*/ 706093 w 5372098"/>
              <a:gd name="connsiteY3652" fmla="*/ 4781208 h 6857999"/>
              <a:gd name="connsiteX3653" fmla="*/ 709582 w 5372098"/>
              <a:gd name="connsiteY3653" fmla="*/ 4782205 h 6857999"/>
              <a:gd name="connsiteX3654" fmla="*/ 712573 w 5372098"/>
              <a:gd name="connsiteY3654" fmla="*/ 4785195 h 6857999"/>
              <a:gd name="connsiteX3655" fmla="*/ 714565 w 5372098"/>
              <a:gd name="connsiteY3655" fmla="*/ 4789181 h 6857999"/>
              <a:gd name="connsiteX3656" fmla="*/ 717553 w 5372098"/>
              <a:gd name="connsiteY3656" fmla="*/ 4793667 h 6857999"/>
              <a:gd name="connsiteX3657" fmla="*/ 719548 w 5372098"/>
              <a:gd name="connsiteY3657" fmla="*/ 4799147 h 6857999"/>
              <a:gd name="connsiteX3658" fmla="*/ 724530 w 5372098"/>
              <a:gd name="connsiteY3658" fmla="*/ 4811605 h 6857999"/>
              <a:gd name="connsiteX3659" fmla="*/ 733005 w 5372098"/>
              <a:gd name="connsiteY3659" fmla="*/ 4839014 h 6857999"/>
              <a:gd name="connsiteX3660" fmla="*/ 736988 w 5372098"/>
              <a:gd name="connsiteY3660" fmla="*/ 4850973 h 6857999"/>
              <a:gd name="connsiteX3661" fmla="*/ 739978 w 5372098"/>
              <a:gd name="connsiteY3661" fmla="*/ 4856953 h 6857999"/>
              <a:gd name="connsiteX3662" fmla="*/ 741972 w 5372098"/>
              <a:gd name="connsiteY3662" fmla="*/ 4861438 h 6857999"/>
              <a:gd name="connsiteX3663" fmla="*/ 745957 w 5372098"/>
              <a:gd name="connsiteY3663" fmla="*/ 4858946 h 6857999"/>
              <a:gd name="connsiteX3664" fmla="*/ 748945 w 5372098"/>
              <a:gd name="connsiteY3664" fmla="*/ 4856953 h 6857999"/>
              <a:gd name="connsiteX3665" fmla="*/ 751442 w 5372098"/>
              <a:gd name="connsiteY3665" fmla="*/ 4854462 h 6857999"/>
              <a:gd name="connsiteX3666" fmla="*/ 753434 w 5372098"/>
              <a:gd name="connsiteY3666" fmla="*/ 4851472 h 6857999"/>
              <a:gd name="connsiteX3667" fmla="*/ 754927 w 5372098"/>
              <a:gd name="connsiteY3667" fmla="*/ 4848980 h 6857999"/>
              <a:gd name="connsiteX3668" fmla="*/ 755921 w 5372098"/>
              <a:gd name="connsiteY3668" fmla="*/ 4845491 h 6857999"/>
              <a:gd name="connsiteX3669" fmla="*/ 756424 w 5372098"/>
              <a:gd name="connsiteY3669" fmla="*/ 4842004 h 6857999"/>
              <a:gd name="connsiteX3670" fmla="*/ 756424 w 5372098"/>
              <a:gd name="connsiteY3670" fmla="*/ 4838515 h 6857999"/>
              <a:gd name="connsiteX3671" fmla="*/ 755921 w 5372098"/>
              <a:gd name="connsiteY3671" fmla="*/ 4831040 h 6857999"/>
              <a:gd name="connsiteX3672" fmla="*/ 753933 w 5372098"/>
              <a:gd name="connsiteY3672" fmla="*/ 4823566 h 6857999"/>
              <a:gd name="connsiteX3673" fmla="*/ 750940 w 5372098"/>
              <a:gd name="connsiteY3673" fmla="*/ 4815094 h 6857999"/>
              <a:gd name="connsiteX3674" fmla="*/ 747452 w 5372098"/>
              <a:gd name="connsiteY3674" fmla="*/ 4807121 h 6857999"/>
              <a:gd name="connsiteX3675" fmla="*/ 738482 w 5372098"/>
              <a:gd name="connsiteY3675" fmla="*/ 4789679 h 6857999"/>
              <a:gd name="connsiteX3676" fmla="*/ 730510 w 5372098"/>
              <a:gd name="connsiteY3676" fmla="*/ 4772736 h 6857999"/>
              <a:gd name="connsiteX3677" fmla="*/ 728020 w 5372098"/>
              <a:gd name="connsiteY3677" fmla="*/ 4764764 h 6857999"/>
              <a:gd name="connsiteX3678" fmla="*/ 725526 w 5372098"/>
              <a:gd name="connsiteY3678" fmla="*/ 4757288 h 6857999"/>
              <a:gd name="connsiteX3679" fmla="*/ 723535 w 5372098"/>
              <a:gd name="connsiteY3679" fmla="*/ 4749813 h 6857999"/>
              <a:gd name="connsiteX3680" fmla="*/ 723535 w 5372098"/>
              <a:gd name="connsiteY3680" fmla="*/ 4746324 h 6857999"/>
              <a:gd name="connsiteX3681" fmla="*/ 723535 w 5372098"/>
              <a:gd name="connsiteY3681" fmla="*/ 4743335 h 6857999"/>
              <a:gd name="connsiteX3682" fmla="*/ 731010 w 5372098"/>
              <a:gd name="connsiteY3682" fmla="*/ 4751309 h 6857999"/>
              <a:gd name="connsiteX3683" fmla="*/ 736491 w 5372098"/>
              <a:gd name="connsiteY3683" fmla="*/ 4756789 h 6857999"/>
              <a:gd name="connsiteX3684" fmla="*/ 738482 w 5372098"/>
              <a:gd name="connsiteY3684" fmla="*/ 4758285 h 6857999"/>
              <a:gd name="connsiteX3685" fmla="*/ 740974 w 5372098"/>
              <a:gd name="connsiteY3685" fmla="*/ 4758783 h 6857999"/>
              <a:gd name="connsiteX3686" fmla="*/ 742471 w 5372098"/>
              <a:gd name="connsiteY3686" fmla="*/ 4759282 h 6857999"/>
              <a:gd name="connsiteX3687" fmla="*/ 743964 w 5372098"/>
              <a:gd name="connsiteY3687" fmla="*/ 4758783 h 6857999"/>
              <a:gd name="connsiteX3688" fmla="*/ 744959 w 5372098"/>
              <a:gd name="connsiteY3688" fmla="*/ 4758285 h 6857999"/>
              <a:gd name="connsiteX3689" fmla="*/ 745957 w 5372098"/>
              <a:gd name="connsiteY3689" fmla="*/ 4757288 h 6857999"/>
              <a:gd name="connsiteX3690" fmla="*/ 747950 w 5372098"/>
              <a:gd name="connsiteY3690" fmla="*/ 4753800 h 6857999"/>
              <a:gd name="connsiteX3691" fmla="*/ 748945 w 5372098"/>
              <a:gd name="connsiteY3691" fmla="*/ 4749316 h 6857999"/>
              <a:gd name="connsiteX3692" fmla="*/ 749447 w 5372098"/>
              <a:gd name="connsiteY3692" fmla="*/ 4743335 h 6857999"/>
              <a:gd name="connsiteX3693" fmla="*/ 751442 w 5372098"/>
              <a:gd name="connsiteY3693" fmla="*/ 4732372 h 6857999"/>
              <a:gd name="connsiteX3694" fmla="*/ 752437 w 5372098"/>
              <a:gd name="connsiteY3694" fmla="*/ 4727389 h 6857999"/>
              <a:gd name="connsiteX3695" fmla="*/ 753933 w 5372098"/>
              <a:gd name="connsiteY3695" fmla="*/ 4722903 h 6857999"/>
              <a:gd name="connsiteX3696" fmla="*/ 754927 w 5372098"/>
              <a:gd name="connsiteY3696" fmla="*/ 4720910 h 6857999"/>
              <a:gd name="connsiteX3697" fmla="*/ 756424 w 5372098"/>
              <a:gd name="connsiteY3697" fmla="*/ 4719914 h 6857999"/>
              <a:gd name="connsiteX3698" fmla="*/ 757422 w 5372098"/>
              <a:gd name="connsiteY3698" fmla="*/ 4719416 h 6857999"/>
              <a:gd name="connsiteX3699" fmla="*/ 759417 w 5372098"/>
              <a:gd name="connsiteY3699" fmla="*/ 4718917 h 6857999"/>
              <a:gd name="connsiteX3700" fmla="*/ 761405 w 5372098"/>
              <a:gd name="connsiteY3700" fmla="*/ 4718917 h 6857999"/>
              <a:gd name="connsiteX3701" fmla="*/ 763896 w 5372098"/>
              <a:gd name="connsiteY3701" fmla="*/ 4719416 h 6857999"/>
              <a:gd name="connsiteX3702" fmla="*/ 766390 w 5372098"/>
              <a:gd name="connsiteY3702" fmla="*/ 4720910 h 6857999"/>
              <a:gd name="connsiteX3703" fmla="*/ 769380 w 5372098"/>
              <a:gd name="connsiteY3703" fmla="*/ 4722903 h 6857999"/>
              <a:gd name="connsiteX3704" fmla="*/ 764394 w 5372098"/>
              <a:gd name="connsiteY3704" fmla="*/ 4709449 h 6857999"/>
              <a:gd name="connsiteX3705" fmla="*/ 759910 w 5372098"/>
              <a:gd name="connsiteY3705" fmla="*/ 4697987 h 6857999"/>
              <a:gd name="connsiteX3706" fmla="*/ 755427 w 5372098"/>
              <a:gd name="connsiteY3706" fmla="*/ 4688518 h 6857999"/>
              <a:gd name="connsiteX3707" fmla="*/ 750940 w 5372098"/>
              <a:gd name="connsiteY3707" fmla="*/ 4680048 h 6857999"/>
              <a:gd name="connsiteX3708" fmla="*/ 741972 w 5372098"/>
              <a:gd name="connsiteY3708" fmla="*/ 4666094 h 6857999"/>
              <a:gd name="connsiteX3709" fmla="*/ 734993 w 5372098"/>
              <a:gd name="connsiteY3709" fmla="*/ 4654633 h 6857999"/>
              <a:gd name="connsiteX3710" fmla="*/ 732502 w 5372098"/>
              <a:gd name="connsiteY3710" fmla="*/ 4649152 h 6857999"/>
              <a:gd name="connsiteX3711" fmla="*/ 730015 w 5372098"/>
              <a:gd name="connsiteY3711" fmla="*/ 4643670 h 6857999"/>
              <a:gd name="connsiteX3712" fmla="*/ 729015 w 5372098"/>
              <a:gd name="connsiteY3712" fmla="*/ 4638687 h 6857999"/>
              <a:gd name="connsiteX3713" fmla="*/ 728020 w 5372098"/>
              <a:gd name="connsiteY3713" fmla="*/ 4632707 h 6857999"/>
              <a:gd name="connsiteX3714" fmla="*/ 728020 w 5372098"/>
              <a:gd name="connsiteY3714" fmla="*/ 4626229 h 6857999"/>
              <a:gd name="connsiteX3715" fmla="*/ 729015 w 5372098"/>
              <a:gd name="connsiteY3715" fmla="*/ 4618753 h 6857999"/>
              <a:gd name="connsiteX3716" fmla="*/ 730510 w 5372098"/>
              <a:gd name="connsiteY3716" fmla="*/ 4610282 h 6857999"/>
              <a:gd name="connsiteX3717" fmla="*/ 733501 w 5372098"/>
              <a:gd name="connsiteY3717" fmla="*/ 4600316 h 6857999"/>
              <a:gd name="connsiteX3718" fmla="*/ 732003 w 5372098"/>
              <a:gd name="connsiteY3718" fmla="*/ 4595333 h 6857999"/>
              <a:gd name="connsiteX3719" fmla="*/ 730015 w 5372098"/>
              <a:gd name="connsiteY3719" fmla="*/ 4589851 h 6857999"/>
              <a:gd name="connsiteX3720" fmla="*/ 728020 w 5372098"/>
              <a:gd name="connsiteY3720" fmla="*/ 4585864 h 6857999"/>
              <a:gd name="connsiteX3721" fmla="*/ 726025 w 5372098"/>
              <a:gd name="connsiteY3721" fmla="*/ 4581878 h 6857999"/>
              <a:gd name="connsiteX3722" fmla="*/ 723535 w 5372098"/>
              <a:gd name="connsiteY3722" fmla="*/ 4578389 h 6857999"/>
              <a:gd name="connsiteX3723" fmla="*/ 721541 w 5372098"/>
              <a:gd name="connsiteY3723" fmla="*/ 4575898 h 6857999"/>
              <a:gd name="connsiteX3724" fmla="*/ 716558 w 5372098"/>
              <a:gd name="connsiteY3724" fmla="*/ 4570914 h 6857999"/>
              <a:gd name="connsiteX3725" fmla="*/ 711074 w 5372098"/>
              <a:gd name="connsiteY3725" fmla="*/ 4568423 h 6857999"/>
              <a:gd name="connsiteX3726" fmla="*/ 705597 w 5372098"/>
              <a:gd name="connsiteY3726" fmla="*/ 4565433 h 6857999"/>
              <a:gd name="connsiteX3727" fmla="*/ 694634 w 5372098"/>
              <a:gd name="connsiteY3727" fmla="*/ 4560948 h 6857999"/>
              <a:gd name="connsiteX3728" fmla="*/ 692144 w 5372098"/>
              <a:gd name="connsiteY3728" fmla="*/ 4561447 h 6857999"/>
              <a:gd name="connsiteX3729" fmla="*/ 690146 w 5372098"/>
              <a:gd name="connsiteY3729" fmla="*/ 4562941 h 6857999"/>
              <a:gd name="connsiteX3730" fmla="*/ 688654 w 5372098"/>
              <a:gd name="connsiteY3730" fmla="*/ 4565433 h 6857999"/>
              <a:gd name="connsiteX3731" fmla="*/ 687159 w 5372098"/>
              <a:gd name="connsiteY3731" fmla="*/ 4568423 h 6857999"/>
              <a:gd name="connsiteX3732" fmla="*/ 686659 w 5372098"/>
              <a:gd name="connsiteY3732" fmla="*/ 4571912 h 6857999"/>
              <a:gd name="connsiteX3733" fmla="*/ 686163 w 5372098"/>
              <a:gd name="connsiteY3733" fmla="*/ 4575898 h 6857999"/>
              <a:gd name="connsiteX3734" fmla="*/ 686659 w 5372098"/>
              <a:gd name="connsiteY3734" fmla="*/ 4584868 h 6857999"/>
              <a:gd name="connsiteX3735" fmla="*/ 687655 w 5372098"/>
              <a:gd name="connsiteY3735" fmla="*/ 4594336 h 6857999"/>
              <a:gd name="connsiteX3736" fmla="*/ 690146 w 5372098"/>
              <a:gd name="connsiteY3736" fmla="*/ 4604801 h 6857999"/>
              <a:gd name="connsiteX3737" fmla="*/ 691642 w 5372098"/>
              <a:gd name="connsiteY3737" fmla="*/ 4608788 h 6857999"/>
              <a:gd name="connsiteX3738" fmla="*/ 693635 w 5372098"/>
              <a:gd name="connsiteY3738" fmla="*/ 4613271 h 6857999"/>
              <a:gd name="connsiteX3739" fmla="*/ 695630 w 5372098"/>
              <a:gd name="connsiteY3739" fmla="*/ 4616760 h 6857999"/>
              <a:gd name="connsiteX3740" fmla="*/ 698118 w 5372098"/>
              <a:gd name="connsiteY3740" fmla="*/ 4620249 h 6857999"/>
              <a:gd name="connsiteX3741" fmla="*/ 694136 w 5372098"/>
              <a:gd name="connsiteY3741" fmla="*/ 4617259 h 6857999"/>
              <a:gd name="connsiteX3742" fmla="*/ 690146 w 5372098"/>
              <a:gd name="connsiteY3742" fmla="*/ 4614268 h 6857999"/>
              <a:gd name="connsiteX3743" fmla="*/ 687159 w 5372098"/>
              <a:gd name="connsiteY3743" fmla="*/ 4610781 h 6857999"/>
              <a:gd name="connsiteX3744" fmla="*/ 684666 w 5372098"/>
              <a:gd name="connsiteY3744" fmla="*/ 4606794 h 6857999"/>
              <a:gd name="connsiteX3745" fmla="*/ 682677 w 5372098"/>
              <a:gd name="connsiteY3745" fmla="*/ 4601811 h 6857999"/>
              <a:gd name="connsiteX3746" fmla="*/ 680682 w 5372098"/>
              <a:gd name="connsiteY3746" fmla="*/ 4596827 h 6857999"/>
              <a:gd name="connsiteX3747" fmla="*/ 679683 w 5372098"/>
              <a:gd name="connsiteY3747" fmla="*/ 4591844 h 6857999"/>
              <a:gd name="connsiteX3748" fmla="*/ 678688 w 5372098"/>
              <a:gd name="connsiteY3748" fmla="*/ 4585864 h 6857999"/>
              <a:gd name="connsiteX3749" fmla="*/ 678192 w 5372098"/>
              <a:gd name="connsiteY3749" fmla="*/ 4573406 h 6857999"/>
              <a:gd name="connsiteX3750" fmla="*/ 678192 w 5372098"/>
              <a:gd name="connsiteY3750" fmla="*/ 4560450 h 6857999"/>
              <a:gd name="connsiteX3751" fmla="*/ 679185 w 5372098"/>
              <a:gd name="connsiteY3751" fmla="*/ 4545500 h 6857999"/>
              <a:gd name="connsiteX3752" fmla="*/ 680682 w 5372098"/>
              <a:gd name="connsiteY3752" fmla="*/ 4529055 h 6857999"/>
              <a:gd name="connsiteX3753" fmla="*/ 684171 w 5372098"/>
              <a:gd name="connsiteY3753" fmla="*/ 4495667 h 6857999"/>
              <a:gd name="connsiteX3754" fmla="*/ 686163 w 5372098"/>
              <a:gd name="connsiteY3754" fmla="*/ 4477728 h 6857999"/>
              <a:gd name="connsiteX3755" fmla="*/ 687159 w 5372098"/>
              <a:gd name="connsiteY3755" fmla="*/ 4459290 h 6857999"/>
              <a:gd name="connsiteX3756" fmla="*/ 687655 w 5372098"/>
              <a:gd name="connsiteY3756" fmla="*/ 4441350 h 6857999"/>
              <a:gd name="connsiteX3757" fmla="*/ 687159 w 5372098"/>
              <a:gd name="connsiteY3757" fmla="*/ 4422912 h 6857999"/>
              <a:gd name="connsiteX3758" fmla="*/ 686659 w 5372098"/>
              <a:gd name="connsiteY3758" fmla="*/ 4413443 h 6857999"/>
              <a:gd name="connsiteX3759" fmla="*/ 685164 w 5372098"/>
              <a:gd name="connsiteY3759" fmla="*/ 4403975 h 6857999"/>
              <a:gd name="connsiteX3760" fmla="*/ 684171 w 5372098"/>
              <a:gd name="connsiteY3760" fmla="*/ 4394506 h 6857999"/>
              <a:gd name="connsiteX3761" fmla="*/ 682677 w 5372098"/>
              <a:gd name="connsiteY3761" fmla="*/ 4385537 h 6857999"/>
              <a:gd name="connsiteX3762" fmla="*/ 688654 w 5372098"/>
              <a:gd name="connsiteY3762" fmla="*/ 4389523 h 6857999"/>
              <a:gd name="connsiteX3763" fmla="*/ 694136 w 5372098"/>
              <a:gd name="connsiteY3763" fmla="*/ 4393510 h 6857999"/>
              <a:gd name="connsiteX3764" fmla="*/ 699117 w 5372098"/>
              <a:gd name="connsiteY3764" fmla="*/ 4398992 h 6857999"/>
              <a:gd name="connsiteX3765" fmla="*/ 704099 w 5372098"/>
              <a:gd name="connsiteY3765" fmla="*/ 4403975 h 6857999"/>
              <a:gd name="connsiteX3766" fmla="*/ 708086 w 5372098"/>
              <a:gd name="connsiteY3766" fmla="*/ 4409457 h 6857999"/>
              <a:gd name="connsiteX3767" fmla="*/ 712573 w 5372098"/>
              <a:gd name="connsiteY3767" fmla="*/ 4415936 h 6857999"/>
              <a:gd name="connsiteX3768" fmla="*/ 715563 w 5372098"/>
              <a:gd name="connsiteY3768" fmla="*/ 4422912 h 6857999"/>
              <a:gd name="connsiteX3769" fmla="*/ 718553 w 5372098"/>
              <a:gd name="connsiteY3769" fmla="*/ 4429888 h 6857999"/>
              <a:gd name="connsiteX3770" fmla="*/ 721541 w 5372098"/>
              <a:gd name="connsiteY3770" fmla="*/ 4436864 h 6857999"/>
              <a:gd name="connsiteX3771" fmla="*/ 723535 w 5372098"/>
              <a:gd name="connsiteY3771" fmla="*/ 4445336 h 6857999"/>
              <a:gd name="connsiteX3772" fmla="*/ 728519 w 5372098"/>
              <a:gd name="connsiteY3772" fmla="*/ 4461781 h 6857999"/>
              <a:gd name="connsiteX3773" fmla="*/ 732502 w 5372098"/>
              <a:gd name="connsiteY3773" fmla="*/ 4478724 h 6857999"/>
              <a:gd name="connsiteX3774" fmla="*/ 735991 w 5372098"/>
              <a:gd name="connsiteY3774" fmla="*/ 4497162 h 6857999"/>
              <a:gd name="connsiteX3775" fmla="*/ 739479 w 5372098"/>
              <a:gd name="connsiteY3775" fmla="*/ 4516099 h 6857999"/>
              <a:gd name="connsiteX3776" fmla="*/ 743465 w 5372098"/>
              <a:gd name="connsiteY3776" fmla="*/ 4535035 h 6857999"/>
              <a:gd name="connsiteX3777" fmla="*/ 747950 w 5372098"/>
              <a:gd name="connsiteY3777" fmla="*/ 4554469 h 6857999"/>
              <a:gd name="connsiteX3778" fmla="*/ 753434 w 5372098"/>
              <a:gd name="connsiteY3778" fmla="*/ 4573406 h 6857999"/>
              <a:gd name="connsiteX3779" fmla="*/ 756920 w 5372098"/>
              <a:gd name="connsiteY3779" fmla="*/ 4582375 h 6857999"/>
              <a:gd name="connsiteX3780" fmla="*/ 760909 w 5372098"/>
              <a:gd name="connsiteY3780" fmla="*/ 4592343 h 6857999"/>
              <a:gd name="connsiteX3781" fmla="*/ 764893 w 5372098"/>
              <a:gd name="connsiteY3781" fmla="*/ 4601312 h 6857999"/>
              <a:gd name="connsiteX3782" fmla="*/ 769380 w 5372098"/>
              <a:gd name="connsiteY3782" fmla="*/ 4610282 h 6857999"/>
              <a:gd name="connsiteX3783" fmla="*/ 774861 w 5372098"/>
              <a:gd name="connsiteY3783" fmla="*/ 4619253 h 6857999"/>
              <a:gd name="connsiteX3784" fmla="*/ 779843 w 5372098"/>
              <a:gd name="connsiteY3784" fmla="*/ 4627723 h 6857999"/>
              <a:gd name="connsiteX3785" fmla="*/ 786320 w 5372098"/>
              <a:gd name="connsiteY3785" fmla="*/ 4635697 h 6857999"/>
              <a:gd name="connsiteX3786" fmla="*/ 793294 w 5372098"/>
              <a:gd name="connsiteY3786" fmla="*/ 4643670 h 6857999"/>
              <a:gd name="connsiteX3787" fmla="*/ 791305 w 5372098"/>
              <a:gd name="connsiteY3787" fmla="*/ 4650149 h 6857999"/>
              <a:gd name="connsiteX3788" fmla="*/ 790804 w 5372098"/>
              <a:gd name="connsiteY3788" fmla="*/ 4655629 h 6857999"/>
              <a:gd name="connsiteX3789" fmla="*/ 790306 w 5372098"/>
              <a:gd name="connsiteY3789" fmla="*/ 4661610 h 6857999"/>
              <a:gd name="connsiteX3790" fmla="*/ 789809 w 5372098"/>
              <a:gd name="connsiteY3790" fmla="*/ 4666593 h 6857999"/>
              <a:gd name="connsiteX3791" fmla="*/ 790306 w 5372098"/>
              <a:gd name="connsiteY3791" fmla="*/ 4671077 h 6857999"/>
              <a:gd name="connsiteX3792" fmla="*/ 790804 w 5372098"/>
              <a:gd name="connsiteY3792" fmla="*/ 4676062 h 6857999"/>
              <a:gd name="connsiteX3793" fmla="*/ 791305 w 5372098"/>
              <a:gd name="connsiteY3793" fmla="*/ 4680048 h 6857999"/>
              <a:gd name="connsiteX3794" fmla="*/ 792299 w 5372098"/>
              <a:gd name="connsiteY3794" fmla="*/ 4684035 h 6857999"/>
              <a:gd name="connsiteX3795" fmla="*/ 795787 w 5372098"/>
              <a:gd name="connsiteY3795" fmla="*/ 4691011 h 6857999"/>
              <a:gd name="connsiteX3796" fmla="*/ 799772 w 5372098"/>
              <a:gd name="connsiteY3796" fmla="*/ 4697489 h 6857999"/>
              <a:gd name="connsiteX3797" fmla="*/ 805257 w 5372098"/>
              <a:gd name="connsiteY3797" fmla="*/ 4703469 h 6857999"/>
              <a:gd name="connsiteX3798" fmla="*/ 810242 w 5372098"/>
              <a:gd name="connsiteY3798" fmla="*/ 4709449 h 6857999"/>
              <a:gd name="connsiteX3799" fmla="*/ 821199 w 5372098"/>
              <a:gd name="connsiteY3799" fmla="*/ 4720910 h 6857999"/>
              <a:gd name="connsiteX3800" fmla="*/ 826182 w 5372098"/>
              <a:gd name="connsiteY3800" fmla="*/ 4727389 h 6857999"/>
              <a:gd name="connsiteX3801" fmla="*/ 830667 w 5372098"/>
              <a:gd name="connsiteY3801" fmla="*/ 4734864 h 6857999"/>
              <a:gd name="connsiteX3802" fmla="*/ 835650 w 5372098"/>
              <a:gd name="connsiteY3802" fmla="*/ 4742837 h 6857999"/>
              <a:gd name="connsiteX3803" fmla="*/ 837147 w 5372098"/>
              <a:gd name="connsiteY3803" fmla="*/ 4746823 h 6857999"/>
              <a:gd name="connsiteX3804" fmla="*/ 838141 w 5372098"/>
              <a:gd name="connsiteY3804" fmla="*/ 4751309 h 6857999"/>
              <a:gd name="connsiteX3805" fmla="*/ 839637 w 5372098"/>
              <a:gd name="connsiteY3805" fmla="*/ 4756789 h 6857999"/>
              <a:gd name="connsiteX3806" fmla="*/ 840632 w 5372098"/>
              <a:gd name="connsiteY3806" fmla="*/ 4761772 h 6857999"/>
              <a:gd name="connsiteX3807" fmla="*/ 841133 w 5372098"/>
              <a:gd name="connsiteY3807" fmla="*/ 4767254 h 6857999"/>
              <a:gd name="connsiteX3808" fmla="*/ 841133 w 5372098"/>
              <a:gd name="connsiteY3808" fmla="*/ 4773234 h 6857999"/>
              <a:gd name="connsiteX3809" fmla="*/ 837644 w 5372098"/>
              <a:gd name="connsiteY3809" fmla="*/ 4773234 h 6857999"/>
              <a:gd name="connsiteX3810" fmla="*/ 833658 w 5372098"/>
              <a:gd name="connsiteY3810" fmla="*/ 4772237 h 6857999"/>
              <a:gd name="connsiteX3811" fmla="*/ 830171 w 5372098"/>
              <a:gd name="connsiteY3811" fmla="*/ 4770244 h 6857999"/>
              <a:gd name="connsiteX3812" fmla="*/ 826682 w 5372098"/>
              <a:gd name="connsiteY3812" fmla="*/ 4768251 h 6857999"/>
              <a:gd name="connsiteX3813" fmla="*/ 824192 w 5372098"/>
              <a:gd name="connsiteY3813" fmla="*/ 4764764 h 6857999"/>
              <a:gd name="connsiteX3814" fmla="*/ 820703 w 5372098"/>
              <a:gd name="connsiteY3814" fmla="*/ 4761275 h 6857999"/>
              <a:gd name="connsiteX3815" fmla="*/ 814723 w 5372098"/>
              <a:gd name="connsiteY3815" fmla="*/ 4752803 h 6857999"/>
              <a:gd name="connsiteX3816" fmla="*/ 809242 w 5372098"/>
              <a:gd name="connsiteY3816" fmla="*/ 4742837 h 6857999"/>
              <a:gd name="connsiteX3817" fmla="*/ 803262 w 5372098"/>
              <a:gd name="connsiteY3817" fmla="*/ 4732372 h 6857999"/>
              <a:gd name="connsiteX3818" fmla="*/ 797780 w 5372098"/>
              <a:gd name="connsiteY3818" fmla="*/ 4722406 h 6857999"/>
              <a:gd name="connsiteX3819" fmla="*/ 791801 w 5372098"/>
              <a:gd name="connsiteY3819" fmla="*/ 4712937 h 6857999"/>
              <a:gd name="connsiteX3820" fmla="*/ 790804 w 5372098"/>
              <a:gd name="connsiteY3820" fmla="*/ 4717920 h 6857999"/>
              <a:gd name="connsiteX3821" fmla="*/ 789809 w 5372098"/>
              <a:gd name="connsiteY3821" fmla="*/ 4722903 h 6857999"/>
              <a:gd name="connsiteX3822" fmla="*/ 789310 w 5372098"/>
              <a:gd name="connsiteY3822" fmla="*/ 4727389 h 6857999"/>
              <a:gd name="connsiteX3823" fmla="*/ 788313 w 5372098"/>
              <a:gd name="connsiteY3823" fmla="*/ 4732372 h 6857999"/>
              <a:gd name="connsiteX3824" fmla="*/ 789310 w 5372098"/>
              <a:gd name="connsiteY3824" fmla="*/ 4742338 h 6857999"/>
              <a:gd name="connsiteX3825" fmla="*/ 790804 w 5372098"/>
              <a:gd name="connsiteY3825" fmla="*/ 4751806 h 6857999"/>
              <a:gd name="connsiteX3826" fmla="*/ 793294 w 5372098"/>
              <a:gd name="connsiteY3826" fmla="*/ 4762271 h 6857999"/>
              <a:gd name="connsiteX3827" fmla="*/ 796286 w 5372098"/>
              <a:gd name="connsiteY3827" fmla="*/ 4772237 h 6857999"/>
              <a:gd name="connsiteX3828" fmla="*/ 800769 w 5372098"/>
              <a:gd name="connsiteY3828" fmla="*/ 4782205 h 6857999"/>
              <a:gd name="connsiteX3829" fmla="*/ 805753 w 5372098"/>
              <a:gd name="connsiteY3829" fmla="*/ 4792670 h 6857999"/>
              <a:gd name="connsiteX3830" fmla="*/ 815223 w 5372098"/>
              <a:gd name="connsiteY3830" fmla="*/ 4814098 h 6857999"/>
              <a:gd name="connsiteX3831" fmla="*/ 825684 w 5372098"/>
              <a:gd name="connsiteY3831" fmla="*/ 4836023 h 6857999"/>
              <a:gd name="connsiteX3832" fmla="*/ 830171 w 5372098"/>
              <a:gd name="connsiteY3832" fmla="*/ 4847484 h 6857999"/>
              <a:gd name="connsiteX3833" fmla="*/ 834157 w 5372098"/>
              <a:gd name="connsiteY3833" fmla="*/ 4859445 h 6857999"/>
              <a:gd name="connsiteX3834" fmla="*/ 837644 w 5372098"/>
              <a:gd name="connsiteY3834" fmla="*/ 4871903 h 6857999"/>
              <a:gd name="connsiteX3835" fmla="*/ 840632 w 5372098"/>
              <a:gd name="connsiteY3835" fmla="*/ 4884362 h 6857999"/>
              <a:gd name="connsiteX3836" fmla="*/ 844620 w 5372098"/>
              <a:gd name="connsiteY3836" fmla="*/ 4863929 h 6857999"/>
              <a:gd name="connsiteX3837" fmla="*/ 848112 w 5372098"/>
              <a:gd name="connsiteY3837" fmla="*/ 4842501 h 6857999"/>
              <a:gd name="connsiteX3838" fmla="*/ 851099 w 5372098"/>
              <a:gd name="connsiteY3838" fmla="*/ 4821571 h 6857999"/>
              <a:gd name="connsiteX3839" fmla="*/ 853589 w 5372098"/>
              <a:gd name="connsiteY3839" fmla="*/ 4799646 h 6857999"/>
              <a:gd name="connsiteX3840" fmla="*/ 858577 w 5372098"/>
              <a:gd name="connsiteY3840" fmla="*/ 4754796 h 6857999"/>
              <a:gd name="connsiteX3841" fmla="*/ 861065 w 5372098"/>
              <a:gd name="connsiteY3841" fmla="*/ 4709449 h 6857999"/>
              <a:gd name="connsiteX3842" fmla="*/ 860069 w 5372098"/>
              <a:gd name="connsiteY3842" fmla="*/ 4703469 h 6857999"/>
              <a:gd name="connsiteX3843" fmla="*/ 857579 w 5372098"/>
              <a:gd name="connsiteY3843" fmla="*/ 4697987 h 6857999"/>
              <a:gd name="connsiteX3844" fmla="*/ 856084 w 5372098"/>
              <a:gd name="connsiteY3844" fmla="*/ 4693503 h 6857999"/>
              <a:gd name="connsiteX3845" fmla="*/ 853091 w 5372098"/>
              <a:gd name="connsiteY3845" fmla="*/ 4691011 h 6857999"/>
              <a:gd name="connsiteX3846" fmla="*/ 851099 w 5372098"/>
              <a:gd name="connsiteY3846" fmla="*/ 4688518 h 6857999"/>
              <a:gd name="connsiteX3847" fmla="*/ 848608 w 5372098"/>
              <a:gd name="connsiteY3847" fmla="*/ 4686028 h 6857999"/>
              <a:gd name="connsiteX3848" fmla="*/ 843128 w 5372098"/>
              <a:gd name="connsiteY3848" fmla="*/ 4684035 h 6857999"/>
              <a:gd name="connsiteX3849" fmla="*/ 837644 w 5372098"/>
              <a:gd name="connsiteY3849" fmla="*/ 4681045 h 6857999"/>
              <a:gd name="connsiteX3850" fmla="*/ 834655 w 5372098"/>
              <a:gd name="connsiteY3850" fmla="*/ 4679549 h 6857999"/>
              <a:gd name="connsiteX3851" fmla="*/ 832661 w 5372098"/>
              <a:gd name="connsiteY3851" fmla="*/ 4676559 h 6857999"/>
              <a:gd name="connsiteX3852" fmla="*/ 830171 w 5372098"/>
              <a:gd name="connsiteY3852" fmla="*/ 4673570 h 6857999"/>
              <a:gd name="connsiteX3853" fmla="*/ 828175 w 5372098"/>
              <a:gd name="connsiteY3853" fmla="*/ 4669583 h 6857999"/>
              <a:gd name="connsiteX3854" fmla="*/ 826182 w 5372098"/>
              <a:gd name="connsiteY3854" fmla="*/ 4664101 h 6857999"/>
              <a:gd name="connsiteX3855" fmla="*/ 824687 w 5372098"/>
              <a:gd name="connsiteY3855" fmla="*/ 4657622 h 6857999"/>
              <a:gd name="connsiteX3856" fmla="*/ 847610 w 5372098"/>
              <a:gd name="connsiteY3856" fmla="*/ 4647656 h 6857999"/>
              <a:gd name="connsiteX3857" fmla="*/ 845121 w 5372098"/>
              <a:gd name="connsiteY3857" fmla="*/ 4639185 h 6857999"/>
              <a:gd name="connsiteX3858" fmla="*/ 842131 w 5372098"/>
              <a:gd name="connsiteY3858" fmla="*/ 4631711 h 6857999"/>
              <a:gd name="connsiteX3859" fmla="*/ 839637 w 5372098"/>
              <a:gd name="connsiteY3859" fmla="*/ 4626229 h 6857999"/>
              <a:gd name="connsiteX3860" fmla="*/ 836152 w 5372098"/>
              <a:gd name="connsiteY3860" fmla="*/ 4620747 h 6857999"/>
              <a:gd name="connsiteX3861" fmla="*/ 832661 w 5372098"/>
              <a:gd name="connsiteY3861" fmla="*/ 4616760 h 6857999"/>
              <a:gd name="connsiteX3862" fmla="*/ 829172 w 5372098"/>
              <a:gd name="connsiteY3862" fmla="*/ 4613271 h 6857999"/>
              <a:gd name="connsiteX3863" fmla="*/ 821699 w 5372098"/>
              <a:gd name="connsiteY3863" fmla="*/ 4607292 h 6857999"/>
              <a:gd name="connsiteX3864" fmla="*/ 818213 w 5372098"/>
              <a:gd name="connsiteY3864" fmla="*/ 4603805 h 6857999"/>
              <a:gd name="connsiteX3865" fmla="*/ 814723 w 5372098"/>
              <a:gd name="connsiteY3865" fmla="*/ 4600316 h 6857999"/>
              <a:gd name="connsiteX3866" fmla="*/ 811237 w 5372098"/>
              <a:gd name="connsiteY3866" fmla="*/ 4596329 h 6857999"/>
              <a:gd name="connsiteX3867" fmla="*/ 807747 w 5372098"/>
              <a:gd name="connsiteY3867" fmla="*/ 4591346 h 6857999"/>
              <a:gd name="connsiteX3868" fmla="*/ 805257 w 5372098"/>
              <a:gd name="connsiteY3868" fmla="*/ 4585365 h 6857999"/>
              <a:gd name="connsiteX3869" fmla="*/ 802763 w 5372098"/>
              <a:gd name="connsiteY3869" fmla="*/ 4578389 h 6857999"/>
              <a:gd name="connsiteX3870" fmla="*/ 800769 w 5372098"/>
              <a:gd name="connsiteY3870" fmla="*/ 4569917 h 6857999"/>
              <a:gd name="connsiteX3871" fmla="*/ 798281 w 5372098"/>
              <a:gd name="connsiteY3871" fmla="*/ 4559454 h 6857999"/>
              <a:gd name="connsiteX3872" fmla="*/ 803758 w 5372098"/>
              <a:gd name="connsiteY3872" fmla="*/ 4566430 h 6857999"/>
              <a:gd name="connsiteX3873" fmla="*/ 809242 w 5372098"/>
              <a:gd name="connsiteY3873" fmla="*/ 4570914 h 6857999"/>
              <a:gd name="connsiteX3874" fmla="*/ 812732 w 5372098"/>
              <a:gd name="connsiteY3874" fmla="*/ 4573905 h 6857999"/>
              <a:gd name="connsiteX3875" fmla="*/ 816218 w 5372098"/>
              <a:gd name="connsiteY3875" fmla="*/ 4574902 h 6857999"/>
              <a:gd name="connsiteX3876" fmla="*/ 817713 w 5372098"/>
              <a:gd name="connsiteY3876" fmla="*/ 4574902 h 6857999"/>
              <a:gd name="connsiteX3877" fmla="*/ 818709 w 5372098"/>
              <a:gd name="connsiteY3877" fmla="*/ 4574902 h 6857999"/>
              <a:gd name="connsiteX3878" fmla="*/ 821199 w 5372098"/>
              <a:gd name="connsiteY3878" fmla="*/ 4573406 h 6857999"/>
              <a:gd name="connsiteX3879" fmla="*/ 823194 w 5372098"/>
              <a:gd name="connsiteY3879" fmla="*/ 4570416 h 6857999"/>
              <a:gd name="connsiteX3880" fmla="*/ 825189 w 5372098"/>
              <a:gd name="connsiteY3880" fmla="*/ 4566927 h 6857999"/>
              <a:gd name="connsiteX3881" fmla="*/ 829172 w 5372098"/>
              <a:gd name="connsiteY3881" fmla="*/ 4558954 h 6857999"/>
              <a:gd name="connsiteX3882" fmla="*/ 832165 w 5372098"/>
              <a:gd name="connsiteY3882" fmla="*/ 4554469 h 6857999"/>
              <a:gd name="connsiteX3883" fmla="*/ 834157 w 5372098"/>
              <a:gd name="connsiteY3883" fmla="*/ 4549985 h 6857999"/>
              <a:gd name="connsiteX3884" fmla="*/ 837644 w 5372098"/>
              <a:gd name="connsiteY3884" fmla="*/ 4545999 h 6857999"/>
              <a:gd name="connsiteX3885" fmla="*/ 841632 w 5372098"/>
              <a:gd name="connsiteY3885" fmla="*/ 4542510 h 6857999"/>
              <a:gd name="connsiteX3886" fmla="*/ 846118 w 5372098"/>
              <a:gd name="connsiteY3886" fmla="*/ 4539520 h 6857999"/>
              <a:gd name="connsiteX3887" fmla="*/ 849107 w 5372098"/>
              <a:gd name="connsiteY3887" fmla="*/ 4538523 h 6857999"/>
              <a:gd name="connsiteX3888" fmla="*/ 852097 w 5372098"/>
              <a:gd name="connsiteY3888" fmla="*/ 4537527 h 6857999"/>
              <a:gd name="connsiteX3889" fmla="*/ 848608 w 5372098"/>
              <a:gd name="connsiteY3889" fmla="*/ 4526065 h 6857999"/>
              <a:gd name="connsiteX3890" fmla="*/ 845615 w 5372098"/>
              <a:gd name="connsiteY3890" fmla="*/ 4516597 h 6857999"/>
              <a:gd name="connsiteX3891" fmla="*/ 842131 w 5372098"/>
              <a:gd name="connsiteY3891" fmla="*/ 4509621 h 6857999"/>
              <a:gd name="connsiteX3892" fmla="*/ 839637 w 5372098"/>
              <a:gd name="connsiteY3892" fmla="*/ 4504638 h 6857999"/>
              <a:gd name="connsiteX3893" fmla="*/ 836651 w 5372098"/>
              <a:gd name="connsiteY3893" fmla="*/ 4501648 h 6857999"/>
              <a:gd name="connsiteX3894" fmla="*/ 833658 w 5372098"/>
              <a:gd name="connsiteY3894" fmla="*/ 4500651 h 6857999"/>
              <a:gd name="connsiteX3895" fmla="*/ 830667 w 5372098"/>
              <a:gd name="connsiteY3895" fmla="*/ 4500651 h 6857999"/>
              <a:gd name="connsiteX3896" fmla="*/ 828175 w 5372098"/>
              <a:gd name="connsiteY3896" fmla="*/ 4501149 h 6857999"/>
              <a:gd name="connsiteX3897" fmla="*/ 821699 w 5372098"/>
              <a:gd name="connsiteY3897" fmla="*/ 4504138 h 6857999"/>
              <a:gd name="connsiteX3898" fmla="*/ 818213 w 5372098"/>
              <a:gd name="connsiteY3898" fmla="*/ 4505634 h 6857999"/>
              <a:gd name="connsiteX3899" fmla="*/ 814723 w 5372098"/>
              <a:gd name="connsiteY3899" fmla="*/ 4507627 h 6857999"/>
              <a:gd name="connsiteX3900" fmla="*/ 810734 w 5372098"/>
              <a:gd name="connsiteY3900" fmla="*/ 4508624 h 6857999"/>
              <a:gd name="connsiteX3901" fmla="*/ 806748 w 5372098"/>
              <a:gd name="connsiteY3901" fmla="*/ 4508624 h 6857999"/>
              <a:gd name="connsiteX3902" fmla="*/ 802763 w 5372098"/>
              <a:gd name="connsiteY3902" fmla="*/ 4507627 h 6857999"/>
              <a:gd name="connsiteX3903" fmla="*/ 798281 w 5372098"/>
              <a:gd name="connsiteY3903" fmla="*/ 4505135 h 6857999"/>
              <a:gd name="connsiteX3904" fmla="*/ 791801 w 5372098"/>
              <a:gd name="connsiteY3904" fmla="*/ 4488690 h 6857999"/>
              <a:gd name="connsiteX3905" fmla="*/ 786320 w 5372098"/>
              <a:gd name="connsiteY3905" fmla="*/ 4472745 h 6857999"/>
              <a:gd name="connsiteX3906" fmla="*/ 781835 w 5372098"/>
              <a:gd name="connsiteY3906" fmla="*/ 4456798 h 6857999"/>
              <a:gd name="connsiteX3907" fmla="*/ 777848 w 5372098"/>
              <a:gd name="connsiteY3907" fmla="*/ 4441849 h 6857999"/>
              <a:gd name="connsiteX3908" fmla="*/ 773366 w 5372098"/>
              <a:gd name="connsiteY3908" fmla="*/ 4426401 h 6857999"/>
              <a:gd name="connsiteX3909" fmla="*/ 770875 w 5372098"/>
              <a:gd name="connsiteY3909" fmla="*/ 4411450 h 6857999"/>
              <a:gd name="connsiteX3910" fmla="*/ 764893 w 5372098"/>
              <a:gd name="connsiteY3910" fmla="*/ 4382050 h 6857999"/>
              <a:gd name="connsiteX3911" fmla="*/ 755921 w 5372098"/>
              <a:gd name="connsiteY3911" fmla="*/ 4325241 h 6857999"/>
              <a:gd name="connsiteX3912" fmla="*/ 749944 w 5372098"/>
              <a:gd name="connsiteY3912" fmla="*/ 4296835 h 6857999"/>
              <a:gd name="connsiteX3913" fmla="*/ 746455 w 5372098"/>
              <a:gd name="connsiteY3913" fmla="*/ 4282384 h 6857999"/>
              <a:gd name="connsiteX3914" fmla="*/ 743465 w 5372098"/>
              <a:gd name="connsiteY3914" fmla="*/ 4267435 h 6857999"/>
              <a:gd name="connsiteX3915" fmla="*/ 741473 w 5372098"/>
              <a:gd name="connsiteY3915" fmla="*/ 4264942 h 6857999"/>
              <a:gd name="connsiteX3916" fmla="*/ 739978 w 5372098"/>
              <a:gd name="connsiteY3916" fmla="*/ 4262949 h 6857999"/>
              <a:gd name="connsiteX3917" fmla="*/ 737982 w 5372098"/>
              <a:gd name="connsiteY3917" fmla="*/ 4261454 h 6857999"/>
              <a:gd name="connsiteX3918" fmla="*/ 736491 w 5372098"/>
              <a:gd name="connsiteY3918" fmla="*/ 4259959 h 6857999"/>
              <a:gd name="connsiteX3919" fmla="*/ 733998 w 5372098"/>
              <a:gd name="connsiteY3919" fmla="*/ 4259460 h 6857999"/>
              <a:gd name="connsiteX3920" fmla="*/ 732502 w 5372098"/>
              <a:gd name="connsiteY3920" fmla="*/ 4259460 h 6857999"/>
              <a:gd name="connsiteX3921" fmla="*/ 728020 w 5372098"/>
              <a:gd name="connsiteY3921" fmla="*/ 4259959 h 6857999"/>
              <a:gd name="connsiteX3922" fmla="*/ 722539 w 5372098"/>
              <a:gd name="connsiteY3922" fmla="*/ 4261454 h 6857999"/>
              <a:gd name="connsiteX3923" fmla="*/ 718050 w 5372098"/>
              <a:gd name="connsiteY3923" fmla="*/ 4262949 h 6857999"/>
              <a:gd name="connsiteX3924" fmla="*/ 713069 w 5372098"/>
              <a:gd name="connsiteY3924" fmla="*/ 4264942 h 6857999"/>
              <a:gd name="connsiteX3925" fmla="*/ 708086 w 5372098"/>
              <a:gd name="connsiteY3925" fmla="*/ 4265939 h 6857999"/>
              <a:gd name="connsiteX3926" fmla="*/ 717056 w 5372098"/>
              <a:gd name="connsiteY3926" fmla="*/ 4278896 h 6857999"/>
              <a:gd name="connsiteX3927" fmla="*/ 725526 w 5372098"/>
              <a:gd name="connsiteY3927" fmla="*/ 4293348 h 6857999"/>
              <a:gd name="connsiteX3928" fmla="*/ 733501 w 5372098"/>
              <a:gd name="connsiteY3928" fmla="*/ 4309792 h 6857999"/>
              <a:gd name="connsiteX3929" fmla="*/ 736988 w 5372098"/>
              <a:gd name="connsiteY3929" fmla="*/ 4317765 h 6857999"/>
              <a:gd name="connsiteX3930" fmla="*/ 740476 w 5372098"/>
              <a:gd name="connsiteY3930" fmla="*/ 4326735 h 6857999"/>
              <a:gd name="connsiteX3931" fmla="*/ 743465 w 5372098"/>
              <a:gd name="connsiteY3931" fmla="*/ 4335206 h 6857999"/>
              <a:gd name="connsiteX3932" fmla="*/ 745459 w 5372098"/>
              <a:gd name="connsiteY3932" fmla="*/ 4343179 h 6857999"/>
              <a:gd name="connsiteX3933" fmla="*/ 747452 w 5372098"/>
              <a:gd name="connsiteY3933" fmla="*/ 4351651 h 6857999"/>
              <a:gd name="connsiteX3934" fmla="*/ 748451 w 5372098"/>
              <a:gd name="connsiteY3934" fmla="*/ 4359624 h 6857999"/>
              <a:gd name="connsiteX3935" fmla="*/ 748451 w 5372098"/>
              <a:gd name="connsiteY3935" fmla="*/ 4367598 h 6857999"/>
              <a:gd name="connsiteX3936" fmla="*/ 747950 w 5372098"/>
              <a:gd name="connsiteY3936" fmla="*/ 4376069 h 6857999"/>
              <a:gd name="connsiteX3937" fmla="*/ 746455 w 5372098"/>
              <a:gd name="connsiteY3937" fmla="*/ 4383046 h 6857999"/>
              <a:gd name="connsiteX3938" fmla="*/ 744463 w 5372098"/>
              <a:gd name="connsiteY3938" fmla="*/ 4390023 h 6857999"/>
              <a:gd name="connsiteX3939" fmla="*/ 744463 w 5372098"/>
              <a:gd name="connsiteY3939" fmla="*/ 4388527 h 6857999"/>
              <a:gd name="connsiteX3940" fmla="*/ 743964 w 5372098"/>
              <a:gd name="connsiteY3940" fmla="*/ 4385537 h 6857999"/>
              <a:gd name="connsiteX3941" fmla="*/ 741972 w 5372098"/>
              <a:gd name="connsiteY3941" fmla="*/ 4380057 h 6857999"/>
              <a:gd name="connsiteX3942" fmla="*/ 739978 w 5372098"/>
              <a:gd name="connsiteY3942" fmla="*/ 4371585 h 6857999"/>
              <a:gd name="connsiteX3943" fmla="*/ 735991 w 5372098"/>
              <a:gd name="connsiteY3943" fmla="*/ 4362614 h 6857999"/>
              <a:gd name="connsiteX3944" fmla="*/ 731010 w 5372098"/>
              <a:gd name="connsiteY3944" fmla="*/ 4353147 h 6857999"/>
              <a:gd name="connsiteX3945" fmla="*/ 725526 w 5372098"/>
              <a:gd name="connsiteY3945" fmla="*/ 4343179 h 6857999"/>
              <a:gd name="connsiteX3946" fmla="*/ 719548 w 5372098"/>
              <a:gd name="connsiteY3946" fmla="*/ 4333711 h 6857999"/>
              <a:gd name="connsiteX3947" fmla="*/ 714068 w 5372098"/>
              <a:gd name="connsiteY3947" fmla="*/ 4324244 h 6857999"/>
              <a:gd name="connsiteX3948" fmla="*/ 707588 w 5372098"/>
              <a:gd name="connsiteY3948" fmla="*/ 4316270 h 6857999"/>
              <a:gd name="connsiteX3949" fmla="*/ 702107 w 5372098"/>
              <a:gd name="connsiteY3949" fmla="*/ 4309792 h 6857999"/>
              <a:gd name="connsiteX3950" fmla="*/ 699117 w 5372098"/>
              <a:gd name="connsiteY3950" fmla="*/ 4307799 h 6857999"/>
              <a:gd name="connsiteX3951" fmla="*/ 696629 w 5372098"/>
              <a:gd name="connsiteY3951" fmla="*/ 4305307 h 6857999"/>
              <a:gd name="connsiteX3952" fmla="*/ 694634 w 5372098"/>
              <a:gd name="connsiteY3952" fmla="*/ 4304310 h 6857999"/>
              <a:gd name="connsiteX3953" fmla="*/ 692144 w 5372098"/>
              <a:gd name="connsiteY3953" fmla="*/ 4303811 h 6857999"/>
              <a:gd name="connsiteX3954" fmla="*/ 690146 w 5372098"/>
              <a:gd name="connsiteY3954" fmla="*/ 4303811 h 6857999"/>
              <a:gd name="connsiteX3955" fmla="*/ 688158 w 5372098"/>
              <a:gd name="connsiteY3955" fmla="*/ 4304808 h 6857999"/>
              <a:gd name="connsiteX3956" fmla="*/ 686659 w 5372098"/>
              <a:gd name="connsiteY3956" fmla="*/ 4306803 h 6857999"/>
              <a:gd name="connsiteX3957" fmla="*/ 684666 w 5372098"/>
              <a:gd name="connsiteY3957" fmla="*/ 4309293 h 6857999"/>
              <a:gd name="connsiteX3958" fmla="*/ 684171 w 5372098"/>
              <a:gd name="connsiteY3958" fmla="*/ 4312782 h 6857999"/>
              <a:gd name="connsiteX3959" fmla="*/ 683173 w 5372098"/>
              <a:gd name="connsiteY3959" fmla="*/ 4317266 h 6857999"/>
              <a:gd name="connsiteX3960" fmla="*/ 683173 w 5372098"/>
              <a:gd name="connsiteY3960" fmla="*/ 4323745 h 6857999"/>
              <a:gd name="connsiteX3961" fmla="*/ 683173 w 5372098"/>
              <a:gd name="connsiteY3961" fmla="*/ 4330721 h 6857999"/>
              <a:gd name="connsiteX3962" fmla="*/ 669718 w 5372098"/>
              <a:gd name="connsiteY3962" fmla="*/ 4306803 h 6857999"/>
              <a:gd name="connsiteX3963" fmla="*/ 664236 w 5372098"/>
              <a:gd name="connsiteY3963" fmla="*/ 4296835 h 6857999"/>
              <a:gd name="connsiteX3964" fmla="*/ 657759 w 5372098"/>
              <a:gd name="connsiteY3964" fmla="*/ 4287866 h 6857999"/>
              <a:gd name="connsiteX3965" fmla="*/ 651280 w 5372098"/>
              <a:gd name="connsiteY3965" fmla="*/ 4278896 h 6857999"/>
              <a:gd name="connsiteX3966" fmla="*/ 642309 w 5372098"/>
              <a:gd name="connsiteY3966" fmla="*/ 4268929 h 6857999"/>
              <a:gd name="connsiteX3967" fmla="*/ 630854 w 5372098"/>
              <a:gd name="connsiteY3967" fmla="*/ 4256970 h 6857999"/>
              <a:gd name="connsiteX3968" fmla="*/ 616902 w 5372098"/>
              <a:gd name="connsiteY3968" fmla="*/ 4242518 h 6857999"/>
              <a:gd name="connsiteX3969" fmla="*/ 618893 w 5372098"/>
              <a:gd name="connsiteY3969" fmla="*/ 4241522 h 6857999"/>
              <a:gd name="connsiteX3970" fmla="*/ 621381 w 5372098"/>
              <a:gd name="connsiteY3970" fmla="*/ 4241522 h 6857999"/>
              <a:gd name="connsiteX3971" fmla="*/ 623376 w 5372098"/>
              <a:gd name="connsiteY3971" fmla="*/ 4240525 h 6857999"/>
              <a:gd name="connsiteX3972" fmla="*/ 625866 w 5372098"/>
              <a:gd name="connsiteY3972" fmla="*/ 4241522 h 6857999"/>
              <a:gd name="connsiteX3973" fmla="*/ 629852 w 5372098"/>
              <a:gd name="connsiteY3973" fmla="*/ 4242518 h 6857999"/>
              <a:gd name="connsiteX3974" fmla="*/ 633841 w 5372098"/>
              <a:gd name="connsiteY3974" fmla="*/ 4244012 h 6857999"/>
              <a:gd name="connsiteX3975" fmla="*/ 637827 w 5372098"/>
              <a:gd name="connsiteY3975" fmla="*/ 4246005 h 6857999"/>
              <a:gd name="connsiteX3976" fmla="*/ 641812 w 5372098"/>
              <a:gd name="connsiteY3976" fmla="*/ 4246505 h 6857999"/>
              <a:gd name="connsiteX3977" fmla="*/ 644304 w 5372098"/>
              <a:gd name="connsiteY3977" fmla="*/ 4247002 h 6857999"/>
              <a:gd name="connsiteX3978" fmla="*/ 646297 w 5372098"/>
              <a:gd name="connsiteY3978" fmla="*/ 4246505 h 6857999"/>
              <a:gd name="connsiteX3979" fmla="*/ 648788 w 5372098"/>
              <a:gd name="connsiteY3979" fmla="*/ 4246005 h 6857999"/>
              <a:gd name="connsiteX3980" fmla="*/ 651280 w 5372098"/>
              <a:gd name="connsiteY3980" fmla="*/ 4244511 h 6857999"/>
              <a:gd name="connsiteX3981" fmla="*/ 649788 w 5372098"/>
              <a:gd name="connsiteY3981" fmla="*/ 4237036 h 6857999"/>
              <a:gd name="connsiteX3982" fmla="*/ 647793 w 5372098"/>
              <a:gd name="connsiteY3982" fmla="*/ 4232053 h 6857999"/>
              <a:gd name="connsiteX3983" fmla="*/ 645302 w 5372098"/>
              <a:gd name="connsiteY3983" fmla="*/ 4228067 h 6857999"/>
              <a:gd name="connsiteX3984" fmla="*/ 642812 w 5372098"/>
              <a:gd name="connsiteY3984" fmla="*/ 4224578 h 6857999"/>
              <a:gd name="connsiteX3985" fmla="*/ 637827 w 5372098"/>
              <a:gd name="connsiteY3985" fmla="*/ 4218598 h 6857999"/>
              <a:gd name="connsiteX3986" fmla="*/ 634837 w 5372098"/>
              <a:gd name="connsiteY3986" fmla="*/ 4214612 h 6857999"/>
              <a:gd name="connsiteX3987" fmla="*/ 633345 w 5372098"/>
              <a:gd name="connsiteY3987" fmla="*/ 4209130 h 6857999"/>
              <a:gd name="connsiteX3988" fmla="*/ 617897 w 5372098"/>
              <a:gd name="connsiteY3988" fmla="*/ 4213615 h 6857999"/>
              <a:gd name="connsiteX3989" fmla="*/ 611917 w 5372098"/>
              <a:gd name="connsiteY3989" fmla="*/ 4216605 h 6857999"/>
              <a:gd name="connsiteX3990" fmla="*/ 606936 w 5372098"/>
              <a:gd name="connsiteY3990" fmla="*/ 4219097 h 6857999"/>
              <a:gd name="connsiteX3991" fmla="*/ 602946 w 5372098"/>
              <a:gd name="connsiteY3991" fmla="*/ 4221588 h 6857999"/>
              <a:gd name="connsiteX3992" fmla="*/ 599457 w 5372098"/>
              <a:gd name="connsiteY3992" fmla="*/ 4224578 h 6857999"/>
              <a:gd name="connsiteX3993" fmla="*/ 596468 w 5372098"/>
              <a:gd name="connsiteY3993" fmla="*/ 4227568 h 6857999"/>
              <a:gd name="connsiteX3994" fmla="*/ 593977 w 5372098"/>
              <a:gd name="connsiteY3994" fmla="*/ 4231057 h 6857999"/>
              <a:gd name="connsiteX3995" fmla="*/ 589990 w 5372098"/>
              <a:gd name="connsiteY3995" fmla="*/ 4238033 h 6857999"/>
              <a:gd name="connsiteX3996" fmla="*/ 585505 w 5372098"/>
              <a:gd name="connsiteY3996" fmla="*/ 4247002 h 6857999"/>
              <a:gd name="connsiteX3997" fmla="*/ 580024 w 5372098"/>
              <a:gd name="connsiteY3997" fmla="*/ 4258464 h 6857999"/>
              <a:gd name="connsiteX3998" fmla="*/ 573048 w 5372098"/>
              <a:gd name="connsiteY3998" fmla="*/ 4271421 h 6857999"/>
              <a:gd name="connsiteX3999" fmla="*/ 575041 w 5372098"/>
              <a:gd name="connsiteY3999" fmla="*/ 4267435 h 6857999"/>
              <a:gd name="connsiteX4000" fmla="*/ 576041 w 5372098"/>
              <a:gd name="connsiteY4000" fmla="*/ 4263448 h 6857999"/>
              <a:gd name="connsiteX4001" fmla="*/ 576041 w 5372098"/>
              <a:gd name="connsiteY4001" fmla="*/ 4259460 h 6857999"/>
              <a:gd name="connsiteX4002" fmla="*/ 575041 w 5372098"/>
              <a:gd name="connsiteY4002" fmla="*/ 4254976 h 6857999"/>
              <a:gd name="connsiteX4003" fmla="*/ 573547 w 5372098"/>
              <a:gd name="connsiteY4003" fmla="*/ 4250990 h 6857999"/>
              <a:gd name="connsiteX4004" fmla="*/ 571553 w 5372098"/>
              <a:gd name="connsiteY4004" fmla="*/ 4247002 h 6857999"/>
              <a:gd name="connsiteX4005" fmla="*/ 566074 w 5372098"/>
              <a:gd name="connsiteY4005" fmla="*/ 4239029 h 6857999"/>
              <a:gd name="connsiteX4006" fmla="*/ 561587 w 5372098"/>
              <a:gd name="connsiteY4006" fmla="*/ 4230557 h 6857999"/>
              <a:gd name="connsiteX4007" fmla="*/ 560090 w 5372098"/>
              <a:gd name="connsiteY4007" fmla="*/ 4226571 h 6857999"/>
              <a:gd name="connsiteX4008" fmla="*/ 558598 w 5372098"/>
              <a:gd name="connsiteY4008" fmla="*/ 4221588 h 6857999"/>
              <a:gd name="connsiteX4009" fmla="*/ 558099 w 5372098"/>
              <a:gd name="connsiteY4009" fmla="*/ 4217602 h 6857999"/>
              <a:gd name="connsiteX4010" fmla="*/ 558598 w 5372098"/>
              <a:gd name="connsiteY4010" fmla="*/ 4213116 h 6857999"/>
              <a:gd name="connsiteX4011" fmla="*/ 560592 w 5372098"/>
              <a:gd name="connsiteY4011" fmla="*/ 4208632 h 6857999"/>
              <a:gd name="connsiteX4012" fmla="*/ 563578 w 5372098"/>
              <a:gd name="connsiteY4012" fmla="*/ 4204646 h 6857999"/>
              <a:gd name="connsiteX4013" fmla="*/ 546141 w 5372098"/>
              <a:gd name="connsiteY4013" fmla="*/ 4191689 h 6857999"/>
              <a:gd name="connsiteX4014" fmla="*/ 529199 w 5372098"/>
              <a:gd name="connsiteY4014" fmla="*/ 4178234 h 6857999"/>
              <a:gd name="connsiteX4015" fmla="*/ 512257 w 5372098"/>
              <a:gd name="connsiteY4015" fmla="*/ 4164779 h 6857999"/>
              <a:gd name="connsiteX4016" fmla="*/ 495814 w 5372098"/>
              <a:gd name="connsiteY4016" fmla="*/ 4149830 h 6857999"/>
              <a:gd name="connsiteX4017" fmla="*/ 480365 w 5372098"/>
              <a:gd name="connsiteY4017" fmla="*/ 4134382 h 6857999"/>
              <a:gd name="connsiteX4018" fmla="*/ 464916 w 5372098"/>
              <a:gd name="connsiteY4018" fmla="*/ 4117438 h 6857999"/>
              <a:gd name="connsiteX4019" fmla="*/ 450465 w 5372098"/>
              <a:gd name="connsiteY4019" fmla="*/ 4099997 h 6857999"/>
              <a:gd name="connsiteX4020" fmla="*/ 442991 w 5372098"/>
              <a:gd name="connsiteY4020" fmla="*/ 4090528 h 6857999"/>
              <a:gd name="connsiteX4021" fmla="*/ 436516 w 5372098"/>
              <a:gd name="connsiteY4021" fmla="*/ 4081060 h 6857999"/>
              <a:gd name="connsiteX4022" fmla="*/ 430036 w 5372098"/>
              <a:gd name="connsiteY4022" fmla="*/ 4070595 h 6857999"/>
              <a:gd name="connsiteX4023" fmla="*/ 423559 w 5372098"/>
              <a:gd name="connsiteY4023" fmla="*/ 4060131 h 6857999"/>
              <a:gd name="connsiteX4024" fmla="*/ 417579 w 5372098"/>
              <a:gd name="connsiteY4024" fmla="*/ 4049666 h 6857999"/>
              <a:gd name="connsiteX4025" fmla="*/ 411601 w 5372098"/>
              <a:gd name="connsiteY4025" fmla="*/ 4038702 h 6857999"/>
              <a:gd name="connsiteX4026" fmla="*/ 406117 w 5372098"/>
              <a:gd name="connsiteY4026" fmla="*/ 4026743 h 6857999"/>
              <a:gd name="connsiteX4027" fmla="*/ 400139 w 5372098"/>
              <a:gd name="connsiteY4027" fmla="*/ 4014285 h 6857999"/>
              <a:gd name="connsiteX4028" fmla="*/ 395153 w 5372098"/>
              <a:gd name="connsiteY4028" fmla="*/ 4001826 h 6857999"/>
              <a:gd name="connsiteX4029" fmla="*/ 390671 w 5372098"/>
              <a:gd name="connsiteY4029" fmla="*/ 3989368 h 6857999"/>
              <a:gd name="connsiteX4030" fmla="*/ 385189 w 5372098"/>
              <a:gd name="connsiteY4030" fmla="*/ 3975416 h 6857999"/>
              <a:gd name="connsiteX4031" fmla="*/ 381201 w 5372098"/>
              <a:gd name="connsiteY4031" fmla="*/ 3961462 h 6857999"/>
              <a:gd name="connsiteX4032" fmla="*/ 377218 w 5372098"/>
              <a:gd name="connsiteY4032" fmla="*/ 3947010 h 6857999"/>
              <a:gd name="connsiteX4033" fmla="*/ 373228 w 5372098"/>
              <a:gd name="connsiteY4033" fmla="*/ 3931562 h 6857999"/>
              <a:gd name="connsiteX4034" fmla="*/ 369742 w 5372098"/>
              <a:gd name="connsiteY4034" fmla="*/ 3916114 h 6857999"/>
              <a:gd name="connsiteX4035" fmla="*/ 366754 w 5372098"/>
              <a:gd name="connsiteY4035" fmla="*/ 3899670 h 6857999"/>
              <a:gd name="connsiteX4036" fmla="*/ 364262 w 5372098"/>
              <a:gd name="connsiteY4036" fmla="*/ 3882728 h 6857999"/>
              <a:gd name="connsiteX4037" fmla="*/ 361767 w 5372098"/>
              <a:gd name="connsiteY4037" fmla="*/ 3865286 h 6857999"/>
              <a:gd name="connsiteX4038" fmla="*/ 354793 w 5372098"/>
              <a:gd name="connsiteY4038" fmla="*/ 3859804 h 6857999"/>
              <a:gd name="connsiteX4039" fmla="*/ 349313 w 5372098"/>
              <a:gd name="connsiteY4039" fmla="*/ 3854322 h 6857999"/>
              <a:gd name="connsiteX4040" fmla="*/ 342836 w 5372098"/>
              <a:gd name="connsiteY4040" fmla="*/ 3847843 h 6857999"/>
              <a:gd name="connsiteX4041" fmla="*/ 337352 w 5372098"/>
              <a:gd name="connsiteY4041" fmla="*/ 3840867 h 6857999"/>
              <a:gd name="connsiteX4042" fmla="*/ 331371 w 5372098"/>
              <a:gd name="connsiteY4042" fmla="*/ 3833392 h 6857999"/>
              <a:gd name="connsiteX4043" fmla="*/ 326387 w 5372098"/>
              <a:gd name="connsiteY4043" fmla="*/ 3825419 h 6857999"/>
              <a:gd name="connsiteX4044" fmla="*/ 315428 w 5372098"/>
              <a:gd name="connsiteY4044" fmla="*/ 3808975 h 6857999"/>
              <a:gd name="connsiteX4045" fmla="*/ 305459 w 5372098"/>
              <a:gd name="connsiteY4045" fmla="*/ 3791034 h 6857999"/>
              <a:gd name="connsiteX4046" fmla="*/ 295994 w 5372098"/>
              <a:gd name="connsiteY4046" fmla="*/ 3771600 h 6857999"/>
              <a:gd name="connsiteX4047" fmla="*/ 286026 w 5372098"/>
              <a:gd name="connsiteY4047" fmla="*/ 3752165 h 6857999"/>
              <a:gd name="connsiteX4048" fmla="*/ 277060 w 5372098"/>
              <a:gd name="connsiteY4048" fmla="*/ 3732232 h 6857999"/>
              <a:gd name="connsiteX4049" fmla="*/ 258620 w 5372098"/>
              <a:gd name="connsiteY4049" fmla="*/ 3692366 h 6857999"/>
              <a:gd name="connsiteX4050" fmla="*/ 249154 w 5372098"/>
              <a:gd name="connsiteY4050" fmla="*/ 3672433 h 6857999"/>
              <a:gd name="connsiteX4051" fmla="*/ 239190 w 5372098"/>
              <a:gd name="connsiteY4051" fmla="*/ 3653995 h 6857999"/>
              <a:gd name="connsiteX4052" fmla="*/ 228724 w 5372098"/>
              <a:gd name="connsiteY4052" fmla="*/ 3636554 h 6857999"/>
              <a:gd name="connsiteX4053" fmla="*/ 223739 w 5372098"/>
              <a:gd name="connsiteY4053" fmla="*/ 3628082 h 6857999"/>
              <a:gd name="connsiteX4054" fmla="*/ 218259 w 5372098"/>
              <a:gd name="connsiteY4054" fmla="*/ 3620608 h 6857999"/>
              <a:gd name="connsiteX4055" fmla="*/ 212278 w 5372098"/>
              <a:gd name="connsiteY4055" fmla="*/ 3613133 h 6857999"/>
              <a:gd name="connsiteX4056" fmla="*/ 206798 w 5372098"/>
              <a:gd name="connsiteY4056" fmla="*/ 3605658 h 6857999"/>
              <a:gd name="connsiteX4057" fmla="*/ 200817 w 5372098"/>
              <a:gd name="connsiteY4057" fmla="*/ 3599179 h 6857999"/>
              <a:gd name="connsiteX4058" fmla="*/ 194341 w 5372098"/>
              <a:gd name="connsiteY4058" fmla="*/ 3593698 h 6857999"/>
              <a:gd name="connsiteX4059" fmla="*/ 193344 w 5372098"/>
              <a:gd name="connsiteY4059" fmla="*/ 3583731 h 6857999"/>
              <a:gd name="connsiteX4060" fmla="*/ 192346 w 5372098"/>
              <a:gd name="connsiteY4060" fmla="*/ 3573765 h 6857999"/>
              <a:gd name="connsiteX4061" fmla="*/ 189858 w 5372098"/>
              <a:gd name="connsiteY4061" fmla="*/ 3552337 h 6857999"/>
              <a:gd name="connsiteX4062" fmla="*/ 188359 w 5372098"/>
              <a:gd name="connsiteY4062" fmla="*/ 3531407 h 6857999"/>
              <a:gd name="connsiteX4063" fmla="*/ 185869 w 5372098"/>
              <a:gd name="connsiteY4063" fmla="*/ 3510976 h 6857999"/>
              <a:gd name="connsiteX4064" fmla="*/ 184377 w 5372098"/>
              <a:gd name="connsiteY4064" fmla="*/ 3502504 h 6857999"/>
              <a:gd name="connsiteX4065" fmla="*/ 182382 w 5372098"/>
              <a:gd name="connsiteY4065" fmla="*/ 3494531 h 6857999"/>
              <a:gd name="connsiteX4066" fmla="*/ 179888 w 5372098"/>
              <a:gd name="connsiteY4066" fmla="*/ 3487555 h 6857999"/>
              <a:gd name="connsiteX4067" fmla="*/ 176901 w 5372098"/>
              <a:gd name="connsiteY4067" fmla="*/ 3482572 h 6857999"/>
              <a:gd name="connsiteX4068" fmla="*/ 174908 w 5372098"/>
              <a:gd name="connsiteY4068" fmla="*/ 3480080 h 6857999"/>
              <a:gd name="connsiteX4069" fmla="*/ 173412 w 5372098"/>
              <a:gd name="connsiteY4069" fmla="*/ 3478584 h 6857999"/>
              <a:gd name="connsiteX4070" fmla="*/ 170922 w 5372098"/>
              <a:gd name="connsiteY4070" fmla="*/ 3477588 h 6857999"/>
              <a:gd name="connsiteX4071" fmla="*/ 168927 w 5372098"/>
              <a:gd name="connsiteY4071" fmla="*/ 3477090 h 6857999"/>
              <a:gd name="connsiteX4072" fmla="*/ 166436 w 5372098"/>
              <a:gd name="connsiteY4072" fmla="*/ 3476094 h 6857999"/>
              <a:gd name="connsiteX4073" fmla="*/ 163448 w 5372098"/>
              <a:gd name="connsiteY4073" fmla="*/ 3476094 h 6857999"/>
              <a:gd name="connsiteX4074" fmla="*/ 160954 w 5372098"/>
              <a:gd name="connsiteY4074" fmla="*/ 3477588 h 6857999"/>
              <a:gd name="connsiteX4075" fmla="*/ 157964 w 5372098"/>
              <a:gd name="connsiteY4075" fmla="*/ 3478584 h 6857999"/>
              <a:gd name="connsiteX4076" fmla="*/ 157468 w 5372098"/>
              <a:gd name="connsiteY4076" fmla="*/ 3468121 h 6857999"/>
              <a:gd name="connsiteX4077" fmla="*/ 157468 w 5372098"/>
              <a:gd name="connsiteY4077" fmla="*/ 3458652 h 6857999"/>
              <a:gd name="connsiteX4078" fmla="*/ 157964 w 5372098"/>
              <a:gd name="connsiteY4078" fmla="*/ 3449184 h 6857999"/>
              <a:gd name="connsiteX4079" fmla="*/ 158465 w 5372098"/>
              <a:gd name="connsiteY4079" fmla="*/ 3440712 h 6857999"/>
              <a:gd name="connsiteX4080" fmla="*/ 160458 w 5372098"/>
              <a:gd name="connsiteY4080" fmla="*/ 3433237 h 6857999"/>
              <a:gd name="connsiteX4081" fmla="*/ 161951 w 5372098"/>
              <a:gd name="connsiteY4081" fmla="*/ 3426261 h 6857999"/>
              <a:gd name="connsiteX4082" fmla="*/ 164941 w 5372098"/>
              <a:gd name="connsiteY4082" fmla="*/ 3420283 h 6857999"/>
              <a:gd name="connsiteX4083" fmla="*/ 168429 w 5372098"/>
              <a:gd name="connsiteY4083" fmla="*/ 3415803 h 6857999"/>
              <a:gd name="connsiteX4084" fmla="*/ 166932 w 5372098"/>
              <a:gd name="connsiteY4084" fmla="*/ 3408322 h 6857999"/>
              <a:gd name="connsiteX4085" fmla="*/ 165438 w 5372098"/>
              <a:gd name="connsiteY4085" fmla="*/ 3403339 h 6857999"/>
              <a:gd name="connsiteX4086" fmla="*/ 164941 w 5372098"/>
              <a:gd name="connsiteY4086" fmla="*/ 3402841 h 6857999"/>
              <a:gd name="connsiteX4087" fmla="*/ 163448 w 5372098"/>
              <a:gd name="connsiteY4087" fmla="*/ 3402344 h 6857999"/>
              <a:gd name="connsiteX4088" fmla="*/ 162947 w 5372098"/>
              <a:gd name="connsiteY4088" fmla="*/ 3402841 h 6857999"/>
              <a:gd name="connsiteX4089" fmla="*/ 161951 w 5372098"/>
              <a:gd name="connsiteY4089" fmla="*/ 3403339 h 6857999"/>
              <a:gd name="connsiteX4090" fmla="*/ 160458 w 5372098"/>
              <a:gd name="connsiteY4090" fmla="*/ 3406329 h 6857999"/>
              <a:gd name="connsiteX4091" fmla="*/ 157964 w 5372098"/>
              <a:gd name="connsiteY4091" fmla="*/ 3410814 h 6857999"/>
              <a:gd name="connsiteX4092" fmla="*/ 153974 w 5372098"/>
              <a:gd name="connsiteY4092" fmla="*/ 3421278 h 6857999"/>
              <a:gd name="connsiteX4093" fmla="*/ 149993 w 5372098"/>
              <a:gd name="connsiteY4093" fmla="*/ 3431743 h 6857999"/>
              <a:gd name="connsiteX4094" fmla="*/ 147502 w 5372098"/>
              <a:gd name="connsiteY4094" fmla="*/ 3435729 h 6857999"/>
              <a:gd name="connsiteX4095" fmla="*/ 146502 w 5372098"/>
              <a:gd name="connsiteY4095" fmla="*/ 3436726 h 6857999"/>
              <a:gd name="connsiteX4096" fmla="*/ 145507 w 5372098"/>
              <a:gd name="connsiteY4096" fmla="*/ 3437722 h 6857999"/>
              <a:gd name="connsiteX4097" fmla="*/ 144012 w 5372098"/>
              <a:gd name="connsiteY4097" fmla="*/ 3437722 h 6857999"/>
              <a:gd name="connsiteX4098" fmla="*/ 142517 w 5372098"/>
              <a:gd name="connsiteY4098" fmla="*/ 3437722 h 6857999"/>
              <a:gd name="connsiteX4099" fmla="*/ 141518 w 5372098"/>
              <a:gd name="connsiteY4099" fmla="*/ 3437223 h 6857999"/>
              <a:gd name="connsiteX4100" fmla="*/ 140027 w 5372098"/>
              <a:gd name="connsiteY4100" fmla="*/ 3435729 h 6857999"/>
              <a:gd name="connsiteX4101" fmla="*/ 138036 w 5372098"/>
              <a:gd name="connsiteY4101" fmla="*/ 3430247 h 6857999"/>
              <a:gd name="connsiteX4102" fmla="*/ 135541 w 5372098"/>
              <a:gd name="connsiteY4102" fmla="*/ 3421278 h 6857999"/>
              <a:gd name="connsiteX4103" fmla="*/ 134046 w 5372098"/>
              <a:gd name="connsiteY4103" fmla="*/ 3410814 h 6857999"/>
              <a:gd name="connsiteX4104" fmla="*/ 132550 w 5372098"/>
              <a:gd name="connsiteY4104" fmla="*/ 3402841 h 6857999"/>
              <a:gd name="connsiteX4105" fmla="*/ 132550 w 5372098"/>
              <a:gd name="connsiteY4105" fmla="*/ 3397860 h 6857999"/>
              <a:gd name="connsiteX4106" fmla="*/ 133550 w 5372098"/>
              <a:gd name="connsiteY4106" fmla="*/ 3394369 h 6857999"/>
              <a:gd name="connsiteX4107" fmla="*/ 134046 w 5372098"/>
              <a:gd name="connsiteY4107" fmla="*/ 3393872 h 6857999"/>
              <a:gd name="connsiteX4108" fmla="*/ 134542 w 5372098"/>
              <a:gd name="connsiteY4108" fmla="*/ 3393374 h 6857999"/>
              <a:gd name="connsiteX4109" fmla="*/ 135541 w 5372098"/>
              <a:gd name="connsiteY4109" fmla="*/ 3393374 h 6857999"/>
              <a:gd name="connsiteX4110" fmla="*/ 137534 w 5372098"/>
              <a:gd name="connsiteY4110" fmla="*/ 3394369 h 6857999"/>
              <a:gd name="connsiteX4111" fmla="*/ 139527 w 5372098"/>
              <a:gd name="connsiteY4111" fmla="*/ 3396366 h 6857999"/>
              <a:gd name="connsiteX4112" fmla="*/ 143512 w 5372098"/>
              <a:gd name="connsiteY4112" fmla="*/ 3400351 h 6857999"/>
              <a:gd name="connsiteX4113" fmla="*/ 145507 w 5372098"/>
              <a:gd name="connsiteY4113" fmla="*/ 3401346 h 6857999"/>
              <a:gd name="connsiteX4114" fmla="*/ 146998 w 5372098"/>
              <a:gd name="connsiteY4114" fmla="*/ 3401846 h 6857999"/>
              <a:gd name="connsiteX4115" fmla="*/ 147502 w 5372098"/>
              <a:gd name="connsiteY4115" fmla="*/ 3401846 h 6857999"/>
              <a:gd name="connsiteX4116" fmla="*/ 147998 w 5372098"/>
              <a:gd name="connsiteY4116" fmla="*/ 3401346 h 6857999"/>
              <a:gd name="connsiteX4117" fmla="*/ 149494 w 5372098"/>
              <a:gd name="connsiteY4117" fmla="*/ 3398855 h 6857999"/>
              <a:gd name="connsiteX4118" fmla="*/ 149494 w 5372098"/>
              <a:gd name="connsiteY4118" fmla="*/ 3394878 h 6857999"/>
              <a:gd name="connsiteX4119" fmla="*/ 149494 w 5372098"/>
              <a:gd name="connsiteY4119" fmla="*/ 3387892 h 6857999"/>
              <a:gd name="connsiteX4120" fmla="*/ 135041 w 5372098"/>
              <a:gd name="connsiteY4120" fmla="*/ 3375933 h 6857999"/>
              <a:gd name="connsiteX4121" fmla="*/ 121092 w 5372098"/>
              <a:gd name="connsiteY4121" fmla="*/ 3363977 h 6857999"/>
              <a:gd name="connsiteX4122" fmla="*/ 114613 w 5372098"/>
              <a:gd name="connsiteY4122" fmla="*/ 3357999 h 6857999"/>
              <a:gd name="connsiteX4123" fmla="*/ 107637 w 5372098"/>
              <a:gd name="connsiteY4123" fmla="*/ 3351023 h 6857999"/>
              <a:gd name="connsiteX4124" fmla="*/ 101160 w 5372098"/>
              <a:gd name="connsiteY4124" fmla="*/ 3343548 h 6857999"/>
              <a:gd name="connsiteX4125" fmla="*/ 94680 w 5372098"/>
              <a:gd name="connsiteY4125" fmla="*/ 3336072 h 6857999"/>
              <a:gd name="connsiteX4126" fmla="*/ 92688 w 5372098"/>
              <a:gd name="connsiteY4126" fmla="*/ 3326106 h 6857999"/>
              <a:gd name="connsiteX4127" fmla="*/ 90694 w 5372098"/>
              <a:gd name="connsiteY4127" fmla="*/ 3315145 h 6857999"/>
              <a:gd name="connsiteX4128" fmla="*/ 87704 w 5372098"/>
              <a:gd name="connsiteY4128" fmla="*/ 3291726 h 6857999"/>
              <a:gd name="connsiteX4129" fmla="*/ 85212 w 5372098"/>
              <a:gd name="connsiteY4129" fmla="*/ 3266306 h 6857999"/>
              <a:gd name="connsiteX4130" fmla="*/ 82721 w 5372098"/>
              <a:gd name="connsiteY4130" fmla="*/ 3238903 h 6857999"/>
              <a:gd name="connsiteX4131" fmla="*/ 79233 w 5372098"/>
              <a:gd name="connsiteY4131" fmla="*/ 3179607 h 6857999"/>
              <a:gd name="connsiteX4132" fmla="*/ 76247 w 5372098"/>
              <a:gd name="connsiteY4132" fmla="*/ 3118312 h 6857999"/>
              <a:gd name="connsiteX4133" fmla="*/ 73253 w 5372098"/>
              <a:gd name="connsiteY4133" fmla="*/ 3056521 h 6857999"/>
              <a:gd name="connsiteX4134" fmla="*/ 69267 w 5372098"/>
              <a:gd name="connsiteY4134" fmla="*/ 2997720 h 6857999"/>
              <a:gd name="connsiteX4135" fmla="*/ 66777 w 5372098"/>
              <a:gd name="connsiteY4135" fmla="*/ 2970313 h 6857999"/>
              <a:gd name="connsiteX4136" fmla="*/ 63788 w 5372098"/>
              <a:gd name="connsiteY4136" fmla="*/ 2943901 h 6857999"/>
              <a:gd name="connsiteX4137" fmla="*/ 61294 w 5372098"/>
              <a:gd name="connsiteY4137" fmla="*/ 2919483 h 6857999"/>
              <a:gd name="connsiteX4138" fmla="*/ 57306 w 5372098"/>
              <a:gd name="connsiteY4138" fmla="*/ 2898056 h 6857999"/>
              <a:gd name="connsiteX4139" fmla="*/ 59300 w 5372098"/>
              <a:gd name="connsiteY4139" fmla="*/ 2889584 h 6857999"/>
              <a:gd name="connsiteX4140" fmla="*/ 61795 w 5372098"/>
              <a:gd name="connsiteY4140" fmla="*/ 2881611 h 6857999"/>
              <a:gd name="connsiteX4141" fmla="*/ 64788 w 5372098"/>
              <a:gd name="connsiteY4141" fmla="*/ 2874136 h 6857999"/>
              <a:gd name="connsiteX4142" fmla="*/ 67276 w 5372098"/>
              <a:gd name="connsiteY4142" fmla="*/ 2867657 h 6857999"/>
              <a:gd name="connsiteX4143" fmla="*/ 70764 w 5372098"/>
              <a:gd name="connsiteY4143" fmla="*/ 2861179 h 6857999"/>
              <a:gd name="connsiteX4144" fmla="*/ 74750 w 5372098"/>
              <a:gd name="connsiteY4144" fmla="*/ 2856196 h 6857999"/>
              <a:gd name="connsiteX4145" fmla="*/ 78737 w 5372098"/>
              <a:gd name="connsiteY4145" fmla="*/ 2851713 h 6857999"/>
              <a:gd name="connsiteX4146" fmla="*/ 82721 w 5372098"/>
              <a:gd name="connsiteY4146" fmla="*/ 2847725 h 6857999"/>
              <a:gd name="connsiteX4147" fmla="*/ 79233 w 5372098"/>
              <a:gd name="connsiteY4147" fmla="*/ 2820318 h 6857999"/>
              <a:gd name="connsiteX4148" fmla="*/ 76247 w 5372098"/>
              <a:gd name="connsiteY4148" fmla="*/ 2793411 h 6857999"/>
              <a:gd name="connsiteX4149" fmla="*/ 73753 w 5372098"/>
              <a:gd name="connsiteY4149" fmla="*/ 2766999 h 6857999"/>
              <a:gd name="connsiteX4150" fmla="*/ 72257 w 5372098"/>
              <a:gd name="connsiteY4150" fmla="*/ 2740587 h 6857999"/>
              <a:gd name="connsiteX4151" fmla="*/ 71258 w 5372098"/>
              <a:gd name="connsiteY4151" fmla="*/ 2714672 h 6857999"/>
              <a:gd name="connsiteX4152" fmla="*/ 70764 w 5372098"/>
              <a:gd name="connsiteY4152" fmla="*/ 2688766 h 6857999"/>
              <a:gd name="connsiteX4153" fmla="*/ 72257 w 5372098"/>
              <a:gd name="connsiteY4153" fmla="*/ 2663348 h 6857999"/>
              <a:gd name="connsiteX4154" fmla="*/ 73253 w 5372098"/>
              <a:gd name="connsiteY4154" fmla="*/ 2637934 h 6857999"/>
              <a:gd name="connsiteX4155" fmla="*/ 75246 w 5372098"/>
              <a:gd name="connsiteY4155" fmla="*/ 2612020 h 6857999"/>
              <a:gd name="connsiteX4156" fmla="*/ 78236 w 5372098"/>
              <a:gd name="connsiteY4156" fmla="*/ 2587105 h 6857999"/>
              <a:gd name="connsiteX4157" fmla="*/ 81228 w 5372098"/>
              <a:gd name="connsiteY4157" fmla="*/ 2561691 h 6857999"/>
              <a:gd name="connsiteX4158" fmla="*/ 85212 w 5372098"/>
              <a:gd name="connsiteY4158" fmla="*/ 2537272 h 6857999"/>
              <a:gd name="connsiteX4159" fmla="*/ 93189 w 5372098"/>
              <a:gd name="connsiteY4159" fmla="*/ 2487938 h 6857999"/>
              <a:gd name="connsiteX4160" fmla="*/ 102153 w 5372098"/>
              <a:gd name="connsiteY4160" fmla="*/ 2439106 h 6857999"/>
              <a:gd name="connsiteX4161" fmla="*/ 107141 w 5372098"/>
              <a:gd name="connsiteY4161" fmla="*/ 2415183 h 6857999"/>
              <a:gd name="connsiteX4162" fmla="*/ 112123 w 5372098"/>
              <a:gd name="connsiteY4162" fmla="*/ 2391265 h 6857999"/>
              <a:gd name="connsiteX4163" fmla="*/ 122584 w 5372098"/>
              <a:gd name="connsiteY4163" fmla="*/ 2342430 h 6857999"/>
              <a:gd name="connsiteX4164" fmla="*/ 145507 w 5372098"/>
              <a:gd name="connsiteY4164" fmla="*/ 2244754 h 6857999"/>
              <a:gd name="connsiteX4165" fmla="*/ 156969 w 5372098"/>
              <a:gd name="connsiteY4165" fmla="*/ 2194922 h 6857999"/>
              <a:gd name="connsiteX4166" fmla="*/ 166436 w 5372098"/>
              <a:gd name="connsiteY4166" fmla="*/ 2144593 h 6857999"/>
              <a:gd name="connsiteX4167" fmla="*/ 170922 w 5372098"/>
              <a:gd name="connsiteY4167" fmla="*/ 2118687 h 6857999"/>
              <a:gd name="connsiteX4168" fmla="*/ 175903 w 5372098"/>
              <a:gd name="connsiteY4168" fmla="*/ 2092778 h 6857999"/>
              <a:gd name="connsiteX4169" fmla="*/ 178893 w 5372098"/>
              <a:gd name="connsiteY4169" fmla="*/ 2067356 h 6857999"/>
              <a:gd name="connsiteX4170" fmla="*/ 182382 w 5372098"/>
              <a:gd name="connsiteY4170" fmla="*/ 2040950 h 6857999"/>
              <a:gd name="connsiteX4171" fmla="*/ 189858 w 5372098"/>
              <a:gd name="connsiteY4171" fmla="*/ 2033976 h 6857999"/>
              <a:gd name="connsiteX4172" fmla="*/ 196336 w 5372098"/>
              <a:gd name="connsiteY4172" fmla="*/ 2026998 h 6857999"/>
              <a:gd name="connsiteX4173" fmla="*/ 201319 w 5372098"/>
              <a:gd name="connsiteY4173" fmla="*/ 2019027 h 6857999"/>
              <a:gd name="connsiteX4174" fmla="*/ 205801 w 5372098"/>
              <a:gd name="connsiteY4174" fmla="*/ 2011548 h 6857999"/>
              <a:gd name="connsiteX4175" fmla="*/ 210288 w 5372098"/>
              <a:gd name="connsiteY4175" fmla="*/ 2003073 h 6857999"/>
              <a:gd name="connsiteX4176" fmla="*/ 213276 w 5372098"/>
              <a:gd name="connsiteY4176" fmla="*/ 1993607 h 6857999"/>
              <a:gd name="connsiteX4177" fmla="*/ 216268 w 5372098"/>
              <a:gd name="connsiteY4177" fmla="*/ 1984139 h 6857999"/>
              <a:gd name="connsiteX4178" fmla="*/ 219254 w 5372098"/>
              <a:gd name="connsiteY4178" fmla="*/ 1973671 h 6857999"/>
              <a:gd name="connsiteX4179" fmla="*/ 224239 w 5372098"/>
              <a:gd name="connsiteY4179" fmla="*/ 1950252 h 6857999"/>
              <a:gd name="connsiteX4180" fmla="*/ 230220 w 5372098"/>
              <a:gd name="connsiteY4180" fmla="*/ 1923840 h 6857999"/>
              <a:gd name="connsiteX4181" fmla="*/ 237193 w 5372098"/>
              <a:gd name="connsiteY4181" fmla="*/ 1893441 h 6857999"/>
              <a:gd name="connsiteX4182" fmla="*/ 241677 w 5372098"/>
              <a:gd name="connsiteY4182" fmla="*/ 1876491 h 6857999"/>
              <a:gd name="connsiteX4183" fmla="*/ 246660 w 5372098"/>
              <a:gd name="connsiteY4183" fmla="*/ 1858548 h 6857999"/>
              <a:gd name="connsiteX4184" fmla="*/ 249154 w 5372098"/>
              <a:gd name="connsiteY4184" fmla="*/ 1859050 h 6857999"/>
              <a:gd name="connsiteX4185" fmla="*/ 251644 w 5372098"/>
              <a:gd name="connsiteY4185" fmla="*/ 1858548 h 6857999"/>
              <a:gd name="connsiteX4186" fmla="*/ 254141 w 5372098"/>
              <a:gd name="connsiteY4186" fmla="*/ 1858548 h 6857999"/>
              <a:gd name="connsiteX4187" fmla="*/ 256626 w 5372098"/>
              <a:gd name="connsiteY4187" fmla="*/ 1857559 h 6857999"/>
              <a:gd name="connsiteX4188" fmla="*/ 260615 w 5372098"/>
              <a:gd name="connsiteY4188" fmla="*/ 1854568 h 6857999"/>
              <a:gd name="connsiteX4189" fmla="*/ 265100 w 5372098"/>
              <a:gd name="connsiteY4189" fmla="*/ 1851576 h 6857999"/>
              <a:gd name="connsiteX4190" fmla="*/ 269086 w 5372098"/>
              <a:gd name="connsiteY4190" fmla="*/ 1848591 h 6857999"/>
              <a:gd name="connsiteX4191" fmla="*/ 273571 w 5372098"/>
              <a:gd name="connsiteY4191" fmla="*/ 1846094 h 6857999"/>
              <a:gd name="connsiteX4192" fmla="*/ 276062 w 5372098"/>
              <a:gd name="connsiteY4192" fmla="*/ 1845595 h 6857999"/>
              <a:gd name="connsiteX4193" fmla="*/ 278054 w 5372098"/>
              <a:gd name="connsiteY4193" fmla="*/ 1845093 h 6857999"/>
              <a:gd name="connsiteX4194" fmla="*/ 280548 w 5372098"/>
              <a:gd name="connsiteY4194" fmla="*/ 1845093 h 6857999"/>
              <a:gd name="connsiteX4195" fmla="*/ 283534 w 5372098"/>
              <a:gd name="connsiteY4195" fmla="*/ 1845595 h 6857999"/>
              <a:gd name="connsiteX4196" fmla="*/ 285033 w 5372098"/>
              <a:gd name="connsiteY4196" fmla="*/ 1829149 h 6857999"/>
              <a:gd name="connsiteX4197" fmla="*/ 287524 w 5372098"/>
              <a:gd name="connsiteY4197" fmla="*/ 1812708 h 6857999"/>
              <a:gd name="connsiteX4198" fmla="*/ 290014 w 5372098"/>
              <a:gd name="connsiteY4198" fmla="*/ 1796757 h 6857999"/>
              <a:gd name="connsiteX4199" fmla="*/ 293007 w 5372098"/>
              <a:gd name="connsiteY4199" fmla="*/ 1781306 h 6857999"/>
              <a:gd name="connsiteX4200" fmla="*/ 296491 w 5372098"/>
              <a:gd name="connsiteY4200" fmla="*/ 1766355 h 6857999"/>
              <a:gd name="connsiteX4201" fmla="*/ 300476 w 5372098"/>
              <a:gd name="connsiteY4201" fmla="*/ 1751409 h 6857999"/>
              <a:gd name="connsiteX4202" fmla="*/ 304466 w 5372098"/>
              <a:gd name="connsiteY4202" fmla="*/ 1736958 h 6857999"/>
              <a:gd name="connsiteX4203" fmla="*/ 309946 w 5372098"/>
              <a:gd name="connsiteY4203" fmla="*/ 1722015 h 6857999"/>
              <a:gd name="connsiteX4204" fmla="*/ 314430 w 5372098"/>
              <a:gd name="connsiteY4204" fmla="*/ 1707559 h 6857999"/>
              <a:gd name="connsiteX4205" fmla="*/ 319912 w 5372098"/>
              <a:gd name="connsiteY4205" fmla="*/ 1693602 h 6857999"/>
              <a:gd name="connsiteX4206" fmla="*/ 331371 w 5372098"/>
              <a:gd name="connsiteY4206" fmla="*/ 1665696 h 6857999"/>
              <a:gd name="connsiteX4207" fmla="*/ 343333 w 5372098"/>
              <a:gd name="connsiteY4207" fmla="*/ 1638284 h 6857999"/>
              <a:gd name="connsiteX4208" fmla="*/ 357286 w 5372098"/>
              <a:gd name="connsiteY4208" fmla="*/ 1610889 h 6857999"/>
              <a:gd name="connsiteX4209" fmla="*/ 384191 w 5372098"/>
              <a:gd name="connsiteY4209" fmla="*/ 1556569 h 6857999"/>
              <a:gd name="connsiteX4210" fmla="*/ 398146 w 5372098"/>
              <a:gd name="connsiteY4210" fmla="*/ 1528165 h 6857999"/>
              <a:gd name="connsiteX4211" fmla="*/ 411099 w 5372098"/>
              <a:gd name="connsiteY4211" fmla="*/ 1500258 h 6857999"/>
              <a:gd name="connsiteX4212" fmla="*/ 424055 w 5372098"/>
              <a:gd name="connsiteY4212" fmla="*/ 1470359 h 6857999"/>
              <a:gd name="connsiteX4213" fmla="*/ 437511 w 5372098"/>
              <a:gd name="connsiteY4213" fmla="*/ 1439966 h 6857999"/>
              <a:gd name="connsiteX4214" fmla="*/ 449469 w 5372098"/>
              <a:gd name="connsiteY4214" fmla="*/ 1408562 h 6857999"/>
              <a:gd name="connsiteX4215" fmla="*/ 461428 w 5372098"/>
              <a:gd name="connsiteY4215" fmla="*/ 1375179 h 6857999"/>
              <a:gd name="connsiteX4216" fmla="*/ 485348 w 5372098"/>
              <a:gd name="connsiteY4216" fmla="*/ 1381157 h 6857999"/>
              <a:gd name="connsiteX4217" fmla="*/ 487838 w 5372098"/>
              <a:gd name="connsiteY4217" fmla="*/ 1362223 h 6857999"/>
              <a:gd name="connsiteX4218" fmla="*/ 490830 w 5372098"/>
              <a:gd name="connsiteY4218" fmla="*/ 1345776 h 6857999"/>
              <a:gd name="connsiteX4219" fmla="*/ 494316 w 5372098"/>
              <a:gd name="connsiteY4219" fmla="*/ 1331829 h 6857999"/>
              <a:gd name="connsiteX4220" fmla="*/ 498804 w 5372098"/>
              <a:gd name="connsiteY4220" fmla="*/ 1319870 h 6857999"/>
              <a:gd name="connsiteX4221" fmla="*/ 502787 w 5372098"/>
              <a:gd name="connsiteY4221" fmla="*/ 1308906 h 6857999"/>
              <a:gd name="connsiteX4222" fmla="*/ 507768 w 5372098"/>
              <a:gd name="connsiteY4222" fmla="*/ 1299442 h 6857999"/>
              <a:gd name="connsiteX4223" fmla="*/ 513252 w 5372098"/>
              <a:gd name="connsiteY4223" fmla="*/ 1290471 h 6857999"/>
              <a:gd name="connsiteX4224" fmla="*/ 518235 w 5372098"/>
              <a:gd name="connsiteY4224" fmla="*/ 1282495 h 6857999"/>
              <a:gd name="connsiteX4225" fmla="*/ 522717 w 5372098"/>
              <a:gd name="connsiteY4225" fmla="*/ 1274025 h 6857999"/>
              <a:gd name="connsiteX4226" fmla="*/ 527700 w 5372098"/>
              <a:gd name="connsiteY4226" fmla="*/ 1265553 h 6857999"/>
              <a:gd name="connsiteX4227" fmla="*/ 533186 w 5372098"/>
              <a:gd name="connsiteY4227" fmla="*/ 1256085 h 6857999"/>
              <a:gd name="connsiteX4228" fmla="*/ 537668 w 5372098"/>
              <a:gd name="connsiteY4228" fmla="*/ 1246119 h 6857999"/>
              <a:gd name="connsiteX4229" fmla="*/ 541656 w 5372098"/>
              <a:gd name="connsiteY4229" fmla="*/ 1234160 h 6857999"/>
              <a:gd name="connsiteX4230" fmla="*/ 545143 w 5372098"/>
              <a:gd name="connsiteY4230" fmla="*/ 1220204 h 6857999"/>
              <a:gd name="connsiteX4231" fmla="*/ 548136 w 5372098"/>
              <a:gd name="connsiteY4231" fmla="*/ 1204259 h 6857999"/>
              <a:gd name="connsiteX4232" fmla="*/ 550124 w 5372098"/>
              <a:gd name="connsiteY4232" fmla="*/ 1185325 h 6857999"/>
              <a:gd name="connsiteX4233" fmla="*/ 556106 w 5372098"/>
              <a:gd name="connsiteY4233" fmla="*/ 1182335 h 6857999"/>
              <a:gd name="connsiteX4234" fmla="*/ 561587 w 5372098"/>
              <a:gd name="connsiteY4234" fmla="*/ 1178846 h 6857999"/>
              <a:gd name="connsiteX4235" fmla="*/ 567566 w 5372098"/>
              <a:gd name="connsiteY4235" fmla="*/ 1173863 h 6857999"/>
              <a:gd name="connsiteX4236" fmla="*/ 572551 w 5372098"/>
              <a:gd name="connsiteY4236" fmla="*/ 1168379 h 6857999"/>
              <a:gd name="connsiteX4237" fmla="*/ 577532 w 5372098"/>
              <a:gd name="connsiteY4237" fmla="*/ 1161905 h 6857999"/>
              <a:gd name="connsiteX4238" fmla="*/ 583014 w 5372098"/>
              <a:gd name="connsiteY4238" fmla="*/ 1154430 h 6857999"/>
              <a:gd name="connsiteX4239" fmla="*/ 587500 w 5372098"/>
              <a:gd name="connsiteY4239" fmla="*/ 1146955 h 6857999"/>
              <a:gd name="connsiteX4240" fmla="*/ 591983 w 5372098"/>
              <a:gd name="connsiteY4240" fmla="*/ 1138483 h 6857999"/>
              <a:gd name="connsiteX4241" fmla="*/ 596468 w 5372098"/>
              <a:gd name="connsiteY4241" fmla="*/ 1130014 h 6857999"/>
              <a:gd name="connsiteX4242" fmla="*/ 600452 w 5372098"/>
              <a:gd name="connsiteY4242" fmla="*/ 1120544 h 6857999"/>
              <a:gd name="connsiteX4243" fmla="*/ 603941 w 5372098"/>
              <a:gd name="connsiteY4243" fmla="*/ 1111575 h 6857999"/>
              <a:gd name="connsiteX4244" fmla="*/ 607429 w 5372098"/>
              <a:gd name="connsiteY4244" fmla="*/ 1101609 h 6857999"/>
              <a:gd name="connsiteX4245" fmla="*/ 613911 w 5372098"/>
              <a:gd name="connsiteY4245" fmla="*/ 1081674 h 6857999"/>
              <a:gd name="connsiteX4246" fmla="*/ 618394 w 5372098"/>
              <a:gd name="connsiteY4246" fmla="*/ 1062239 h 6857999"/>
              <a:gd name="connsiteX4247" fmla="*/ 621381 w 5372098"/>
              <a:gd name="connsiteY4247" fmla="*/ 1065728 h 6857999"/>
              <a:gd name="connsiteX4248" fmla="*/ 624371 w 5372098"/>
              <a:gd name="connsiteY4248" fmla="*/ 1067224 h 6857999"/>
              <a:gd name="connsiteX4249" fmla="*/ 627361 w 5372098"/>
              <a:gd name="connsiteY4249" fmla="*/ 1068720 h 6857999"/>
              <a:gd name="connsiteX4250" fmla="*/ 630355 w 5372098"/>
              <a:gd name="connsiteY4250" fmla="*/ 1068720 h 6857999"/>
              <a:gd name="connsiteX4251" fmla="*/ 633345 w 5372098"/>
              <a:gd name="connsiteY4251" fmla="*/ 1067721 h 6857999"/>
              <a:gd name="connsiteX4252" fmla="*/ 636331 w 5372098"/>
              <a:gd name="connsiteY4252" fmla="*/ 1066725 h 6857999"/>
              <a:gd name="connsiteX4253" fmla="*/ 641812 w 5372098"/>
              <a:gd name="connsiteY4253" fmla="*/ 1063733 h 6857999"/>
              <a:gd name="connsiteX4254" fmla="*/ 647793 w 5372098"/>
              <a:gd name="connsiteY4254" fmla="*/ 1059750 h 6857999"/>
              <a:gd name="connsiteX4255" fmla="*/ 650283 w 5372098"/>
              <a:gd name="connsiteY4255" fmla="*/ 1058256 h 6857999"/>
              <a:gd name="connsiteX4256" fmla="*/ 653274 w 5372098"/>
              <a:gd name="connsiteY4256" fmla="*/ 1057259 h 6857999"/>
              <a:gd name="connsiteX4257" fmla="*/ 656265 w 5372098"/>
              <a:gd name="connsiteY4257" fmla="*/ 1056260 h 6857999"/>
              <a:gd name="connsiteX4258" fmla="*/ 659254 w 5372098"/>
              <a:gd name="connsiteY4258" fmla="*/ 1056260 h 6857999"/>
              <a:gd name="connsiteX4259" fmla="*/ 661745 w 5372098"/>
              <a:gd name="connsiteY4259" fmla="*/ 1057259 h 6857999"/>
              <a:gd name="connsiteX4260" fmla="*/ 665232 w 5372098"/>
              <a:gd name="connsiteY4260" fmla="*/ 1058752 h 6857999"/>
              <a:gd name="connsiteX4261" fmla="*/ 669218 w 5372098"/>
              <a:gd name="connsiteY4261" fmla="*/ 1050778 h 6857999"/>
              <a:gd name="connsiteX4262" fmla="*/ 672708 w 5372098"/>
              <a:gd name="connsiteY4262" fmla="*/ 1043801 h 6857999"/>
              <a:gd name="connsiteX4263" fmla="*/ 674701 w 5372098"/>
              <a:gd name="connsiteY4263" fmla="*/ 1038319 h 6857999"/>
              <a:gd name="connsiteX4264" fmla="*/ 675700 w 5372098"/>
              <a:gd name="connsiteY4264" fmla="*/ 1032840 h 6857999"/>
              <a:gd name="connsiteX4265" fmla="*/ 676197 w 5372098"/>
              <a:gd name="connsiteY4265" fmla="*/ 1028355 h 6857999"/>
              <a:gd name="connsiteX4266" fmla="*/ 676197 w 5372098"/>
              <a:gd name="connsiteY4266" fmla="*/ 1024866 h 6857999"/>
              <a:gd name="connsiteX4267" fmla="*/ 674701 w 5372098"/>
              <a:gd name="connsiteY4267" fmla="*/ 1017391 h 6857999"/>
              <a:gd name="connsiteX4268" fmla="*/ 673207 w 5372098"/>
              <a:gd name="connsiteY4268" fmla="*/ 1010912 h 6857999"/>
              <a:gd name="connsiteX4269" fmla="*/ 673207 w 5372098"/>
              <a:gd name="connsiteY4269" fmla="*/ 1006427 h 6857999"/>
              <a:gd name="connsiteX4270" fmla="*/ 673207 w 5372098"/>
              <a:gd name="connsiteY4270" fmla="*/ 1001944 h 6857999"/>
              <a:gd name="connsiteX4271" fmla="*/ 674701 w 5372098"/>
              <a:gd name="connsiteY4271" fmla="*/ 996958 h 6857999"/>
              <a:gd name="connsiteX4272" fmla="*/ 676694 w 5372098"/>
              <a:gd name="connsiteY4272" fmla="*/ 990980 h 6857999"/>
              <a:gd name="connsiteX4273" fmla="*/ 680183 w 5372098"/>
              <a:gd name="connsiteY4273" fmla="*/ 984502 h 6857999"/>
              <a:gd name="connsiteX4274" fmla="*/ 684171 w 5372098"/>
              <a:gd name="connsiteY4274" fmla="*/ 976529 h 6857999"/>
              <a:gd name="connsiteX4275" fmla="*/ 703603 w 5372098"/>
              <a:gd name="connsiteY4275" fmla="*/ 958089 h 6857999"/>
              <a:gd name="connsiteX4276" fmla="*/ 723039 w 5372098"/>
              <a:gd name="connsiteY4276" fmla="*/ 938156 h 6857999"/>
              <a:gd name="connsiteX4277" fmla="*/ 743964 w 5372098"/>
              <a:gd name="connsiteY4277" fmla="*/ 916728 h 6857999"/>
              <a:gd name="connsiteX4278" fmla="*/ 763896 w 5372098"/>
              <a:gd name="connsiteY4278" fmla="*/ 893805 h 6857999"/>
              <a:gd name="connsiteX4279" fmla="*/ 784825 w 5372098"/>
              <a:gd name="connsiteY4279" fmla="*/ 870384 h 6857999"/>
              <a:gd name="connsiteX4280" fmla="*/ 806252 w 5372098"/>
              <a:gd name="connsiteY4280" fmla="*/ 844968 h 6857999"/>
              <a:gd name="connsiteX4281" fmla="*/ 827679 w 5372098"/>
              <a:gd name="connsiteY4281" fmla="*/ 819554 h 6857999"/>
              <a:gd name="connsiteX4282" fmla="*/ 848608 w 5372098"/>
              <a:gd name="connsiteY4282" fmla="*/ 793144 h 6857999"/>
              <a:gd name="connsiteX4283" fmla="*/ 870531 w 5372098"/>
              <a:gd name="connsiteY4283" fmla="*/ 766234 h 6857999"/>
              <a:gd name="connsiteX4284" fmla="*/ 891460 w 5372098"/>
              <a:gd name="connsiteY4284" fmla="*/ 738328 h 6857999"/>
              <a:gd name="connsiteX4285" fmla="*/ 912392 w 5372098"/>
              <a:gd name="connsiteY4285" fmla="*/ 709426 h 6857999"/>
              <a:gd name="connsiteX4286" fmla="*/ 932819 w 5372098"/>
              <a:gd name="connsiteY4286" fmla="*/ 681018 h 6857999"/>
              <a:gd name="connsiteX4287" fmla="*/ 952255 w 5372098"/>
              <a:gd name="connsiteY4287" fmla="*/ 651117 h 6857999"/>
              <a:gd name="connsiteX4288" fmla="*/ 970689 w 5372098"/>
              <a:gd name="connsiteY4288" fmla="*/ 620721 h 6857999"/>
              <a:gd name="connsiteX4289" fmla="*/ 988130 w 5372098"/>
              <a:gd name="connsiteY4289" fmla="*/ 589825 h 6857999"/>
              <a:gd name="connsiteX4290" fmla="*/ 1005572 w 5372098"/>
              <a:gd name="connsiteY4290" fmla="*/ 558929 h 6857999"/>
              <a:gd name="connsiteX4291" fmla="*/ 1017529 w 5372098"/>
              <a:gd name="connsiteY4291" fmla="*/ 554941 h 6857999"/>
              <a:gd name="connsiteX4292" fmla="*/ 1029986 w 5372098"/>
              <a:gd name="connsiteY4292" fmla="*/ 549958 h 6857999"/>
              <a:gd name="connsiteX4293" fmla="*/ 1042943 w 5372098"/>
              <a:gd name="connsiteY4293" fmla="*/ 543479 h 6857999"/>
              <a:gd name="connsiteX4294" fmla="*/ 1055400 w 5372098"/>
              <a:gd name="connsiteY4294" fmla="*/ 536503 h 6857999"/>
              <a:gd name="connsiteX4295" fmla="*/ 1067857 w 5372098"/>
              <a:gd name="connsiteY4295" fmla="*/ 528531 h 6857999"/>
              <a:gd name="connsiteX4296" fmla="*/ 1080813 w 5372098"/>
              <a:gd name="connsiteY4296" fmla="*/ 520556 h 6857999"/>
              <a:gd name="connsiteX4297" fmla="*/ 1093771 w 5372098"/>
              <a:gd name="connsiteY4297" fmla="*/ 511587 h 6857999"/>
              <a:gd name="connsiteX4298" fmla="*/ 1106228 w 5372098"/>
              <a:gd name="connsiteY4298" fmla="*/ 501122 h 6857999"/>
              <a:gd name="connsiteX4299" fmla="*/ 1119679 w 5372098"/>
              <a:gd name="connsiteY4299" fmla="*/ 490658 h 6857999"/>
              <a:gd name="connsiteX4300" fmla="*/ 1132141 w 5372098"/>
              <a:gd name="connsiteY4300" fmla="*/ 479697 h 6857999"/>
              <a:gd name="connsiteX4301" fmla="*/ 1158550 w 5372098"/>
              <a:gd name="connsiteY4301" fmla="*/ 456273 h 6857999"/>
              <a:gd name="connsiteX4302" fmla="*/ 1184959 w 5372098"/>
              <a:gd name="connsiteY4302" fmla="*/ 431355 h 6857999"/>
              <a:gd name="connsiteX4303" fmla="*/ 1211867 w 5372098"/>
              <a:gd name="connsiteY4303" fmla="*/ 404944 h 6857999"/>
              <a:gd name="connsiteX4304" fmla="*/ 1212365 w 5372098"/>
              <a:gd name="connsiteY4304" fmla="*/ 408931 h 6857999"/>
              <a:gd name="connsiteX4305" fmla="*/ 1213363 w 5372098"/>
              <a:gd name="connsiteY4305" fmla="*/ 412919 h 6857999"/>
              <a:gd name="connsiteX4306" fmla="*/ 1216854 w 5372098"/>
              <a:gd name="connsiteY4306" fmla="*/ 419895 h 6857999"/>
              <a:gd name="connsiteX4307" fmla="*/ 1220838 w 5372098"/>
              <a:gd name="connsiteY4307" fmla="*/ 426374 h 6857999"/>
              <a:gd name="connsiteX4308" fmla="*/ 1225818 w 5372098"/>
              <a:gd name="connsiteY4308" fmla="*/ 433350 h 6857999"/>
              <a:gd name="connsiteX4309" fmla="*/ 1235786 w 5372098"/>
              <a:gd name="connsiteY4309" fmla="*/ 445309 h 6857999"/>
              <a:gd name="connsiteX4310" fmla="*/ 1240769 w 5372098"/>
              <a:gd name="connsiteY4310" fmla="*/ 452285 h 6857999"/>
              <a:gd name="connsiteX4311" fmla="*/ 1244753 w 5372098"/>
              <a:gd name="connsiteY4311" fmla="*/ 458764 h 6857999"/>
              <a:gd name="connsiteX4312" fmla="*/ 1255716 w 5372098"/>
              <a:gd name="connsiteY4312" fmla="*/ 451788 h 6857999"/>
              <a:gd name="connsiteX4313" fmla="*/ 1266180 w 5372098"/>
              <a:gd name="connsiteY4313" fmla="*/ 443316 h 6857999"/>
              <a:gd name="connsiteX4314" fmla="*/ 1277147 w 5372098"/>
              <a:gd name="connsiteY4314" fmla="*/ 434844 h 6857999"/>
              <a:gd name="connsiteX4315" fmla="*/ 1287109 w 5372098"/>
              <a:gd name="connsiteY4315" fmla="*/ 424878 h 6857999"/>
              <a:gd name="connsiteX4316" fmla="*/ 1297575 w 5372098"/>
              <a:gd name="connsiteY4316" fmla="*/ 413914 h 6857999"/>
              <a:gd name="connsiteX4317" fmla="*/ 1308038 w 5372098"/>
              <a:gd name="connsiteY4317" fmla="*/ 402953 h 6857999"/>
              <a:gd name="connsiteX4318" fmla="*/ 1318503 w 5372098"/>
              <a:gd name="connsiteY4318" fmla="*/ 390991 h 6857999"/>
              <a:gd name="connsiteX4319" fmla="*/ 1328470 w 5372098"/>
              <a:gd name="connsiteY4319" fmla="*/ 379031 h 6857999"/>
              <a:gd name="connsiteX4320" fmla="*/ 1349397 w 5372098"/>
              <a:gd name="connsiteY4320" fmla="*/ 352621 h 6857999"/>
              <a:gd name="connsiteX4321" fmla="*/ 1369827 w 5372098"/>
              <a:gd name="connsiteY4321" fmla="*/ 325711 h 6857999"/>
              <a:gd name="connsiteX4322" fmla="*/ 1409690 w 5372098"/>
              <a:gd name="connsiteY4322" fmla="*/ 270397 h 6857999"/>
              <a:gd name="connsiteX4323" fmla="*/ 1430622 w 5372098"/>
              <a:gd name="connsiteY4323" fmla="*/ 241991 h 6857999"/>
              <a:gd name="connsiteX4324" fmla="*/ 1450550 w 5372098"/>
              <a:gd name="connsiteY4324" fmla="*/ 216079 h 6857999"/>
              <a:gd name="connsiteX4325" fmla="*/ 1470985 w 5372098"/>
              <a:gd name="connsiteY4325" fmla="*/ 190667 h 6857999"/>
              <a:gd name="connsiteX4326" fmla="*/ 1481445 w 5372098"/>
              <a:gd name="connsiteY4326" fmla="*/ 178706 h 6857999"/>
              <a:gd name="connsiteX4327" fmla="*/ 1491912 w 5372098"/>
              <a:gd name="connsiteY4327" fmla="*/ 167244 h 6857999"/>
              <a:gd name="connsiteX4328" fmla="*/ 1501877 w 5372098"/>
              <a:gd name="connsiteY4328" fmla="*/ 156779 h 6857999"/>
              <a:gd name="connsiteX4329" fmla="*/ 1512339 w 5372098"/>
              <a:gd name="connsiteY4329" fmla="*/ 146813 h 6857999"/>
              <a:gd name="connsiteX4330" fmla="*/ 1523301 w 5372098"/>
              <a:gd name="connsiteY4330" fmla="*/ 137345 h 6857999"/>
              <a:gd name="connsiteX4331" fmla="*/ 1533769 w 5372098"/>
              <a:gd name="connsiteY4331" fmla="*/ 129372 h 6857999"/>
              <a:gd name="connsiteX4332" fmla="*/ 1543736 w 5372098"/>
              <a:gd name="connsiteY4332" fmla="*/ 121895 h 6857999"/>
              <a:gd name="connsiteX4333" fmla="*/ 1554698 w 5372098"/>
              <a:gd name="connsiteY4333" fmla="*/ 115917 h 6857999"/>
              <a:gd name="connsiteX4334" fmla="*/ 1565661 w 5372098"/>
              <a:gd name="connsiteY4334" fmla="*/ 109934 h 6857999"/>
              <a:gd name="connsiteX4335" fmla="*/ 1576620 w 5372098"/>
              <a:gd name="connsiteY4335" fmla="*/ 105948 h 6857999"/>
              <a:gd name="connsiteX4336" fmla="*/ 1544732 w 5372098"/>
              <a:gd name="connsiteY4336" fmla="*/ 138839 h 6857999"/>
              <a:gd name="connsiteX4337" fmla="*/ 1512840 w 5372098"/>
              <a:gd name="connsiteY4337" fmla="*/ 173721 h 6857999"/>
              <a:gd name="connsiteX4338" fmla="*/ 1481946 w 5372098"/>
              <a:gd name="connsiteY4338" fmla="*/ 209106 h 6857999"/>
              <a:gd name="connsiteX4339" fmla="*/ 1451051 w 5372098"/>
              <a:gd name="connsiteY4339" fmla="*/ 245481 h 6857999"/>
              <a:gd name="connsiteX4340" fmla="*/ 1420654 w 5372098"/>
              <a:gd name="connsiteY4340" fmla="*/ 283851 h 6857999"/>
              <a:gd name="connsiteX4341" fmla="*/ 1390260 w 5372098"/>
              <a:gd name="connsiteY4341" fmla="*/ 322222 h 6857999"/>
              <a:gd name="connsiteX4342" fmla="*/ 1361357 w 5372098"/>
              <a:gd name="connsiteY4342" fmla="*/ 362089 h 6857999"/>
              <a:gd name="connsiteX4343" fmla="*/ 1332953 w 5372098"/>
              <a:gd name="connsiteY4343" fmla="*/ 401456 h 6857999"/>
              <a:gd name="connsiteX4344" fmla="*/ 1278640 w 5372098"/>
              <a:gd name="connsiteY4344" fmla="*/ 482682 h 6857999"/>
              <a:gd name="connsiteX4345" fmla="*/ 1253226 w 5372098"/>
              <a:gd name="connsiteY4345" fmla="*/ 522052 h 6857999"/>
              <a:gd name="connsiteX4346" fmla="*/ 1227815 w 5372098"/>
              <a:gd name="connsiteY4346" fmla="*/ 561919 h 6857999"/>
              <a:gd name="connsiteX4347" fmla="*/ 1203893 w 5372098"/>
              <a:gd name="connsiteY4347" fmla="*/ 600289 h 6857999"/>
              <a:gd name="connsiteX4348" fmla="*/ 1180974 w 5372098"/>
              <a:gd name="connsiteY4348" fmla="*/ 637166 h 6857999"/>
              <a:gd name="connsiteX4349" fmla="*/ 1159046 w 5372098"/>
              <a:gd name="connsiteY4349" fmla="*/ 673546 h 6857999"/>
              <a:gd name="connsiteX4350" fmla="*/ 1138618 w 5372098"/>
              <a:gd name="connsiteY4350" fmla="*/ 708927 h 6857999"/>
              <a:gd name="connsiteX4351" fmla="*/ 1128651 w 5372098"/>
              <a:gd name="connsiteY4351" fmla="*/ 740321 h 6857999"/>
              <a:gd name="connsiteX4352" fmla="*/ 1118192 w 5372098"/>
              <a:gd name="connsiteY4352" fmla="*/ 771219 h 6857999"/>
              <a:gd name="connsiteX4353" fmla="*/ 1107722 w 5372098"/>
              <a:gd name="connsiteY4353" fmla="*/ 802113 h 6857999"/>
              <a:gd name="connsiteX4354" fmla="*/ 1096761 w 5372098"/>
              <a:gd name="connsiteY4354" fmla="*/ 833009 h 6857999"/>
              <a:gd name="connsiteX4355" fmla="*/ 1084804 w 5372098"/>
              <a:gd name="connsiteY4355" fmla="*/ 863905 h 6857999"/>
              <a:gd name="connsiteX4356" fmla="*/ 1071844 w 5372098"/>
              <a:gd name="connsiteY4356" fmla="*/ 894304 h 6857999"/>
              <a:gd name="connsiteX4357" fmla="*/ 1059390 w 5372098"/>
              <a:gd name="connsiteY4357" fmla="*/ 925200 h 6857999"/>
              <a:gd name="connsiteX4358" fmla="*/ 1045434 w 5372098"/>
              <a:gd name="connsiteY4358" fmla="*/ 955597 h 6857999"/>
              <a:gd name="connsiteX4359" fmla="*/ 1032977 w 5372098"/>
              <a:gd name="connsiteY4359" fmla="*/ 986493 h 6857999"/>
              <a:gd name="connsiteX4360" fmla="*/ 1020022 w 5372098"/>
              <a:gd name="connsiteY4360" fmla="*/ 1017391 h 6857999"/>
              <a:gd name="connsiteX4361" fmla="*/ 992616 w 5372098"/>
              <a:gd name="connsiteY4361" fmla="*/ 1079183 h 6857999"/>
              <a:gd name="connsiteX4362" fmla="*/ 964215 w 5372098"/>
              <a:gd name="connsiteY4362" fmla="*/ 1141476 h 6857999"/>
              <a:gd name="connsiteX4363" fmla="*/ 935811 w 5372098"/>
              <a:gd name="connsiteY4363" fmla="*/ 1203761 h 6857999"/>
              <a:gd name="connsiteX4364" fmla="*/ 907408 w 5372098"/>
              <a:gd name="connsiteY4364" fmla="*/ 1266051 h 6857999"/>
              <a:gd name="connsiteX4365" fmla="*/ 880001 w 5372098"/>
              <a:gd name="connsiteY4365" fmla="*/ 1329836 h 6857999"/>
              <a:gd name="connsiteX4366" fmla="*/ 853091 w 5372098"/>
              <a:gd name="connsiteY4366" fmla="*/ 1393113 h 6857999"/>
              <a:gd name="connsiteX4367" fmla="*/ 840632 w 5372098"/>
              <a:gd name="connsiteY4367" fmla="*/ 1425014 h 6857999"/>
              <a:gd name="connsiteX4368" fmla="*/ 827679 w 5372098"/>
              <a:gd name="connsiteY4368" fmla="*/ 1457404 h 6857999"/>
              <a:gd name="connsiteX4369" fmla="*/ 815223 w 5372098"/>
              <a:gd name="connsiteY4369" fmla="*/ 1489298 h 6857999"/>
              <a:gd name="connsiteX4370" fmla="*/ 803262 w 5372098"/>
              <a:gd name="connsiteY4370" fmla="*/ 1521186 h 6857999"/>
              <a:gd name="connsiteX4371" fmla="*/ 791801 w 5372098"/>
              <a:gd name="connsiteY4371" fmla="*/ 1554075 h 6857999"/>
              <a:gd name="connsiteX4372" fmla="*/ 780838 w 5372098"/>
              <a:gd name="connsiteY4372" fmla="*/ 1586472 h 6857999"/>
              <a:gd name="connsiteX4373" fmla="*/ 770875 w 5372098"/>
              <a:gd name="connsiteY4373" fmla="*/ 1619364 h 6857999"/>
              <a:gd name="connsiteX4374" fmla="*/ 760909 w 5372098"/>
              <a:gd name="connsiteY4374" fmla="*/ 1651750 h 6857999"/>
              <a:gd name="connsiteX4375" fmla="*/ 752437 w 5372098"/>
              <a:gd name="connsiteY4375" fmla="*/ 1684633 h 6857999"/>
              <a:gd name="connsiteX4376" fmla="*/ 743964 w 5372098"/>
              <a:gd name="connsiteY4376" fmla="*/ 1717031 h 6857999"/>
              <a:gd name="connsiteX4377" fmla="*/ 730015 w 5372098"/>
              <a:gd name="connsiteY4377" fmla="*/ 1743936 h 6857999"/>
              <a:gd name="connsiteX4378" fmla="*/ 717056 w 5372098"/>
              <a:gd name="connsiteY4378" fmla="*/ 1770841 h 6857999"/>
              <a:gd name="connsiteX4379" fmla="*/ 705095 w 5372098"/>
              <a:gd name="connsiteY4379" fmla="*/ 1798750 h 6857999"/>
              <a:gd name="connsiteX4380" fmla="*/ 692640 w 5372098"/>
              <a:gd name="connsiteY4380" fmla="*/ 1826159 h 6857999"/>
              <a:gd name="connsiteX4381" fmla="*/ 682174 w 5372098"/>
              <a:gd name="connsiteY4381" fmla="*/ 1853572 h 6857999"/>
              <a:gd name="connsiteX4382" fmla="*/ 671209 w 5372098"/>
              <a:gd name="connsiteY4382" fmla="*/ 1881479 h 6857999"/>
              <a:gd name="connsiteX4383" fmla="*/ 661246 w 5372098"/>
              <a:gd name="connsiteY4383" fmla="*/ 1908891 h 6857999"/>
              <a:gd name="connsiteX4384" fmla="*/ 652275 w 5372098"/>
              <a:gd name="connsiteY4384" fmla="*/ 1937293 h 6857999"/>
              <a:gd name="connsiteX4385" fmla="*/ 643807 w 5372098"/>
              <a:gd name="connsiteY4385" fmla="*/ 1965204 h 6857999"/>
              <a:gd name="connsiteX4386" fmla="*/ 634837 w 5372098"/>
              <a:gd name="connsiteY4386" fmla="*/ 1993607 h 6857999"/>
              <a:gd name="connsiteX4387" fmla="*/ 627361 w 5372098"/>
              <a:gd name="connsiteY4387" fmla="*/ 2022512 h 6857999"/>
              <a:gd name="connsiteX4388" fmla="*/ 620888 w 5372098"/>
              <a:gd name="connsiteY4388" fmla="*/ 2050915 h 6857999"/>
              <a:gd name="connsiteX4389" fmla="*/ 614405 w 5372098"/>
              <a:gd name="connsiteY4389" fmla="*/ 2079816 h 6857999"/>
              <a:gd name="connsiteX4390" fmla="*/ 608427 w 5372098"/>
              <a:gd name="connsiteY4390" fmla="*/ 2108717 h 6857999"/>
              <a:gd name="connsiteX4391" fmla="*/ 602946 w 5372098"/>
              <a:gd name="connsiteY4391" fmla="*/ 2138113 h 6857999"/>
              <a:gd name="connsiteX4392" fmla="*/ 598462 w 5372098"/>
              <a:gd name="connsiteY4392" fmla="*/ 2167517 h 6857999"/>
              <a:gd name="connsiteX4393" fmla="*/ 593977 w 5372098"/>
              <a:gd name="connsiteY4393" fmla="*/ 2196420 h 6857999"/>
              <a:gd name="connsiteX4394" fmla="*/ 590490 w 5372098"/>
              <a:gd name="connsiteY4394" fmla="*/ 2226316 h 6857999"/>
              <a:gd name="connsiteX4395" fmla="*/ 587000 w 5372098"/>
              <a:gd name="connsiteY4395" fmla="*/ 2255721 h 6857999"/>
              <a:gd name="connsiteX4396" fmla="*/ 584508 w 5372098"/>
              <a:gd name="connsiteY4396" fmla="*/ 2285120 h 6857999"/>
              <a:gd name="connsiteX4397" fmla="*/ 582518 w 5372098"/>
              <a:gd name="connsiteY4397" fmla="*/ 2315520 h 6857999"/>
              <a:gd name="connsiteX4398" fmla="*/ 580524 w 5372098"/>
              <a:gd name="connsiteY4398" fmla="*/ 2345416 h 6857999"/>
              <a:gd name="connsiteX4399" fmla="*/ 579027 w 5372098"/>
              <a:gd name="connsiteY4399" fmla="*/ 2375818 h 6857999"/>
              <a:gd name="connsiteX4400" fmla="*/ 578531 w 5372098"/>
              <a:gd name="connsiteY4400" fmla="*/ 2406214 h 6857999"/>
              <a:gd name="connsiteX4401" fmla="*/ 577532 w 5372098"/>
              <a:gd name="connsiteY4401" fmla="*/ 2436611 h 6857999"/>
              <a:gd name="connsiteX4402" fmla="*/ 578531 w 5372098"/>
              <a:gd name="connsiteY4402" fmla="*/ 2467009 h 6857999"/>
              <a:gd name="connsiteX4403" fmla="*/ 579027 w 5372098"/>
              <a:gd name="connsiteY4403" fmla="*/ 2497904 h 6857999"/>
              <a:gd name="connsiteX4404" fmla="*/ 579526 w 5372098"/>
              <a:gd name="connsiteY4404" fmla="*/ 2528301 h 6857999"/>
              <a:gd name="connsiteX4405" fmla="*/ 581023 w 5372098"/>
              <a:gd name="connsiteY4405" fmla="*/ 2559198 h 6857999"/>
              <a:gd name="connsiteX4406" fmla="*/ 583014 w 5372098"/>
              <a:gd name="connsiteY4406" fmla="*/ 2590096 h 6857999"/>
              <a:gd name="connsiteX4407" fmla="*/ 585005 w 5372098"/>
              <a:gd name="connsiteY4407" fmla="*/ 2621488 h 6857999"/>
              <a:gd name="connsiteX4408" fmla="*/ 587999 w 5372098"/>
              <a:gd name="connsiteY4408" fmla="*/ 2652386 h 6857999"/>
              <a:gd name="connsiteX4409" fmla="*/ 591485 w 5372098"/>
              <a:gd name="connsiteY4409" fmla="*/ 2652386 h 6857999"/>
              <a:gd name="connsiteX4410" fmla="*/ 594474 w 5372098"/>
              <a:gd name="connsiteY4410" fmla="*/ 2651388 h 6857999"/>
              <a:gd name="connsiteX4411" fmla="*/ 597961 w 5372098"/>
              <a:gd name="connsiteY4411" fmla="*/ 2649892 h 6857999"/>
              <a:gd name="connsiteX4412" fmla="*/ 600452 w 5372098"/>
              <a:gd name="connsiteY4412" fmla="*/ 2648395 h 6857999"/>
              <a:gd name="connsiteX4413" fmla="*/ 603442 w 5372098"/>
              <a:gd name="connsiteY4413" fmla="*/ 2646405 h 6857999"/>
              <a:gd name="connsiteX4414" fmla="*/ 605936 w 5372098"/>
              <a:gd name="connsiteY4414" fmla="*/ 2644411 h 6857999"/>
              <a:gd name="connsiteX4415" fmla="*/ 610418 w 5372098"/>
              <a:gd name="connsiteY4415" fmla="*/ 2638433 h 6857999"/>
              <a:gd name="connsiteX4416" fmla="*/ 614907 w 5372098"/>
              <a:gd name="connsiteY4416" fmla="*/ 2632454 h 6857999"/>
              <a:gd name="connsiteX4417" fmla="*/ 618893 w 5372098"/>
              <a:gd name="connsiteY4417" fmla="*/ 2625476 h 6857999"/>
              <a:gd name="connsiteX4418" fmla="*/ 626365 w 5372098"/>
              <a:gd name="connsiteY4418" fmla="*/ 2610526 h 6857999"/>
              <a:gd name="connsiteX4419" fmla="*/ 629852 w 5372098"/>
              <a:gd name="connsiteY4419" fmla="*/ 2603549 h 6857999"/>
              <a:gd name="connsiteX4420" fmla="*/ 633841 w 5372098"/>
              <a:gd name="connsiteY4420" fmla="*/ 2596573 h 6857999"/>
              <a:gd name="connsiteX4421" fmla="*/ 638326 w 5372098"/>
              <a:gd name="connsiteY4421" fmla="*/ 2590594 h 6857999"/>
              <a:gd name="connsiteX4422" fmla="*/ 642812 w 5372098"/>
              <a:gd name="connsiteY4422" fmla="*/ 2585113 h 6857999"/>
              <a:gd name="connsiteX4423" fmla="*/ 645302 w 5372098"/>
              <a:gd name="connsiteY4423" fmla="*/ 2583120 h 6857999"/>
              <a:gd name="connsiteX4424" fmla="*/ 648292 w 5372098"/>
              <a:gd name="connsiteY4424" fmla="*/ 2580628 h 6857999"/>
              <a:gd name="connsiteX4425" fmla="*/ 651280 w 5372098"/>
              <a:gd name="connsiteY4425" fmla="*/ 2579629 h 6857999"/>
              <a:gd name="connsiteX4426" fmla="*/ 653771 w 5372098"/>
              <a:gd name="connsiteY4426" fmla="*/ 2577635 h 6857999"/>
              <a:gd name="connsiteX4427" fmla="*/ 657259 w 5372098"/>
              <a:gd name="connsiteY4427" fmla="*/ 2577137 h 6857999"/>
              <a:gd name="connsiteX4428" fmla="*/ 660750 w 5372098"/>
              <a:gd name="connsiteY4428" fmla="*/ 2577137 h 6857999"/>
              <a:gd name="connsiteX4429" fmla="*/ 664738 w 5372098"/>
              <a:gd name="connsiteY4429" fmla="*/ 2577137 h 6857999"/>
              <a:gd name="connsiteX4430" fmla="*/ 668722 w 5372098"/>
              <a:gd name="connsiteY4430" fmla="*/ 2577635 h 6857999"/>
              <a:gd name="connsiteX4431" fmla="*/ 659754 w 5372098"/>
              <a:gd name="connsiteY4431" fmla="*/ 2644909 h 6857999"/>
              <a:gd name="connsiteX4432" fmla="*/ 655766 w 5372098"/>
              <a:gd name="connsiteY4432" fmla="*/ 2675807 h 6857999"/>
              <a:gd name="connsiteX4433" fmla="*/ 652778 w 5372098"/>
              <a:gd name="connsiteY4433" fmla="*/ 2705207 h 6857999"/>
              <a:gd name="connsiteX4434" fmla="*/ 649788 w 5372098"/>
              <a:gd name="connsiteY4434" fmla="*/ 2733112 h 6857999"/>
              <a:gd name="connsiteX4435" fmla="*/ 647793 w 5372098"/>
              <a:gd name="connsiteY4435" fmla="*/ 2760517 h 6857999"/>
              <a:gd name="connsiteX4436" fmla="*/ 645800 w 5372098"/>
              <a:gd name="connsiteY4436" fmla="*/ 2787430 h 6857999"/>
              <a:gd name="connsiteX4437" fmla="*/ 645302 w 5372098"/>
              <a:gd name="connsiteY4437" fmla="*/ 2813841 h 6857999"/>
              <a:gd name="connsiteX4438" fmla="*/ 644803 w 5372098"/>
              <a:gd name="connsiteY4438" fmla="*/ 2840749 h 6857999"/>
              <a:gd name="connsiteX4439" fmla="*/ 644803 w 5372098"/>
              <a:gd name="connsiteY4439" fmla="*/ 2867657 h 6857999"/>
              <a:gd name="connsiteX4440" fmla="*/ 645302 w 5372098"/>
              <a:gd name="connsiteY4440" fmla="*/ 2895565 h 6857999"/>
              <a:gd name="connsiteX4441" fmla="*/ 646297 w 5372098"/>
              <a:gd name="connsiteY4441" fmla="*/ 2924470 h 6857999"/>
              <a:gd name="connsiteX4442" fmla="*/ 648292 w 5372098"/>
              <a:gd name="connsiteY4442" fmla="*/ 2953867 h 6857999"/>
              <a:gd name="connsiteX4443" fmla="*/ 651280 w 5372098"/>
              <a:gd name="connsiteY4443" fmla="*/ 2984761 h 6857999"/>
              <a:gd name="connsiteX4444" fmla="*/ 655766 w 5372098"/>
              <a:gd name="connsiteY4444" fmla="*/ 3017652 h 6857999"/>
              <a:gd name="connsiteX4445" fmla="*/ 661246 w 5372098"/>
              <a:gd name="connsiteY4445" fmla="*/ 3052036 h 6857999"/>
              <a:gd name="connsiteX4446" fmla="*/ 665232 w 5372098"/>
              <a:gd name="connsiteY4446" fmla="*/ 3048545 h 6857999"/>
              <a:gd name="connsiteX4447" fmla="*/ 669218 w 5372098"/>
              <a:gd name="connsiteY4447" fmla="*/ 3044061 h 6857999"/>
              <a:gd name="connsiteX4448" fmla="*/ 672708 w 5372098"/>
              <a:gd name="connsiteY4448" fmla="*/ 3039581 h 6857999"/>
              <a:gd name="connsiteX4449" fmla="*/ 675700 w 5372098"/>
              <a:gd name="connsiteY4449" fmla="*/ 3034095 h 6857999"/>
              <a:gd name="connsiteX4450" fmla="*/ 678688 w 5372098"/>
              <a:gd name="connsiteY4450" fmla="*/ 3028613 h 6857999"/>
              <a:gd name="connsiteX4451" fmla="*/ 680682 w 5372098"/>
              <a:gd name="connsiteY4451" fmla="*/ 3022138 h 6857999"/>
              <a:gd name="connsiteX4452" fmla="*/ 683173 w 5372098"/>
              <a:gd name="connsiteY4452" fmla="*/ 3015158 h 6857999"/>
              <a:gd name="connsiteX4453" fmla="*/ 684666 w 5372098"/>
              <a:gd name="connsiteY4453" fmla="*/ 3007686 h 6857999"/>
              <a:gd name="connsiteX4454" fmla="*/ 679683 w 5372098"/>
              <a:gd name="connsiteY4454" fmla="*/ 3004695 h 6857999"/>
              <a:gd name="connsiteX4455" fmla="*/ 676197 w 5372098"/>
              <a:gd name="connsiteY4455" fmla="*/ 3000710 h 6857999"/>
              <a:gd name="connsiteX4456" fmla="*/ 672708 w 5372098"/>
              <a:gd name="connsiteY4456" fmla="*/ 2995727 h 6857999"/>
              <a:gd name="connsiteX4457" fmla="*/ 670713 w 5372098"/>
              <a:gd name="connsiteY4457" fmla="*/ 2991242 h 6857999"/>
              <a:gd name="connsiteX4458" fmla="*/ 668222 w 5372098"/>
              <a:gd name="connsiteY4458" fmla="*/ 2985758 h 6857999"/>
              <a:gd name="connsiteX4459" fmla="*/ 667225 w 5372098"/>
              <a:gd name="connsiteY4459" fmla="*/ 2979780 h 6857999"/>
              <a:gd name="connsiteX4460" fmla="*/ 666729 w 5372098"/>
              <a:gd name="connsiteY4460" fmla="*/ 2973301 h 6857999"/>
              <a:gd name="connsiteX4461" fmla="*/ 665734 w 5372098"/>
              <a:gd name="connsiteY4461" fmla="*/ 2967320 h 6857999"/>
              <a:gd name="connsiteX4462" fmla="*/ 665734 w 5372098"/>
              <a:gd name="connsiteY4462" fmla="*/ 2960845 h 6857999"/>
              <a:gd name="connsiteX4463" fmla="*/ 666729 w 5372098"/>
              <a:gd name="connsiteY4463" fmla="*/ 2953867 h 6857999"/>
              <a:gd name="connsiteX4464" fmla="*/ 668722 w 5372098"/>
              <a:gd name="connsiteY4464" fmla="*/ 2939916 h 6857999"/>
              <a:gd name="connsiteX4465" fmla="*/ 671711 w 5372098"/>
              <a:gd name="connsiteY4465" fmla="*/ 2925462 h 6857999"/>
              <a:gd name="connsiteX4466" fmla="*/ 675198 w 5372098"/>
              <a:gd name="connsiteY4466" fmla="*/ 2911013 h 6857999"/>
              <a:gd name="connsiteX4467" fmla="*/ 682677 w 5372098"/>
              <a:gd name="connsiteY4467" fmla="*/ 2883604 h 6857999"/>
              <a:gd name="connsiteX4468" fmla="*/ 685164 w 5372098"/>
              <a:gd name="connsiteY4468" fmla="*/ 2871148 h 6857999"/>
              <a:gd name="connsiteX4469" fmla="*/ 687655 w 5372098"/>
              <a:gd name="connsiteY4469" fmla="*/ 2860184 h 6857999"/>
              <a:gd name="connsiteX4470" fmla="*/ 688158 w 5372098"/>
              <a:gd name="connsiteY4470" fmla="*/ 2855698 h 6857999"/>
              <a:gd name="connsiteX4471" fmla="*/ 688158 w 5372098"/>
              <a:gd name="connsiteY4471" fmla="*/ 2851213 h 6857999"/>
              <a:gd name="connsiteX4472" fmla="*/ 688158 w 5372098"/>
              <a:gd name="connsiteY4472" fmla="*/ 2847725 h 6857999"/>
              <a:gd name="connsiteX4473" fmla="*/ 687159 w 5372098"/>
              <a:gd name="connsiteY4473" fmla="*/ 2844235 h 6857999"/>
              <a:gd name="connsiteX4474" fmla="*/ 686163 w 5372098"/>
              <a:gd name="connsiteY4474" fmla="*/ 2841250 h 6857999"/>
              <a:gd name="connsiteX4475" fmla="*/ 684171 w 5372098"/>
              <a:gd name="connsiteY4475" fmla="*/ 2839749 h 6857999"/>
              <a:gd name="connsiteX4476" fmla="*/ 682174 w 5372098"/>
              <a:gd name="connsiteY4476" fmla="*/ 2838255 h 6857999"/>
              <a:gd name="connsiteX4477" fmla="*/ 678688 w 5372098"/>
              <a:gd name="connsiteY4477" fmla="*/ 2837758 h 6857999"/>
              <a:gd name="connsiteX4478" fmla="*/ 683671 w 5372098"/>
              <a:gd name="connsiteY4478" fmla="*/ 2824311 h 6857999"/>
              <a:gd name="connsiteX4479" fmla="*/ 688158 w 5372098"/>
              <a:gd name="connsiteY4479" fmla="*/ 2810351 h 6857999"/>
              <a:gd name="connsiteX4480" fmla="*/ 692144 w 5372098"/>
              <a:gd name="connsiteY4480" fmla="*/ 2796400 h 6857999"/>
              <a:gd name="connsiteX4481" fmla="*/ 695630 w 5372098"/>
              <a:gd name="connsiteY4481" fmla="*/ 2782945 h 6857999"/>
              <a:gd name="connsiteX4482" fmla="*/ 699117 w 5372098"/>
              <a:gd name="connsiteY4482" fmla="*/ 2768991 h 6857999"/>
              <a:gd name="connsiteX4483" fmla="*/ 701610 w 5372098"/>
              <a:gd name="connsiteY4483" fmla="*/ 2755037 h 6857999"/>
              <a:gd name="connsiteX4484" fmla="*/ 706093 w 5372098"/>
              <a:gd name="connsiteY4484" fmla="*/ 2726134 h 6857999"/>
              <a:gd name="connsiteX4485" fmla="*/ 710580 w 5372098"/>
              <a:gd name="connsiteY4485" fmla="*/ 2697730 h 6857999"/>
              <a:gd name="connsiteX4486" fmla="*/ 714068 w 5372098"/>
              <a:gd name="connsiteY4486" fmla="*/ 2667834 h 6857999"/>
              <a:gd name="connsiteX4487" fmla="*/ 720548 w 5372098"/>
              <a:gd name="connsiteY4487" fmla="*/ 2608032 h 6857999"/>
              <a:gd name="connsiteX4488" fmla="*/ 724530 w 5372098"/>
              <a:gd name="connsiteY4488" fmla="*/ 2578634 h 6857999"/>
              <a:gd name="connsiteX4489" fmla="*/ 728519 w 5372098"/>
              <a:gd name="connsiteY4489" fmla="*/ 2549232 h 6857999"/>
              <a:gd name="connsiteX4490" fmla="*/ 733501 w 5372098"/>
              <a:gd name="connsiteY4490" fmla="*/ 2519333 h 6857999"/>
              <a:gd name="connsiteX4491" fmla="*/ 736988 w 5372098"/>
              <a:gd name="connsiteY4491" fmla="*/ 2504381 h 6857999"/>
              <a:gd name="connsiteX4492" fmla="*/ 740476 w 5372098"/>
              <a:gd name="connsiteY4492" fmla="*/ 2490427 h 6857999"/>
              <a:gd name="connsiteX4493" fmla="*/ 744463 w 5372098"/>
              <a:gd name="connsiteY4493" fmla="*/ 2475480 h 6857999"/>
              <a:gd name="connsiteX4494" fmla="*/ 748945 w 5372098"/>
              <a:gd name="connsiteY4494" fmla="*/ 2461028 h 6857999"/>
              <a:gd name="connsiteX4495" fmla="*/ 753933 w 5372098"/>
              <a:gd name="connsiteY4495" fmla="*/ 2446577 h 6857999"/>
              <a:gd name="connsiteX4496" fmla="*/ 759910 w 5372098"/>
              <a:gd name="connsiteY4496" fmla="*/ 2432627 h 6857999"/>
              <a:gd name="connsiteX4497" fmla="*/ 766390 w 5372098"/>
              <a:gd name="connsiteY4497" fmla="*/ 2418176 h 6857999"/>
              <a:gd name="connsiteX4498" fmla="*/ 773366 w 5372098"/>
              <a:gd name="connsiteY4498" fmla="*/ 2404222 h 6857999"/>
              <a:gd name="connsiteX4499" fmla="*/ 781835 w 5372098"/>
              <a:gd name="connsiteY4499" fmla="*/ 2390767 h 6857999"/>
              <a:gd name="connsiteX4500" fmla="*/ 790306 w 5372098"/>
              <a:gd name="connsiteY4500" fmla="*/ 2376813 h 6857999"/>
              <a:gd name="connsiteX4501" fmla="*/ 789809 w 5372098"/>
              <a:gd name="connsiteY4501" fmla="*/ 2373828 h 6857999"/>
              <a:gd name="connsiteX4502" fmla="*/ 788313 w 5372098"/>
              <a:gd name="connsiteY4502" fmla="*/ 2371836 h 6857999"/>
              <a:gd name="connsiteX4503" fmla="*/ 786320 w 5372098"/>
              <a:gd name="connsiteY4503" fmla="*/ 2370838 h 6857999"/>
              <a:gd name="connsiteX4504" fmla="*/ 783828 w 5372098"/>
              <a:gd name="connsiteY4504" fmla="*/ 2369835 h 6857999"/>
              <a:gd name="connsiteX4505" fmla="*/ 777848 w 5372098"/>
              <a:gd name="connsiteY4505" fmla="*/ 2370838 h 6857999"/>
              <a:gd name="connsiteX4506" fmla="*/ 770875 w 5372098"/>
              <a:gd name="connsiteY4506" fmla="*/ 2371337 h 6857999"/>
              <a:gd name="connsiteX4507" fmla="*/ 767383 w 5372098"/>
              <a:gd name="connsiteY4507" fmla="*/ 2371337 h 6857999"/>
              <a:gd name="connsiteX4508" fmla="*/ 763896 w 5372098"/>
              <a:gd name="connsiteY4508" fmla="*/ 2371337 h 6857999"/>
              <a:gd name="connsiteX4509" fmla="*/ 760909 w 5372098"/>
              <a:gd name="connsiteY4509" fmla="*/ 2369338 h 6857999"/>
              <a:gd name="connsiteX4510" fmla="*/ 757916 w 5372098"/>
              <a:gd name="connsiteY4510" fmla="*/ 2367845 h 6857999"/>
              <a:gd name="connsiteX4511" fmla="*/ 755921 w 5372098"/>
              <a:gd name="connsiteY4511" fmla="*/ 2364352 h 6857999"/>
              <a:gd name="connsiteX4512" fmla="*/ 753933 w 5372098"/>
              <a:gd name="connsiteY4512" fmla="*/ 2359868 h 6857999"/>
              <a:gd name="connsiteX4513" fmla="*/ 753434 w 5372098"/>
              <a:gd name="connsiteY4513" fmla="*/ 2353391 h 6857999"/>
              <a:gd name="connsiteX4514" fmla="*/ 752933 w 5372098"/>
              <a:gd name="connsiteY4514" fmla="*/ 2345416 h 6857999"/>
              <a:gd name="connsiteX4515" fmla="*/ 757422 w 5372098"/>
              <a:gd name="connsiteY4515" fmla="*/ 2346415 h 6857999"/>
              <a:gd name="connsiteX4516" fmla="*/ 760909 w 5372098"/>
              <a:gd name="connsiteY4516" fmla="*/ 2345916 h 6857999"/>
              <a:gd name="connsiteX4517" fmla="*/ 764893 w 5372098"/>
              <a:gd name="connsiteY4517" fmla="*/ 2345416 h 6857999"/>
              <a:gd name="connsiteX4518" fmla="*/ 768381 w 5372098"/>
              <a:gd name="connsiteY4518" fmla="*/ 2343922 h 6857999"/>
              <a:gd name="connsiteX4519" fmla="*/ 771871 w 5372098"/>
              <a:gd name="connsiteY4519" fmla="*/ 2341932 h 6857999"/>
              <a:gd name="connsiteX4520" fmla="*/ 774861 w 5372098"/>
              <a:gd name="connsiteY4520" fmla="*/ 2338941 h 6857999"/>
              <a:gd name="connsiteX4521" fmla="*/ 777848 w 5372098"/>
              <a:gd name="connsiteY4521" fmla="*/ 2335454 h 6857999"/>
              <a:gd name="connsiteX4522" fmla="*/ 780338 w 5372098"/>
              <a:gd name="connsiteY4522" fmla="*/ 2331466 h 6857999"/>
              <a:gd name="connsiteX4523" fmla="*/ 782833 w 5372098"/>
              <a:gd name="connsiteY4523" fmla="*/ 2326980 h 6857999"/>
              <a:gd name="connsiteX4524" fmla="*/ 784329 w 5372098"/>
              <a:gd name="connsiteY4524" fmla="*/ 2321999 h 6857999"/>
              <a:gd name="connsiteX4525" fmla="*/ 788313 w 5372098"/>
              <a:gd name="connsiteY4525" fmla="*/ 2310535 h 6857999"/>
              <a:gd name="connsiteX4526" fmla="*/ 791305 w 5372098"/>
              <a:gd name="connsiteY4526" fmla="*/ 2298077 h 6857999"/>
              <a:gd name="connsiteX4527" fmla="*/ 793792 w 5372098"/>
              <a:gd name="connsiteY4527" fmla="*/ 2284123 h 6857999"/>
              <a:gd name="connsiteX4528" fmla="*/ 795289 w 5372098"/>
              <a:gd name="connsiteY4528" fmla="*/ 2269173 h 6857999"/>
              <a:gd name="connsiteX4529" fmla="*/ 795787 w 5372098"/>
              <a:gd name="connsiteY4529" fmla="*/ 2254224 h 6857999"/>
              <a:gd name="connsiteX4530" fmla="*/ 796286 w 5372098"/>
              <a:gd name="connsiteY4530" fmla="*/ 2238776 h 6857999"/>
              <a:gd name="connsiteX4531" fmla="*/ 795787 w 5372098"/>
              <a:gd name="connsiteY4531" fmla="*/ 2223825 h 6857999"/>
              <a:gd name="connsiteX4532" fmla="*/ 794790 w 5372098"/>
              <a:gd name="connsiteY4532" fmla="*/ 2209374 h 6857999"/>
              <a:gd name="connsiteX4533" fmla="*/ 793792 w 5372098"/>
              <a:gd name="connsiteY4533" fmla="*/ 2194922 h 6857999"/>
              <a:gd name="connsiteX4534" fmla="*/ 791305 w 5372098"/>
              <a:gd name="connsiteY4534" fmla="*/ 2181968 h 6857999"/>
              <a:gd name="connsiteX4535" fmla="*/ 789310 w 5372098"/>
              <a:gd name="connsiteY4535" fmla="*/ 2171005 h 6857999"/>
              <a:gd name="connsiteX4536" fmla="*/ 792299 w 5372098"/>
              <a:gd name="connsiteY4536" fmla="*/ 2177483 h 6857999"/>
              <a:gd name="connsiteX4537" fmla="*/ 795787 w 5372098"/>
              <a:gd name="connsiteY4537" fmla="*/ 2182963 h 6857999"/>
              <a:gd name="connsiteX4538" fmla="*/ 799772 w 5372098"/>
              <a:gd name="connsiteY4538" fmla="*/ 2186454 h 6857999"/>
              <a:gd name="connsiteX4539" fmla="*/ 803262 w 5372098"/>
              <a:gd name="connsiteY4539" fmla="*/ 2188445 h 6857999"/>
              <a:gd name="connsiteX4540" fmla="*/ 805257 w 5372098"/>
              <a:gd name="connsiteY4540" fmla="*/ 2188445 h 6857999"/>
              <a:gd name="connsiteX4541" fmla="*/ 806748 w 5372098"/>
              <a:gd name="connsiteY4541" fmla="*/ 2188948 h 6857999"/>
              <a:gd name="connsiteX4542" fmla="*/ 810242 w 5372098"/>
              <a:gd name="connsiteY4542" fmla="*/ 2187948 h 6857999"/>
              <a:gd name="connsiteX4543" fmla="*/ 813228 w 5372098"/>
              <a:gd name="connsiteY4543" fmla="*/ 2186454 h 6857999"/>
              <a:gd name="connsiteX4544" fmla="*/ 816716 w 5372098"/>
              <a:gd name="connsiteY4544" fmla="*/ 2182963 h 6857999"/>
              <a:gd name="connsiteX4545" fmla="*/ 820205 w 5372098"/>
              <a:gd name="connsiteY4545" fmla="*/ 2178978 h 6857999"/>
              <a:gd name="connsiteX4546" fmla="*/ 822698 w 5372098"/>
              <a:gd name="connsiteY4546" fmla="*/ 2172997 h 6857999"/>
              <a:gd name="connsiteX4547" fmla="*/ 826182 w 5372098"/>
              <a:gd name="connsiteY4547" fmla="*/ 2167517 h 6857999"/>
              <a:gd name="connsiteX4548" fmla="*/ 829172 w 5372098"/>
              <a:gd name="connsiteY4548" fmla="*/ 2160044 h 6857999"/>
              <a:gd name="connsiteX4549" fmla="*/ 835650 w 5372098"/>
              <a:gd name="connsiteY4549" fmla="*/ 2144099 h 6857999"/>
              <a:gd name="connsiteX4550" fmla="*/ 841133 w 5372098"/>
              <a:gd name="connsiteY4550" fmla="*/ 2125162 h 6857999"/>
              <a:gd name="connsiteX4551" fmla="*/ 847610 w 5372098"/>
              <a:gd name="connsiteY4551" fmla="*/ 2104235 h 6857999"/>
              <a:gd name="connsiteX4552" fmla="*/ 853091 w 5372098"/>
              <a:gd name="connsiteY4552" fmla="*/ 2083302 h 6857999"/>
              <a:gd name="connsiteX4553" fmla="*/ 865051 w 5372098"/>
              <a:gd name="connsiteY4553" fmla="*/ 2040950 h 6857999"/>
              <a:gd name="connsiteX4554" fmla="*/ 871528 w 5372098"/>
              <a:gd name="connsiteY4554" fmla="*/ 2020023 h 6857999"/>
              <a:gd name="connsiteX4555" fmla="*/ 878007 w 5372098"/>
              <a:gd name="connsiteY4555" fmla="*/ 2002078 h 6857999"/>
              <a:gd name="connsiteX4556" fmla="*/ 883988 w 5372098"/>
              <a:gd name="connsiteY4556" fmla="*/ 1985632 h 6857999"/>
              <a:gd name="connsiteX4557" fmla="*/ 886978 w 5372098"/>
              <a:gd name="connsiteY4557" fmla="*/ 1979655 h 6857999"/>
              <a:gd name="connsiteX4558" fmla="*/ 890462 w 5372098"/>
              <a:gd name="connsiteY4558" fmla="*/ 1973175 h 6857999"/>
              <a:gd name="connsiteX4559" fmla="*/ 891460 w 5372098"/>
              <a:gd name="connsiteY4559" fmla="*/ 1974173 h 6857999"/>
              <a:gd name="connsiteX4560" fmla="*/ 892959 w 5372098"/>
              <a:gd name="connsiteY4560" fmla="*/ 1976165 h 6857999"/>
              <a:gd name="connsiteX4561" fmla="*/ 893957 w 5372098"/>
              <a:gd name="connsiteY4561" fmla="*/ 1980152 h 6857999"/>
              <a:gd name="connsiteX4562" fmla="*/ 894450 w 5372098"/>
              <a:gd name="connsiteY4562" fmla="*/ 1984638 h 6857999"/>
              <a:gd name="connsiteX4563" fmla="*/ 894450 w 5372098"/>
              <a:gd name="connsiteY4563" fmla="*/ 1989621 h 6857999"/>
              <a:gd name="connsiteX4564" fmla="*/ 894450 w 5372098"/>
              <a:gd name="connsiteY4564" fmla="*/ 1995100 h 6857999"/>
              <a:gd name="connsiteX4565" fmla="*/ 894950 w 5372098"/>
              <a:gd name="connsiteY4565" fmla="*/ 1999585 h 6857999"/>
              <a:gd name="connsiteX4566" fmla="*/ 895946 w 5372098"/>
              <a:gd name="connsiteY4566" fmla="*/ 2001079 h 6857999"/>
              <a:gd name="connsiteX4567" fmla="*/ 896944 w 5372098"/>
              <a:gd name="connsiteY4567" fmla="*/ 2003073 h 6857999"/>
              <a:gd name="connsiteX4568" fmla="*/ 898436 w 5372098"/>
              <a:gd name="connsiteY4568" fmla="*/ 2004068 h 6857999"/>
              <a:gd name="connsiteX4569" fmla="*/ 899932 w 5372098"/>
              <a:gd name="connsiteY4569" fmla="*/ 2004570 h 6857999"/>
              <a:gd name="connsiteX4570" fmla="*/ 904416 w 5372098"/>
              <a:gd name="connsiteY4570" fmla="*/ 1996598 h 6857999"/>
              <a:gd name="connsiteX4571" fmla="*/ 908402 w 5372098"/>
              <a:gd name="connsiteY4571" fmla="*/ 1989124 h 6857999"/>
              <a:gd name="connsiteX4572" fmla="*/ 911392 w 5372098"/>
              <a:gd name="connsiteY4572" fmla="*/ 1981148 h 6857999"/>
              <a:gd name="connsiteX4573" fmla="*/ 914384 w 5372098"/>
              <a:gd name="connsiteY4573" fmla="*/ 1973175 h 6857999"/>
              <a:gd name="connsiteX4574" fmla="*/ 916875 w 5372098"/>
              <a:gd name="connsiteY4574" fmla="*/ 1965700 h 6857999"/>
              <a:gd name="connsiteX4575" fmla="*/ 918368 w 5372098"/>
              <a:gd name="connsiteY4575" fmla="*/ 1957732 h 6857999"/>
              <a:gd name="connsiteX4576" fmla="*/ 919864 w 5372098"/>
              <a:gd name="connsiteY4576" fmla="*/ 1950252 h 6857999"/>
              <a:gd name="connsiteX4577" fmla="*/ 920859 w 5372098"/>
              <a:gd name="connsiteY4577" fmla="*/ 1942282 h 6857999"/>
              <a:gd name="connsiteX4578" fmla="*/ 921356 w 5372098"/>
              <a:gd name="connsiteY4578" fmla="*/ 1934805 h 6857999"/>
              <a:gd name="connsiteX4579" fmla="*/ 920859 w 5372098"/>
              <a:gd name="connsiteY4579" fmla="*/ 1927329 h 6857999"/>
              <a:gd name="connsiteX4580" fmla="*/ 920859 w 5372098"/>
              <a:gd name="connsiteY4580" fmla="*/ 1919853 h 6857999"/>
              <a:gd name="connsiteX4581" fmla="*/ 919864 w 5372098"/>
              <a:gd name="connsiteY4581" fmla="*/ 1912874 h 6857999"/>
              <a:gd name="connsiteX4582" fmla="*/ 917872 w 5372098"/>
              <a:gd name="connsiteY4582" fmla="*/ 1906394 h 6857999"/>
              <a:gd name="connsiteX4583" fmla="*/ 916377 w 5372098"/>
              <a:gd name="connsiteY4583" fmla="*/ 1899419 h 6857999"/>
              <a:gd name="connsiteX4584" fmla="*/ 913883 w 5372098"/>
              <a:gd name="connsiteY4584" fmla="*/ 1892445 h 6857999"/>
              <a:gd name="connsiteX4585" fmla="*/ 910893 w 5372098"/>
              <a:gd name="connsiteY4585" fmla="*/ 1886960 h 6857999"/>
              <a:gd name="connsiteX4586" fmla="*/ 912392 w 5372098"/>
              <a:gd name="connsiteY4586" fmla="*/ 1880977 h 6857999"/>
              <a:gd name="connsiteX4587" fmla="*/ 914384 w 5372098"/>
              <a:gd name="connsiteY4587" fmla="*/ 1876990 h 6857999"/>
              <a:gd name="connsiteX4588" fmla="*/ 916875 w 5372098"/>
              <a:gd name="connsiteY4588" fmla="*/ 1874501 h 6857999"/>
              <a:gd name="connsiteX4589" fmla="*/ 918869 w 5372098"/>
              <a:gd name="connsiteY4589" fmla="*/ 1872510 h 6857999"/>
              <a:gd name="connsiteX4590" fmla="*/ 921859 w 5372098"/>
              <a:gd name="connsiteY4590" fmla="*/ 1872007 h 6857999"/>
              <a:gd name="connsiteX4591" fmla="*/ 924848 w 5372098"/>
              <a:gd name="connsiteY4591" fmla="*/ 1872007 h 6857999"/>
              <a:gd name="connsiteX4592" fmla="*/ 927836 w 5372098"/>
              <a:gd name="connsiteY4592" fmla="*/ 1872007 h 6857999"/>
              <a:gd name="connsiteX4593" fmla="*/ 930326 w 5372098"/>
              <a:gd name="connsiteY4593" fmla="*/ 1873005 h 6857999"/>
              <a:gd name="connsiteX4594" fmla="*/ 937304 w 5372098"/>
              <a:gd name="connsiteY4594" fmla="*/ 1875496 h 6857999"/>
              <a:gd name="connsiteX4595" fmla="*/ 943782 w 5372098"/>
              <a:gd name="connsiteY4595" fmla="*/ 1877985 h 6857999"/>
              <a:gd name="connsiteX4596" fmla="*/ 947270 w 5372098"/>
              <a:gd name="connsiteY4596" fmla="*/ 1879484 h 6857999"/>
              <a:gd name="connsiteX4597" fmla="*/ 949763 w 5372098"/>
              <a:gd name="connsiteY4597" fmla="*/ 1879484 h 6857999"/>
              <a:gd name="connsiteX4598" fmla="*/ 952753 w 5372098"/>
              <a:gd name="connsiteY4598" fmla="*/ 1879484 h 6857999"/>
              <a:gd name="connsiteX4599" fmla="*/ 955740 w 5372098"/>
              <a:gd name="connsiteY4599" fmla="*/ 1878489 h 6857999"/>
              <a:gd name="connsiteX4600" fmla="*/ 959231 w 5372098"/>
              <a:gd name="connsiteY4600" fmla="*/ 1866029 h 6857999"/>
              <a:gd name="connsiteX4601" fmla="*/ 962719 w 5372098"/>
              <a:gd name="connsiteY4601" fmla="*/ 1854068 h 6857999"/>
              <a:gd name="connsiteX4602" fmla="*/ 966203 w 5372098"/>
              <a:gd name="connsiteY4602" fmla="*/ 1842106 h 6857999"/>
              <a:gd name="connsiteX4603" fmla="*/ 970192 w 5372098"/>
              <a:gd name="connsiteY4603" fmla="*/ 1830146 h 6857999"/>
              <a:gd name="connsiteX4604" fmla="*/ 978663 w 5372098"/>
              <a:gd name="connsiteY4604" fmla="*/ 1807725 h 6857999"/>
              <a:gd name="connsiteX4605" fmla="*/ 987636 w 5372098"/>
              <a:gd name="connsiteY4605" fmla="*/ 1785297 h 6857999"/>
              <a:gd name="connsiteX4606" fmla="*/ 998096 w 5372098"/>
              <a:gd name="connsiteY4606" fmla="*/ 1764365 h 6857999"/>
              <a:gd name="connsiteX4607" fmla="*/ 1008559 w 5372098"/>
              <a:gd name="connsiteY4607" fmla="*/ 1743438 h 6857999"/>
              <a:gd name="connsiteX4608" fmla="*/ 1029986 w 5372098"/>
              <a:gd name="connsiteY4608" fmla="*/ 1702576 h 6857999"/>
              <a:gd name="connsiteX4609" fmla="*/ 1041447 w 5372098"/>
              <a:gd name="connsiteY4609" fmla="*/ 1681644 h 6857999"/>
              <a:gd name="connsiteX4610" fmla="*/ 1052413 w 5372098"/>
              <a:gd name="connsiteY4610" fmla="*/ 1660721 h 6857999"/>
              <a:gd name="connsiteX4611" fmla="*/ 1062874 w 5372098"/>
              <a:gd name="connsiteY4611" fmla="*/ 1638781 h 6857999"/>
              <a:gd name="connsiteX4612" fmla="*/ 1073341 w 5372098"/>
              <a:gd name="connsiteY4612" fmla="*/ 1616869 h 6857999"/>
              <a:gd name="connsiteX4613" fmla="*/ 1082312 w 5372098"/>
              <a:gd name="connsiteY4613" fmla="*/ 1593445 h 6857999"/>
              <a:gd name="connsiteX4614" fmla="*/ 1090779 w 5372098"/>
              <a:gd name="connsiteY4614" fmla="*/ 1569525 h 6857999"/>
              <a:gd name="connsiteX4615" fmla="*/ 1094770 w 5372098"/>
              <a:gd name="connsiteY4615" fmla="*/ 1557068 h 6857999"/>
              <a:gd name="connsiteX4616" fmla="*/ 1098754 w 5372098"/>
              <a:gd name="connsiteY4616" fmla="*/ 1543615 h 6857999"/>
              <a:gd name="connsiteX4617" fmla="*/ 1102242 w 5372098"/>
              <a:gd name="connsiteY4617" fmla="*/ 1530654 h 6857999"/>
              <a:gd name="connsiteX4618" fmla="*/ 1105230 w 5372098"/>
              <a:gd name="connsiteY4618" fmla="*/ 1516700 h 6857999"/>
              <a:gd name="connsiteX4619" fmla="*/ 1109218 w 5372098"/>
              <a:gd name="connsiteY4619" fmla="*/ 1519693 h 6857999"/>
              <a:gd name="connsiteX4620" fmla="*/ 1112707 w 5372098"/>
              <a:gd name="connsiteY4620" fmla="*/ 1520688 h 6857999"/>
              <a:gd name="connsiteX4621" fmla="*/ 1116193 w 5372098"/>
              <a:gd name="connsiteY4621" fmla="*/ 1522181 h 6857999"/>
              <a:gd name="connsiteX4622" fmla="*/ 1119679 w 5372098"/>
              <a:gd name="connsiteY4622" fmla="*/ 1521186 h 6857999"/>
              <a:gd name="connsiteX4623" fmla="*/ 1122174 w 5372098"/>
              <a:gd name="connsiteY4623" fmla="*/ 1520688 h 6857999"/>
              <a:gd name="connsiteX4624" fmla="*/ 1125661 w 5372098"/>
              <a:gd name="connsiteY4624" fmla="*/ 1519693 h 6857999"/>
              <a:gd name="connsiteX4625" fmla="*/ 1131642 w 5372098"/>
              <a:gd name="connsiteY4625" fmla="*/ 1516700 h 6857999"/>
              <a:gd name="connsiteX4626" fmla="*/ 1137622 w 5372098"/>
              <a:gd name="connsiteY4626" fmla="*/ 1513213 h 6857999"/>
              <a:gd name="connsiteX4627" fmla="*/ 1141110 w 5372098"/>
              <a:gd name="connsiteY4627" fmla="*/ 1512213 h 6857999"/>
              <a:gd name="connsiteX4628" fmla="*/ 1144098 w 5372098"/>
              <a:gd name="connsiteY4628" fmla="*/ 1511721 h 6857999"/>
              <a:gd name="connsiteX4629" fmla="*/ 1147584 w 5372098"/>
              <a:gd name="connsiteY4629" fmla="*/ 1511721 h 6857999"/>
              <a:gd name="connsiteX4630" fmla="*/ 1151074 w 5372098"/>
              <a:gd name="connsiteY4630" fmla="*/ 1512213 h 6857999"/>
              <a:gd name="connsiteX4631" fmla="*/ 1154564 w 5372098"/>
              <a:gd name="connsiteY4631" fmla="*/ 1513213 h 6857999"/>
              <a:gd name="connsiteX4632" fmla="*/ 1158550 w 5372098"/>
              <a:gd name="connsiteY4632" fmla="*/ 1516203 h 6857999"/>
              <a:gd name="connsiteX4633" fmla="*/ 1169015 w 5372098"/>
              <a:gd name="connsiteY4633" fmla="*/ 1487801 h 6857999"/>
              <a:gd name="connsiteX4634" fmla="*/ 1173996 w 5372098"/>
              <a:gd name="connsiteY4634" fmla="*/ 1474348 h 6857999"/>
              <a:gd name="connsiteX4635" fmla="*/ 1178979 w 5372098"/>
              <a:gd name="connsiteY4635" fmla="*/ 1461889 h 6857999"/>
              <a:gd name="connsiteX4636" fmla="*/ 1181969 w 5372098"/>
              <a:gd name="connsiteY4636" fmla="*/ 1455910 h 6857999"/>
              <a:gd name="connsiteX4637" fmla="*/ 1185458 w 5372098"/>
              <a:gd name="connsiteY4637" fmla="*/ 1450928 h 6857999"/>
              <a:gd name="connsiteX4638" fmla="*/ 1188448 w 5372098"/>
              <a:gd name="connsiteY4638" fmla="*/ 1446940 h 6857999"/>
              <a:gd name="connsiteX4639" fmla="*/ 1190938 w 5372098"/>
              <a:gd name="connsiteY4639" fmla="*/ 1442952 h 6857999"/>
              <a:gd name="connsiteX4640" fmla="*/ 1194426 w 5372098"/>
              <a:gd name="connsiteY4640" fmla="*/ 1440461 h 6857999"/>
              <a:gd name="connsiteX4641" fmla="*/ 1197912 w 5372098"/>
              <a:gd name="connsiteY4641" fmla="*/ 1438470 h 6857999"/>
              <a:gd name="connsiteX4642" fmla="*/ 1201901 w 5372098"/>
              <a:gd name="connsiteY4642" fmla="*/ 1437968 h 6857999"/>
              <a:gd name="connsiteX4643" fmla="*/ 1205389 w 5372098"/>
              <a:gd name="connsiteY4643" fmla="*/ 1438470 h 6857999"/>
              <a:gd name="connsiteX4644" fmla="*/ 1207384 w 5372098"/>
              <a:gd name="connsiteY4644" fmla="*/ 1434976 h 6857999"/>
              <a:gd name="connsiteX4645" fmla="*/ 1207883 w 5372098"/>
              <a:gd name="connsiteY4645" fmla="*/ 1431489 h 6857999"/>
              <a:gd name="connsiteX4646" fmla="*/ 1208379 w 5372098"/>
              <a:gd name="connsiteY4646" fmla="*/ 1427501 h 6857999"/>
              <a:gd name="connsiteX4647" fmla="*/ 1208379 w 5372098"/>
              <a:gd name="connsiteY4647" fmla="*/ 1423518 h 6857999"/>
              <a:gd name="connsiteX4648" fmla="*/ 1208379 w 5372098"/>
              <a:gd name="connsiteY4648" fmla="*/ 1419527 h 6857999"/>
              <a:gd name="connsiteX4649" fmla="*/ 1207384 w 5372098"/>
              <a:gd name="connsiteY4649" fmla="*/ 1415540 h 6857999"/>
              <a:gd name="connsiteX4650" fmla="*/ 1206386 w 5372098"/>
              <a:gd name="connsiteY4650" fmla="*/ 1412050 h 6857999"/>
              <a:gd name="connsiteX4651" fmla="*/ 1204888 w 5372098"/>
              <a:gd name="connsiteY4651" fmla="*/ 1409060 h 6857999"/>
              <a:gd name="connsiteX4652" fmla="*/ 1203397 w 5372098"/>
              <a:gd name="connsiteY4652" fmla="*/ 1407070 h 6857999"/>
              <a:gd name="connsiteX4653" fmla="*/ 1201402 w 5372098"/>
              <a:gd name="connsiteY4653" fmla="*/ 1405077 h 6857999"/>
              <a:gd name="connsiteX4654" fmla="*/ 1198911 w 5372098"/>
              <a:gd name="connsiteY4654" fmla="*/ 1404074 h 6857999"/>
              <a:gd name="connsiteX4655" fmla="*/ 1197416 w 5372098"/>
              <a:gd name="connsiteY4655" fmla="*/ 1404074 h 6857999"/>
              <a:gd name="connsiteX4656" fmla="*/ 1194426 w 5372098"/>
              <a:gd name="connsiteY4656" fmla="*/ 1405077 h 6857999"/>
              <a:gd name="connsiteX4657" fmla="*/ 1192431 w 5372098"/>
              <a:gd name="connsiteY4657" fmla="*/ 1408065 h 6857999"/>
              <a:gd name="connsiteX4658" fmla="*/ 1189940 w 5372098"/>
              <a:gd name="connsiteY4658" fmla="*/ 1412050 h 6857999"/>
              <a:gd name="connsiteX4659" fmla="*/ 1186954 w 5372098"/>
              <a:gd name="connsiteY4659" fmla="*/ 1417033 h 6857999"/>
              <a:gd name="connsiteX4660" fmla="*/ 1184959 w 5372098"/>
              <a:gd name="connsiteY4660" fmla="*/ 1413545 h 6857999"/>
              <a:gd name="connsiteX4661" fmla="*/ 1183465 w 5372098"/>
              <a:gd name="connsiteY4661" fmla="*/ 1411055 h 6857999"/>
              <a:gd name="connsiteX4662" fmla="*/ 1184460 w 5372098"/>
              <a:gd name="connsiteY4662" fmla="*/ 1408065 h 6857999"/>
              <a:gd name="connsiteX4663" fmla="*/ 1185458 w 5372098"/>
              <a:gd name="connsiteY4663" fmla="*/ 1405077 h 6857999"/>
              <a:gd name="connsiteX4664" fmla="*/ 1186954 w 5372098"/>
              <a:gd name="connsiteY4664" fmla="*/ 1403080 h 6857999"/>
              <a:gd name="connsiteX4665" fmla="*/ 1189940 w 5372098"/>
              <a:gd name="connsiteY4665" fmla="*/ 1400089 h 6857999"/>
              <a:gd name="connsiteX4666" fmla="*/ 1196916 w 5372098"/>
              <a:gd name="connsiteY4666" fmla="*/ 1394116 h 6857999"/>
              <a:gd name="connsiteX4667" fmla="*/ 1204888 w 5372098"/>
              <a:gd name="connsiteY4667" fmla="*/ 1387628 h 6857999"/>
              <a:gd name="connsiteX4668" fmla="*/ 1208877 w 5372098"/>
              <a:gd name="connsiteY4668" fmla="*/ 1383648 h 6857999"/>
              <a:gd name="connsiteX4669" fmla="*/ 1212864 w 5372098"/>
              <a:gd name="connsiteY4669" fmla="*/ 1378167 h 6857999"/>
              <a:gd name="connsiteX4670" fmla="*/ 1216350 w 5372098"/>
              <a:gd name="connsiteY4670" fmla="*/ 1373183 h 6857999"/>
              <a:gd name="connsiteX4671" fmla="*/ 1219342 w 5372098"/>
              <a:gd name="connsiteY4671" fmla="*/ 1366707 h 6857999"/>
              <a:gd name="connsiteX4672" fmla="*/ 1221333 w 5372098"/>
              <a:gd name="connsiteY4672" fmla="*/ 1359234 h 6857999"/>
              <a:gd name="connsiteX4673" fmla="*/ 1223326 w 5372098"/>
              <a:gd name="connsiteY4673" fmla="*/ 1351259 h 6857999"/>
              <a:gd name="connsiteX4674" fmla="*/ 1227815 w 5372098"/>
              <a:gd name="connsiteY4674" fmla="*/ 1348269 h 6857999"/>
              <a:gd name="connsiteX4675" fmla="*/ 1231300 w 5372098"/>
              <a:gd name="connsiteY4675" fmla="*/ 1346775 h 6857999"/>
              <a:gd name="connsiteX4676" fmla="*/ 1234291 w 5372098"/>
              <a:gd name="connsiteY4676" fmla="*/ 1345776 h 6857999"/>
              <a:gd name="connsiteX4677" fmla="*/ 1236283 w 5372098"/>
              <a:gd name="connsiteY4677" fmla="*/ 1345776 h 6857999"/>
              <a:gd name="connsiteX4678" fmla="*/ 1238275 w 5372098"/>
              <a:gd name="connsiteY4678" fmla="*/ 1346273 h 6857999"/>
              <a:gd name="connsiteX4679" fmla="*/ 1239772 w 5372098"/>
              <a:gd name="connsiteY4679" fmla="*/ 1346775 h 6857999"/>
              <a:gd name="connsiteX4680" fmla="*/ 1242262 w 5372098"/>
              <a:gd name="connsiteY4680" fmla="*/ 1349760 h 6857999"/>
              <a:gd name="connsiteX4681" fmla="*/ 1244257 w 5372098"/>
              <a:gd name="connsiteY4681" fmla="*/ 1352758 h 6857999"/>
              <a:gd name="connsiteX4682" fmla="*/ 1245753 w 5372098"/>
              <a:gd name="connsiteY4682" fmla="*/ 1353255 h 6857999"/>
              <a:gd name="connsiteX4683" fmla="*/ 1247244 w 5372098"/>
              <a:gd name="connsiteY4683" fmla="*/ 1353753 h 6857999"/>
              <a:gd name="connsiteX4684" fmla="*/ 1249738 w 5372098"/>
              <a:gd name="connsiteY4684" fmla="*/ 1353753 h 6857999"/>
              <a:gd name="connsiteX4685" fmla="*/ 1252227 w 5372098"/>
              <a:gd name="connsiteY4685" fmla="*/ 1352758 h 6857999"/>
              <a:gd name="connsiteX4686" fmla="*/ 1255716 w 5372098"/>
              <a:gd name="connsiteY4686" fmla="*/ 1350762 h 6857999"/>
              <a:gd name="connsiteX4687" fmla="*/ 1260202 w 5372098"/>
              <a:gd name="connsiteY4687" fmla="*/ 1347770 h 6857999"/>
              <a:gd name="connsiteX4688" fmla="*/ 1260202 w 5372098"/>
              <a:gd name="connsiteY4688" fmla="*/ 1342288 h 6857999"/>
              <a:gd name="connsiteX4689" fmla="*/ 1261197 w 5372098"/>
              <a:gd name="connsiteY4689" fmla="*/ 1336315 h 6857999"/>
              <a:gd name="connsiteX4690" fmla="*/ 1261697 w 5372098"/>
              <a:gd name="connsiteY4690" fmla="*/ 1330834 h 6857999"/>
              <a:gd name="connsiteX4691" fmla="*/ 1262692 w 5372098"/>
              <a:gd name="connsiteY4691" fmla="*/ 1324356 h 6857999"/>
              <a:gd name="connsiteX4692" fmla="*/ 1266180 w 5372098"/>
              <a:gd name="connsiteY4692" fmla="*/ 1312894 h 6857999"/>
              <a:gd name="connsiteX4693" fmla="*/ 1270665 w 5372098"/>
              <a:gd name="connsiteY4693" fmla="*/ 1300935 h 6857999"/>
              <a:gd name="connsiteX4694" fmla="*/ 1275651 w 5372098"/>
              <a:gd name="connsiteY4694" fmla="*/ 1288974 h 6857999"/>
              <a:gd name="connsiteX4695" fmla="*/ 1281629 w 5372098"/>
              <a:gd name="connsiteY4695" fmla="*/ 1277018 h 6857999"/>
              <a:gd name="connsiteX4696" fmla="*/ 1293088 w 5372098"/>
              <a:gd name="connsiteY4696" fmla="*/ 1253595 h 6857999"/>
              <a:gd name="connsiteX4697" fmla="*/ 1298572 w 5372098"/>
              <a:gd name="connsiteY4697" fmla="*/ 1242628 h 6857999"/>
              <a:gd name="connsiteX4698" fmla="*/ 1304050 w 5372098"/>
              <a:gd name="connsiteY4698" fmla="*/ 1231667 h 6857999"/>
              <a:gd name="connsiteX4699" fmla="*/ 1308538 w 5372098"/>
              <a:gd name="connsiteY4699" fmla="*/ 1221201 h 6857999"/>
              <a:gd name="connsiteX4700" fmla="*/ 1312022 w 5372098"/>
              <a:gd name="connsiteY4700" fmla="*/ 1211236 h 6857999"/>
              <a:gd name="connsiteX4701" fmla="*/ 1314018 w 5372098"/>
              <a:gd name="connsiteY4701" fmla="*/ 1201768 h 6857999"/>
              <a:gd name="connsiteX4702" fmla="*/ 1315014 w 5372098"/>
              <a:gd name="connsiteY4702" fmla="*/ 1197782 h 6857999"/>
              <a:gd name="connsiteX4703" fmla="*/ 1315014 w 5372098"/>
              <a:gd name="connsiteY4703" fmla="*/ 1193296 h 6857999"/>
              <a:gd name="connsiteX4704" fmla="*/ 1315014 w 5372098"/>
              <a:gd name="connsiteY4704" fmla="*/ 1189310 h 6857999"/>
              <a:gd name="connsiteX4705" fmla="*/ 1313519 w 5372098"/>
              <a:gd name="connsiteY4705" fmla="*/ 1185825 h 6857999"/>
              <a:gd name="connsiteX4706" fmla="*/ 1312524 w 5372098"/>
              <a:gd name="connsiteY4706" fmla="*/ 1181839 h 6857999"/>
              <a:gd name="connsiteX4707" fmla="*/ 1310033 w 5372098"/>
              <a:gd name="connsiteY4707" fmla="*/ 1178846 h 6857999"/>
              <a:gd name="connsiteX4708" fmla="*/ 1316010 w 5372098"/>
              <a:gd name="connsiteY4708" fmla="*/ 1178846 h 6857999"/>
              <a:gd name="connsiteX4709" fmla="*/ 1320994 w 5372098"/>
              <a:gd name="connsiteY4709" fmla="*/ 1178846 h 6857999"/>
              <a:gd name="connsiteX4710" fmla="*/ 1325480 w 5372098"/>
              <a:gd name="connsiteY4710" fmla="*/ 1178846 h 6857999"/>
              <a:gd name="connsiteX4711" fmla="*/ 1330962 w 5372098"/>
              <a:gd name="connsiteY4711" fmla="*/ 1178349 h 6857999"/>
              <a:gd name="connsiteX4712" fmla="*/ 1334948 w 5372098"/>
              <a:gd name="connsiteY4712" fmla="*/ 1177354 h 6857999"/>
              <a:gd name="connsiteX4713" fmla="*/ 1339429 w 5372098"/>
              <a:gd name="connsiteY4713" fmla="*/ 1176357 h 6857999"/>
              <a:gd name="connsiteX4714" fmla="*/ 1343418 w 5372098"/>
              <a:gd name="connsiteY4714" fmla="*/ 1174364 h 6857999"/>
              <a:gd name="connsiteX4715" fmla="*/ 1347408 w 5372098"/>
              <a:gd name="connsiteY4715" fmla="*/ 1172866 h 6857999"/>
              <a:gd name="connsiteX4716" fmla="*/ 1354880 w 5372098"/>
              <a:gd name="connsiteY4716" fmla="*/ 1167384 h 6857999"/>
              <a:gd name="connsiteX4717" fmla="*/ 1361357 w 5372098"/>
              <a:gd name="connsiteY4717" fmla="*/ 1161905 h 6857999"/>
              <a:gd name="connsiteX4718" fmla="*/ 1368330 w 5372098"/>
              <a:gd name="connsiteY4718" fmla="*/ 1155427 h 6857999"/>
              <a:gd name="connsiteX4719" fmla="*/ 1374312 w 5372098"/>
              <a:gd name="connsiteY4719" fmla="*/ 1147951 h 6857999"/>
              <a:gd name="connsiteX4720" fmla="*/ 1380292 w 5372098"/>
              <a:gd name="connsiteY4720" fmla="*/ 1139480 h 6857999"/>
              <a:gd name="connsiteX4721" fmla="*/ 1386271 w 5372098"/>
              <a:gd name="connsiteY4721" fmla="*/ 1131011 h 6857999"/>
              <a:gd name="connsiteX4722" fmla="*/ 1399231 w 5372098"/>
              <a:gd name="connsiteY4722" fmla="*/ 1111575 h 6857999"/>
              <a:gd name="connsiteX4723" fmla="*/ 1413180 w 5372098"/>
              <a:gd name="connsiteY4723" fmla="*/ 1090645 h 6857999"/>
              <a:gd name="connsiteX4724" fmla="*/ 1421151 w 5372098"/>
              <a:gd name="connsiteY4724" fmla="*/ 1080180 h 6857999"/>
              <a:gd name="connsiteX4725" fmla="*/ 1430622 w 5372098"/>
              <a:gd name="connsiteY4725" fmla="*/ 1069715 h 6857999"/>
              <a:gd name="connsiteX4726" fmla="*/ 1431117 w 5372098"/>
              <a:gd name="connsiteY4726" fmla="*/ 1071209 h 6857999"/>
              <a:gd name="connsiteX4727" fmla="*/ 1432116 w 5372098"/>
              <a:gd name="connsiteY4727" fmla="*/ 1073202 h 6857999"/>
              <a:gd name="connsiteX4728" fmla="*/ 1432116 w 5372098"/>
              <a:gd name="connsiteY4728" fmla="*/ 1077687 h 6857999"/>
              <a:gd name="connsiteX4729" fmla="*/ 1431615 w 5372098"/>
              <a:gd name="connsiteY4729" fmla="*/ 1082670 h 6857999"/>
              <a:gd name="connsiteX4730" fmla="*/ 1430122 w 5372098"/>
              <a:gd name="connsiteY4730" fmla="*/ 1088651 h 6857999"/>
              <a:gd name="connsiteX4731" fmla="*/ 1427130 w 5372098"/>
              <a:gd name="connsiteY4731" fmla="*/ 1094633 h 6857999"/>
              <a:gd name="connsiteX4732" fmla="*/ 1423645 w 5372098"/>
              <a:gd name="connsiteY4732" fmla="*/ 1101609 h 6857999"/>
              <a:gd name="connsiteX4733" fmla="*/ 1415673 w 5372098"/>
              <a:gd name="connsiteY4733" fmla="*/ 1116062 h 6857999"/>
              <a:gd name="connsiteX4734" fmla="*/ 1406700 w 5372098"/>
              <a:gd name="connsiteY4734" fmla="*/ 1131509 h 6857999"/>
              <a:gd name="connsiteX4735" fmla="*/ 1397732 w 5372098"/>
              <a:gd name="connsiteY4735" fmla="*/ 1147455 h 6857999"/>
              <a:gd name="connsiteX4736" fmla="*/ 1393744 w 5372098"/>
              <a:gd name="connsiteY4736" fmla="*/ 1154931 h 6857999"/>
              <a:gd name="connsiteX4737" fmla="*/ 1389759 w 5372098"/>
              <a:gd name="connsiteY4737" fmla="*/ 1162401 h 6857999"/>
              <a:gd name="connsiteX4738" fmla="*/ 1386768 w 5372098"/>
              <a:gd name="connsiteY4738" fmla="*/ 1169381 h 6857999"/>
              <a:gd name="connsiteX4739" fmla="*/ 1384775 w 5372098"/>
              <a:gd name="connsiteY4739" fmla="*/ 1176357 h 6857999"/>
              <a:gd name="connsiteX4740" fmla="*/ 1388761 w 5372098"/>
              <a:gd name="connsiteY4740" fmla="*/ 1180342 h 6857999"/>
              <a:gd name="connsiteX4741" fmla="*/ 1392751 w 5372098"/>
              <a:gd name="connsiteY4741" fmla="*/ 1182335 h 6857999"/>
              <a:gd name="connsiteX4742" fmla="*/ 1397233 w 5372098"/>
              <a:gd name="connsiteY4742" fmla="*/ 1183832 h 6857999"/>
              <a:gd name="connsiteX4743" fmla="*/ 1401719 w 5372098"/>
              <a:gd name="connsiteY4743" fmla="*/ 1183832 h 6857999"/>
              <a:gd name="connsiteX4744" fmla="*/ 1406700 w 5372098"/>
              <a:gd name="connsiteY4744" fmla="*/ 1182335 h 6857999"/>
              <a:gd name="connsiteX4745" fmla="*/ 1411187 w 5372098"/>
              <a:gd name="connsiteY4745" fmla="*/ 1180836 h 6857999"/>
              <a:gd name="connsiteX4746" fmla="*/ 1416170 w 5372098"/>
              <a:gd name="connsiteY4746" fmla="*/ 1177354 h 6857999"/>
              <a:gd name="connsiteX4747" fmla="*/ 1420654 w 5372098"/>
              <a:gd name="connsiteY4747" fmla="*/ 1173863 h 6857999"/>
              <a:gd name="connsiteX4748" fmla="*/ 1426136 w 5372098"/>
              <a:gd name="connsiteY4748" fmla="*/ 1169381 h 6857999"/>
              <a:gd name="connsiteX4749" fmla="*/ 1430622 w 5372098"/>
              <a:gd name="connsiteY4749" fmla="*/ 1163897 h 6857999"/>
              <a:gd name="connsiteX4750" fmla="*/ 1435103 w 5372098"/>
              <a:gd name="connsiteY4750" fmla="*/ 1158416 h 6857999"/>
              <a:gd name="connsiteX4751" fmla="*/ 1439589 w 5372098"/>
              <a:gd name="connsiteY4751" fmla="*/ 1151938 h 6857999"/>
              <a:gd name="connsiteX4752" fmla="*/ 1448063 w 5372098"/>
              <a:gd name="connsiteY4752" fmla="*/ 1139480 h 6857999"/>
              <a:gd name="connsiteX4753" fmla="*/ 1455536 w 5372098"/>
              <a:gd name="connsiteY4753" fmla="*/ 1127020 h 6857999"/>
              <a:gd name="connsiteX4754" fmla="*/ 1457527 w 5372098"/>
              <a:gd name="connsiteY4754" fmla="*/ 1131011 h 6857999"/>
              <a:gd name="connsiteX4755" fmla="*/ 1458528 w 5372098"/>
              <a:gd name="connsiteY4755" fmla="*/ 1134997 h 6857999"/>
              <a:gd name="connsiteX4756" fmla="*/ 1459022 w 5372098"/>
              <a:gd name="connsiteY4756" fmla="*/ 1138984 h 6857999"/>
              <a:gd name="connsiteX4757" fmla="*/ 1459022 w 5372098"/>
              <a:gd name="connsiteY4757" fmla="*/ 1142970 h 6857999"/>
              <a:gd name="connsiteX4758" fmla="*/ 1459022 w 5372098"/>
              <a:gd name="connsiteY4758" fmla="*/ 1146955 h 6857999"/>
              <a:gd name="connsiteX4759" fmla="*/ 1458027 w 5372098"/>
              <a:gd name="connsiteY4759" fmla="*/ 1150941 h 6857999"/>
              <a:gd name="connsiteX4760" fmla="*/ 1457034 w 5372098"/>
              <a:gd name="connsiteY4760" fmla="*/ 1154931 h 6857999"/>
              <a:gd name="connsiteX4761" fmla="*/ 1455035 w 5372098"/>
              <a:gd name="connsiteY4761" fmla="*/ 1158416 h 6857999"/>
              <a:gd name="connsiteX4762" fmla="*/ 1450550 w 5372098"/>
              <a:gd name="connsiteY4762" fmla="*/ 1165892 h 6857999"/>
              <a:gd name="connsiteX4763" fmla="*/ 1445069 w 5372098"/>
              <a:gd name="connsiteY4763" fmla="*/ 1173863 h 6857999"/>
              <a:gd name="connsiteX4764" fmla="*/ 1431615 w 5372098"/>
              <a:gd name="connsiteY4764" fmla="*/ 1189810 h 6857999"/>
              <a:gd name="connsiteX4765" fmla="*/ 1424144 w 5372098"/>
              <a:gd name="connsiteY4765" fmla="*/ 1197782 h 6857999"/>
              <a:gd name="connsiteX4766" fmla="*/ 1417168 w 5372098"/>
              <a:gd name="connsiteY4766" fmla="*/ 1206751 h 6857999"/>
              <a:gd name="connsiteX4767" fmla="*/ 1411187 w 5372098"/>
              <a:gd name="connsiteY4767" fmla="*/ 1215720 h 6857999"/>
              <a:gd name="connsiteX4768" fmla="*/ 1404708 w 5372098"/>
              <a:gd name="connsiteY4768" fmla="*/ 1226187 h 6857999"/>
              <a:gd name="connsiteX4769" fmla="*/ 1402221 w 5372098"/>
              <a:gd name="connsiteY4769" fmla="*/ 1231170 h 6857999"/>
              <a:gd name="connsiteX4770" fmla="*/ 1400226 w 5372098"/>
              <a:gd name="connsiteY4770" fmla="*/ 1236149 h 6857999"/>
              <a:gd name="connsiteX4771" fmla="*/ 1398231 w 5372098"/>
              <a:gd name="connsiteY4771" fmla="*/ 1241633 h 6857999"/>
              <a:gd name="connsiteX4772" fmla="*/ 1396736 w 5372098"/>
              <a:gd name="connsiteY4772" fmla="*/ 1247114 h 6857999"/>
              <a:gd name="connsiteX4773" fmla="*/ 1395737 w 5372098"/>
              <a:gd name="connsiteY4773" fmla="*/ 1253595 h 6857999"/>
              <a:gd name="connsiteX4774" fmla="*/ 1394244 w 5372098"/>
              <a:gd name="connsiteY4774" fmla="*/ 1259076 h 6857999"/>
              <a:gd name="connsiteX4775" fmla="*/ 1394244 w 5372098"/>
              <a:gd name="connsiteY4775" fmla="*/ 1265553 h 6857999"/>
              <a:gd name="connsiteX4776" fmla="*/ 1394244 w 5372098"/>
              <a:gd name="connsiteY4776" fmla="*/ 1272529 h 6857999"/>
              <a:gd name="connsiteX4777" fmla="*/ 1399726 w 5372098"/>
              <a:gd name="connsiteY4777" fmla="*/ 1267546 h 6857999"/>
              <a:gd name="connsiteX4778" fmla="*/ 1404708 w 5372098"/>
              <a:gd name="connsiteY4778" fmla="*/ 1262066 h 6857999"/>
              <a:gd name="connsiteX4779" fmla="*/ 1409194 w 5372098"/>
              <a:gd name="connsiteY4779" fmla="*/ 1255586 h 6857999"/>
              <a:gd name="connsiteX4780" fmla="*/ 1414677 w 5372098"/>
              <a:gd name="connsiteY4780" fmla="*/ 1248112 h 6857999"/>
              <a:gd name="connsiteX4781" fmla="*/ 1423645 w 5372098"/>
              <a:gd name="connsiteY4781" fmla="*/ 1232662 h 6857999"/>
              <a:gd name="connsiteX4782" fmla="*/ 1433608 w 5372098"/>
              <a:gd name="connsiteY4782" fmla="*/ 1217715 h 6857999"/>
              <a:gd name="connsiteX4783" fmla="*/ 1438593 w 5372098"/>
              <a:gd name="connsiteY4783" fmla="*/ 1210740 h 6857999"/>
              <a:gd name="connsiteX4784" fmla="*/ 1443081 w 5372098"/>
              <a:gd name="connsiteY4784" fmla="*/ 1204756 h 6857999"/>
              <a:gd name="connsiteX4785" fmla="*/ 1448063 w 5372098"/>
              <a:gd name="connsiteY4785" fmla="*/ 1199279 h 6857999"/>
              <a:gd name="connsiteX4786" fmla="*/ 1453539 w 5372098"/>
              <a:gd name="connsiteY4786" fmla="*/ 1195292 h 6857999"/>
              <a:gd name="connsiteX4787" fmla="*/ 1456532 w 5372098"/>
              <a:gd name="connsiteY4787" fmla="*/ 1193795 h 6857999"/>
              <a:gd name="connsiteX4788" fmla="*/ 1458528 w 5372098"/>
              <a:gd name="connsiteY4788" fmla="*/ 1192800 h 6857999"/>
              <a:gd name="connsiteX4789" fmla="*/ 1461515 w 5372098"/>
              <a:gd name="connsiteY4789" fmla="*/ 1192299 h 6857999"/>
              <a:gd name="connsiteX4790" fmla="*/ 1464503 w 5372098"/>
              <a:gd name="connsiteY4790" fmla="*/ 1192299 h 6857999"/>
              <a:gd name="connsiteX4791" fmla="*/ 1466997 w 5372098"/>
              <a:gd name="connsiteY4791" fmla="*/ 1192299 h 6857999"/>
              <a:gd name="connsiteX4792" fmla="*/ 1469983 w 5372098"/>
              <a:gd name="connsiteY4792" fmla="*/ 1192800 h 6857999"/>
              <a:gd name="connsiteX4793" fmla="*/ 1472974 w 5372098"/>
              <a:gd name="connsiteY4793" fmla="*/ 1194293 h 6857999"/>
              <a:gd name="connsiteX4794" fmla="*/ 1475964 w 5372098"/>
              <a:gd name="connsiteY4794" fmla="*/ 1196289 h 6857999"/>
              <a:gd name="connsiteX4795" fmla="*/ 1479452 w 5372098"/>
              <a:gd name="connsiteY4795" fmla="*/ 1189310 h 6857999"/>
              <a:gd name="connsiteX4796" fmla="*/ 1481445 w 5372098"/>
              <a:gd name="connsiteY4796" fmla="*/ 1182834 h 6857999"/>
              <a:gd name="connsiteX4797" fmla="*/ 1483439 w 5372098"/>
              <a:gd name="connsiteY4797" fmla="*/ 1177354 h 6857999"/>
              <a:gd name="connsiteX4798" fmla="*/ 1484436 w 5372098"/>
              <a:gd name="connsiteY4798" fmla="*/ 1172371 h 6857999"/>
              <a:gd name="connsiteX4799" fmla="*/ 1484935 w 5372098"/>
              <a:gd name="connsiteY4799" fmla="*/ 1161905 h 6857999"/>
              <a:gd name="connsiteX4800" fmla="*/ 1485431 w 5372098"/>
              <a:gd name="connsiteY4800" fmla="*/ 1152437 h 6857999"/>
              <a:gd name="connsiteX4801" fmla="*/ 1485431 w 5372098"/>
              <a:gd name="connsiteY4801" fmla="*/ 1147951 h 6857999"/>
              <a:gd name="connsiteX4802" fmla="*/ 1486428 w 5372098"/>
              <a:gd name="connsiteY4802" fmla="*/ 1142970 h 6857999"/>
              <a:gd name="connsiteX4803" fmla="*/ 1487928 w 5372098"/>
              <a:gd name="connsiteY4803" fmla="*/ 1136990 h 6857999"/>
              <a:gd name="connsiteX4804" fmla="*/ 1489420 w 5372098"/>
              <a:gd name="connsiteY4804" fmla="*/ 1131509 h 6857999"/>
              <a:gd name="connsiteX4805" fmla="*/ 1492407 w 5372098"/>
              <a:gd name="connsiteY4805" fmla="*/ 1125030 h 6857999"/>
              <a:gd name="connsiteX4806" fmla="*/ 1495898 w 5372098"/>
              <a:gd name="connsiteY4806" fmla="*/ 1118551 h 6857999"/>
              <a:gd name="connsiteX4807" fmla="*/ 1500380 w 5372098"/>
              <a:gd name="connsiteY4807" fmla="*/ 1110081 h 6857999"/>
              <a:gd name="connsiteX4808" fmla="*/ 1506859 w 5372098"/>
              <a:gd name="connsiteY4808" fmla="*/ 1101609 h 6857999"/>
              <a:gd name="connsiteX4809" fmla="*/ 1508354 w 5372098"/>
              <a:gd name="connsiteY4809" fmla="*/ 1095628 h 6857999"/>
              <a:gd name="connsiteX4810" fmla="*/ 1509353 w 5372098"/>
              <a:gd name="connsiteY4810" fmla="*/ 1091643 h 6857999"/>
              <a:gd name="connsiteX4811" fmla="*/ 1508854 w 5372098"/>
              <a:gd name="connsiteY4811" fmla="*/ 1089149 h 6857999"/>
              <a:gd name="connsiteX4812" fmla="*/ 1508354 w 5372098"/>
              <a:gd name="connsiteY4812" fmla="*/ 1088651 h 6857999"/>
              <a:gd name="connsiteX4813" fmla="*/ 1507857 w 5372098"/>
              <a:gd name="connsiteY4813" fmla="*/ 1088651 h 6857999"/>
              <a:gd name="connsiteX4814" fmla="*/ 1506363 w 5372098"/>
              <a:gd name="connsiteY4814" fmla="*/ 1089149 h 6857999"/>
              <a:gd name="connsiteX4815" fmla="*/ 1503371 w 5372098"/>
              <a:gd name="connsiteY4815" fmla="*/ 1090645 h 6857999"/>
              <a:gd name="connsiteX4816" fmla="*/ 1496895 w 5372098"/>
              <a:gd name="connsiteY4816" fmla="*/ 1096127 h 6857999"/>
              <a:gd name="connsiteX4817" fmla="*/ 1488924 w 5372098"/>
              <a:gd name="connsiteY4817" fmla="*/ 1101609 h 6857999"/>
              <a:gd name="connsiteX4818" fmla="*/ 1485431 w 5372098"/>
              <a:gd name="connsiteY4818" fmla="*/ 1104599 h 6857999"/>
              <a:gd name="connsiteX4819" fmla="*/ 1481445 w 5372098"/>
              <a:gd name="connsiteY4819" fmla="*/ 1106093 h 6857999"/>
              <a:gd name="connsiteX4820" fmla="*/ 1477959 w 5372098"/>
              <a:gd name="connsiteY4820" fmla="*/ 1107588 h 6857999"/>
              <a:gd name="connsiteX4821" fmla="*/ 1476467 w 5372098"/>
              <a:gd name="connsiteY4821" fmla="*/ 1107588 h 6857999"/>
              <a:gd name="connsiteX4822" fmla="*/ 1474469 w 5372098"/>
              <a:gd name="connsiteY4822" fmla="*/ 1107089 h 6857999"/>
              <a:gd name="connsiteX4823" fmla="*/ 1472974 w 5372098"/>
              <a:gd name="connsiteY4823" fmla="*/ 1106093 h 6857999"/>
              <a:gd name="connsiteX4824" fmla="*/ 1471980 w 5372098"/>
              <a:gd name="connsiteY4824" fmla="*/ 1105096 h 6857999"/>
              <a:gd name="connsiteX4825" fmla="*/ 1470483 w 5372098"/>
              <a:gd name="connsiteY4825" fmla="*/ 1103602 h 6857999"/>
              <a:gd name="connsiteX4826" fmla="*/ 1469490 w 5372098"/>
              <a:gd name="connsiteY4826" fmla="*/ 1101609 h 6857999"/>
              <a:gd name="connsiteX4827" fmla="*/ 1500380 w 5372098"/>
              <a:gd name="connsiteY4827" fmla="*/ 1078187 h 6857999"/>
              <a:gd name="connsiteX4828" fmla="*/ 1512339 w 5372098"/>
              <a:gd name="connsiteY4828" fmla="*/ 1069215 h 6857999"/>
              <a:gd name="connsiteX4829" fmla="*/ 1524300 w 5372098"/>
              <a:gd name="connsiteY4829" fmla="*/ 1060248 h 6857999"/>
              <a:gd name="connsiteX4830" fmla="*/ 1537258 w 5372098"/>
              <a:gd name="connsiteY4830" fmla="*/ 1052275 h 6857999"/>
              <a:gd name="connsiteX4831" fmla="*/ 1550213 w 5372098"/>
              <a:gd name="connsiteY4831" fmla="*/ 1044800 h 6857999"/>
              <a:gd name="connsiteX4832" fmla="*/ 1566157 w 5372098"/>
              <a:gd name="connsiteY4832" fmla="*/ 1036827 h 6857999"/>
              <a:gd name="connsiteX4833" fmla="*/ 1584597 w 5372098"/>
              <a:gd name="connsiteY4833" fmla="*/ 1027854 h 6857999"/>
              <a:gd name="connsiteX4834" fmla="*/ 1578615 w 5372098"/>
              <a:gd name="connsiteY4834" fmla="*/ 1038319 h 6857999"/>
              <a:gd name="connsiteX4835" fmla="*/ 1573632 w 5372098"/>
              <a:gd name="connsiteY4835" fmla="*/ 1047292 h 6857999"/>
              <a:gd name="connsiteX4836" fmla="*/ 1570143 w 5372098"/>
              <a:gd name="connsiteY4836" fmla="*/ 1055265 h 6857999"/>
              <a:gd name="connsiteX4837" fmla="*/ 1567652 w 5372098"/>
              <a:gd name="connsiteY4837" fmla="*/ 1063236 h 6857999"/>
              <a:gd name="connsiteX4838" fmla="*/ 1566656 w 5372098"/>
              <a:gd name="connsiteY4838" fmla="*/ 1069715 h 6857999"/>
              <a:gd name="connsiteX4839" fmla="*/ 1566656 w 5372098"/>
              <a:gd name="connsiteY4839" fmla="*/ 1073202 h 6857999"/>
              <a:gd name="connsiteX4840" fmla="*/ 1566656 w 5372098"/>
              <a:gd name="connsiteY4840" fmla="*/ 1076192 h 6857999"/>
              <a:gd name="connsiteX4841" fmla="*/ 1568148 w 5372098"/>
              <a:gd name="connsiteY4841" fmla="*/ 1078187 h 6857999"/>
              <a:gd name="connsiteX4842" fmla="*/ 1569143 w 5372098"/>
              <a:gd name="connsiteY4842" fmla="*/ 1080679 h 6857999"/>
              <a:gd name="connsiteX4843" fmla="*/ 1570642 w 5372098"/>
              <a:gd name="connsiteY4843" fmla="*/ 1082670 h 6857999"/>
              <a:gd name="connsiteX4844" fmla="*/ 1572634 w 5372098"/>
              <a:gd name="connsiteY4844" fmla="*/ 1084665 h 6857999"/>
              <a:gd name="connsiteX4845" fmla="*/ 1574128 w 5372098"/>
              <a:gd name="connsiteY4845" fmla="*/ 1085660 h 6857999"/>
              <a:gd name="connsiteX4846" fmla="*/ 1576620 w 5372098"/>
              <a:gd name="connsiteY4846" fmla="*/ 1086658 h 6857999"/>
              <a:gd name="connsiteX4847" fmla="*/ 1578114 w 5372098"/>
              <a:gd name="connsiteY4847" fmla="*/ 1087655 h 6857999"/>
              <a:gd name="connsiteX4848" fmla="*/ 1580109 w 5372098"/>
              <a:gd name="connsiteY4848" fmla="*/ 1087655 h 6857999"/>
              <a:gd name="connsiteX4849" fmla="*/ 1584095 w 5372098"/>
              <a:gd name="connsiteY4849" fmla="*/ 1086658 h 6857999"/>
              <a:gd name="connsiteX4850" fmla="*/ 1587584 w 5372098"/>
              <a:gd name="connsiteY4850" fmla="*/ 1085164 h 6857999"/>
              <a:gd name="connsiteX4851" fmla="*/ 1591071 w 5372098"/>
              <a:gd name="connsiteY4851" fmla="*/ 1084166 h 6857999"/>
              <a:gd name="connsiteX4852" fmla="*/ 1595059 w 5372098"/>
              <a:gd name="connsiteY4852" fmla="*/ 1082173 h 6857999"/>
              <a:gd name="connsiteX4853" fmla="*/ 1598547 w 5372098"/>
              <a:gd name="connsiteY4853" fmla="*/ 1081674 h 6857999"/>
              <a:gd name="connsiteX4854" fmla="*/ 1600041 w 5372098"/>
              <a:gd name="connsiteY4854" fmla="*/ 1081674 h 6857999"/>
              <a:gd name="connsiteX4855" fmla="*/ 1601537 w 5372098"/>
              <a:gd name="connsiteY4855" fmla="*/ 1082173 h 6857999"/>
              <a:gd name="connsiteX4856" fmla="*/ 1603528 w 5372098"/>
              <a:gd name="connsiteY4856" fmla="*/ 1071209 h 6857999"/>
              <a:gd name="connsiteX4857" fmla="*/ 1605024 w 5372098"/>
              <a:gd name="connsiteY4857" fmla="*/ 1062239 h 6857999"/>
              <a:gd name="connsiteX4858" fmla="*/ 1607515 w 5372098"/>
              <a:gd name="connsiteY4858" fmla="*/ 1054266 h 6857999"/>
              <a:gd name="connsiteX4859" fmla="*/ 1610504 w 5372098"/>
              <a:gd name="connsiteY4859" fmla="*/ 1046791 h 6857999"/>
              <a:gd name="connsiteX4860" fmla="*/ 1612995 w 5372098"/>
              <a:gd name="connsiteY4860" fmla="*/ 1040812 h 6857999"/>
              <a:gd name="connsiteX4861" fmla="*/ 1616485 w 5372098"/>
              <a:gd name="connsiteY4861" fmla="*/ 1035830 h 6857999"/>
              <a:gd name="connsiteX4862" fmla="*/ 1619971 w 5372098"/>
              <a:gd name="connsiteY4862" fmla="*/ 1030847 h 6857999"/>
              <a:gd name="connsiteX4863" fmla="*/ 1623956 w 5372098"/>
              <a:gd name="connsiteY4863" fmla="*/ 1026362 h 6857999"/>
              <a:gd name="connsiteX4864" fmla="*/ 1631932 w 5372098"/>
              <a:gd name="connsiteY4864" fmla="*/ 1016393 h 6857999"/>
              <a:gd name="connsiteX4865" fmla="*/ 1635915 w 5372098"/>
              <a:gd name="connsiteY4865" fmla="*/ 1010912 h 6857999"/>
              <a:gd name="connsiteX4866" fmla="*/ 1640903 w 5372098"/>
              <a:gd name="connsiteY4866" fmla="*/ 1004933 h 6857999"/>
              <a:gd name="connsiteX4867" fmla="*/ 1644888 w 5372098"/>
              <a:gd name="connsiteY4867" fmla="*/ 997457 h 6857999"/>
              <a:gd name="connsiteX4868" fmla="*/ 1648877 w 5372098"/>
              <a:gd name="connsiteY4868" fmla="*/ 989484 h 6857999"/>
              <a:gd name="connsiteX4869" fmla="*/ 1652363 w 5372098"/>
              <a:gd name="connsiteY4869" fmla="*/ 979519 h 6857999"/>
              <a:gd name="connsiteX4870" fmla="*/ 1656349 w 5372098"/>
              <a:gd name="connsiteY4870" fmla="*/ 968057 h 6857999"/>
              <a:gd name="connsiteX4871" fmla="*/ 1655850 w 5372098"/>
              <a:gd name="connsiteY4871" fmla="*/ 975532 h 6857999"/>
              <a:gd name="connsiteX4872" fmla="*/ 1656349 w 5372098"/>
              <a:gd name="connsiteY4872" fmla="*/ 982507 h 6857999"/>
              <a:gd name="connsiteX4873" fmla="*/ 1657344 w 5372098"/>
              <a:gd name="connsiteY4873" fmla="*/ 988488 h 6857999"/>
              <a:gd name="connsiteX4874" fmla="*/ 1659837 w 5372098"/>
              <a:gd name="connsiteY4874" fmla="*/ 992972 h 6857999"/>
              <a:gd name="connsiteX4875" fmla="*/ 1661830 w 5372098"/>
              <a:gd name="connsiteY4875" fmla="*/ 996461 h 6857999"/>
              <a:gd name="connsiteX4876" fmla="*/ 1664818 w 5372098"/>
              <a:gd name="connsiteY4876" fmla="*/ 999450 h 6857999"/>
              <a:gd name="connsiteX4877" fmla="*/ 1668806 w 5372098"/>
              <a:gd name="connsiteY4877" fmla="*/ 1000447 h 6857999"/>
              <a:gd name="connsiteX4878" fmla="*/ 1672792 w 5372098"/>
              <a:gd name="connsiteY4878" fmla="*/ 1000946 h 6857999"/>
              <a:gd name="connsiteX4879" fmla="*/ 1676779 w 5372098"/>
              <a:gd name="connsiteY4879" fmla="*/ 999948 h 6857999"/>
              <a:gd name="connsiteX4880" fmla="*/ 1681267 w 5372098"/>
              <a:gd name="connsiteY4880" fmla="*/ 997457 h 6857999"/>
              <a:gd name="connsiteX4881" fmla="*/ 1686745 w 5372098"/>
              <a:gd name="connsiteY4881" fmla="*/ 993469 h 6857999"/>
              <a:gd name="connsiteX4882" fmla="*/ 1692224 w 5372098"/>
              <a:gd name="connsiteY4882" fmla="*/ 988488 h 6857999"/>
              <a:gd name="connsiteX4883" fmla="*/ 1697210 w 5372098"/>
              <a:gd name="connsiteY4883" fmla="*/ 981512 h 6857999"/>
              <a:gd name="connsiteX4884" fmla="*/ 1703188 w 5372098"/>
              <a:gd name="connsiteY4884" fmla="*/ 973539 h 6857999"/>
              <a:gd name="connsiteX4885" fmla="*/ 1708668 w 5372098"/>
              <a:gd name="connsiteY4885" fmla="*/ 963073 h 6857999"/>
              <a:gd name="connsiteX4886" fmla="*/ 1715149 w 5372098"/>
              <a:gd name="connsiteY4886" fmla="*/ 951611 h 6857999"/>
              <a:gd name="connsiteX4887" fmla="*/ 1720133 w 5372098"/>
              <a:gd name="connsiteY4887" fmla="*/ 947624 h 6857999"/>
              <a:gd name="connsiteX4888" fmla="*/ 1722125 w 5372098"/>
              <a:gd name="connsiteY4888" fmla="*/ 946628 h 6857999"/>
              <a:gd name="connsiteX4889" fmla="*/ 1723120 w 5372098"/>
              <a:gd name="connsiteY4889" fmla="*/ 946628 h 6857999"/>
              <a:gd name="connsiteX4890" fmla="*/ 1723619 w 5372098"/>
              <a:gd name="connsiteY4890" fmla="*/ 946628 h 6857999"/>
              <a:gd name="connsiteX4891" fmla="*/ 1724120 w 5372098"/>
              <a:gd name="connsiteY4891" fmla="*/ 947125 h 6857999"/>
              <a:gd name="connsiteX4892" fmla="*/ 1723619 w 5372098"/>
              <a:gd name="connsiteY4892" fmla="*/ 950118 h 6857999"/>
              <a:gd name="connsiteX4893" fmla="*/ 1722125 w 5372098"/>
              <a:gd name="connsiteY4893" fmla="*/ 954601 h 6857999"/>
              <a:gd name="connsiteX4894" fmla="*/ 1719138 w 5372098"/>
              <a:gd name="connsiteY4894" fmla="*/ 961079 h 6857999"/>
              <a:gd name="connsiteX4895" fmla="*/ 1710663 w 5372098"/>
              <a:gd name="connsiteY4895" fmla="*/ 975532 h 6857999"/>
              <a:gd name="connsiteX4896" fmla="*/ 1688740 w 5372098"/>
              <a:gd name="connsiteY4896" fmla="*/ 1010912 h 6857999"/>
              <a:gd name="connsiteX4897" fmla="*/ 1679769 w 5372098"/>
              <a:gd name="connsiteY4897" fmla="*/ 1026858 h 6857999"/>
              <a:gd name="connsiteX4898" fmla="*/ 1675779 w 5372098"/>
              <a:gd name="connsiteY4898" fmla="*/ 1033338 h 6857999"/>
              <a:gd name="connsiteX4899" fmla="*/ 1673291 w 5372098"/>
              <a:gd name="connsiteY4899" fmla="*/ 1038820 h 6857999"/>
              <a:gd name="connsiteX4900" fmla="*/ 1684753 w 5372098"/>
              <a:gd name="connsiteY4900" fmla="*/ 1028853 h 6857999"/>
              <a:gd name="connsiteX4901" fmla="*/ 1695716 w 5372098"/>
              <a:gd name="connsiteY4901" fmla="*/ 1018885 h 6857999"/>
              <a:gd name="connsiteX4902" fmla="*/ 1705183 w 5372098"/>
              <a:gd name="connsiteY4902" fmla="*/ 1008919 h 6857999"/>
              <a:gd name="connsiteX4903" fmla="*/ 1715149 w 5372098"/>
              <a:gd name="connsiteY4903" fmla="*/ 998454 h 6857999"/>
              <a:gd name="connsiteX4904" fmla="*/ 1723619 w 5372098"/>
              <a:gd name="connsiteY4904" fmla="*/ 988985 h 6857999"/>
              <a:gd name="connsiteX4905" fmla="*/ 1732588 w 5372098"/>
              <a:gd name="connsiteY4905" fmla="*/ 978520 h 6857999"/>
              <a:gd name="connsiteX4906" fmla="*/ 1748038 w 5372098"/>
              <a:gd name="connsiteY4906" fmla="*/ 957590 h 6857999"/>
              <a:gd name="connsiteX4907" fmla="*/ 1763483 w 5372098"/>
              <a:gd name="connsiteY4907" fmla="*/ 935663 h 6857999"/>
              <a:gd name="connsiteX4908" fmla="*/ 1777933 w 5372098"/>
              <a:gd name="connsiteY4908" fmla="*/ 912742 h 6857999"/>
              <a:gd name="connsiteX4909" fmla="*/ 1793877 w 5372098"/>
              <a:gd name="connsiteY4909" fmla="*/ 888323 h 6857999"/>
              <a:gd name="connsiteX4910" fmla="*/ 1810821 w 5372098"/>
              <a:gd name="connsiteY4910" fmla="*/ 862910 h 6857999"/>
              <a:gd name="connsiteX4911" fmla="*/ 1814808 w 5372098"/>
              <a:gd name="connsiteY4911" fmla="*/ 865399 h 6857999"/>
              <a:gd name="connsiteX4912" fmla="*/ 1819291 w 5372098"/>
              <a:gd name="connsiteY4912" fmla="*/ 866895 h 6857999"/>
              <a:gd name="connsiteX4913" fmla="*/ 1823277 w 5372098"/>
              <a:gd name="connsiteY4913" fmla="*/ 867892 h 6857999"/>
              <a:gd name="connsiteX4914" fmla="*/ 1827265 w 5372098"/>
              <a:gd name="connsiteY4914" fmla="*/ 868890 h 6857999"/>
              <a:gd name="connsiteX4915" fmla="*/ 1835238 w 5372098"/>
              <a:gd name="connsiteY4915" fmla="*/ 869885 h 6857999"/>
              <a:gd name="connsiteX4916" fmla="*/ 1838228 w 5372098"/>
              <a:gd name="connsiteY4916" fmla="*/ 870384 h 6857999"/>
              <a:gd name="connsiteX4917" fmla="*/ 1841217 w 5372098"/>
              <a:gd name="connsiteY4917" fmla="*/ 870881 h 6857999"/>
              <a:gd name="connsiteX4918" fmla="*/ 1843209 w 5372098"/>
              <a:gd name="connsiteY4918" fmla="*/ 871878 h 6857999"/>
              <a:gd name="connsiteX4919" fmla="*/ 1844705 w 5372098"/>
              <a:gd name="connsiteY4919" fmla="*/ 873871 h 6857999"/>
              <a:gd name="connsiteX4920" fmla="*/ 1845204 w 5372098"/>
              <a:gd name="connsiteY4920" fmla="*/ 876861 h 6857999"/>
              <a:gd name="connsiteX4921" fmla="*/ 1844705 w 5372098"/>
              <a:gd name="connsiteY4921" fmla="*/ 880350 h 6857999"/>
              <a:gd name="connsiteX4922" fmla="*/ 1843209 w 5372098"/>
              <a:gd name="connsiteY4922" fmla="*/ 884336 h 6857999"/>
              <a:gd name="connsiteX4923" fmla="*/ 1841217 w 5372098"/>
              <a:gd name="connsiteY4923" fmla="*/ 889818 h 6857999"/>
              <a:gd name="connsiteX4924" fmla="*/ 1837229 w 5372098"/>
              <a:gd name="connsiteY4924" fmla="*/ 897294 h 6857999"/>
              <a:gd name="connsiteX4925" fmla="*/ 1832250 w 5372098"/>
              <a:gd name="connsiteY4925" fmla="*/ 905764 h 6857999"/>
              <a:gd name="connsiteX4926" fmla="*/ 1841715 w 5372098"/>
              <a:gd name="connsiteY4926" fmla="*/ 894801 h 6857999"/>
              <a:gd name="connsiteX4927" fmla="*/ 1850185 w 5372098"/>
              <a:gd name="connsiteY4927" fmla="*/ 884336 h 6857999"/>
              <a:gd name="connsiteX4928" fmla="*/ 1858160 w 5372098"/>
              <a:gd name="connsiteY4928" fmla="*/ 873374 h 6857999"/>
              <a:gd name="connsiteX4929" fmla="*/ 1865633 w 5372098"/>
              <a:gd name="connsiteY4929" fmla="*/ 862410 h 6857999"/>
              <a:gd name="connsiteX4930" fmla="*/ 1872112 w 5372098"/>
              <a:gd name="connsiteY4930" fmla="*/ 851946 h 6857999"/>
              <a:gd name="connsiteX4931" fmla="*/ 1877594 w 5372098"/>
              <a:gd name="connsiteY4931" fmla="*/ 840982 h 6857999"/>
              <a:gd name="connsiteX4932" fmla="*/ 1882575 w 5372098"/>
              <a:gd name="connsiteY4932" fmla="*/ 830517 h 6857999"/>
              <a:gd name="connsiteX4933" fmla="*/ 1886562 w 5372098"/>
              <a:gd name="connsiteY4933" fmla="*/ 820054 h 6857999"/>
              <a:gd name="connsiteX4934" fmla="*/ 1889054 w 5372098"/>
              <a:gd name="connsiteY4934" fmla="*/ 809588 h 6857999"/>
              <a:gd name="connsiteX4935" fmla="*/ 1891047 w 5372098"/>
              <a:gd name="connsiteY4935" fmla="*/ 799622 h 6857999"/>
              <a:gd name="connsiteX4936" fmla="*/ 1891545 w 5372098"/>
              <a:gd name="connsiteY4936" fmla="*/ 789655 h 6857999"/>
              <a:gd name="connsiteX4937" fmla="*/ 1891545 w 5372098"/>
              <a:gd name="connsiteY4937" fmla="*/ 779687 h 6857999"/>
              <a:gd name="connsiteX4938" fmla="*/ 1890550 w 5372098"/>
              <a:gd name="connsiteY4938" fmla="*/ 770720 h 6857999"/>
              <a:gd name="connsiteX4939" fmla="*/ 1887557 w 5372098"/>
              <a:gd name="connsiteY4939" fmla="*/ 761750 h 6857999"/>
              <a:gd name="connsiteX4940" fmla="*/ 1884071 w 5372098"/>
              <a:gd name="connsiteY4940" fmla="*/ 752779 h 6857999"/>
              <a:gd name="connsiteX4941" fmla="*/ 1879586 w 5372098"/>
              <a:gd name="connsiteY4941" fmla="*/ 744806 h 6857999"/>
              <a:gd name="connsiteX4942" fmla="*/ 1884569 w 5372098"/>
              <a:gd name="connsiteY4942" fmla="*/ 739323 h 6857999"/>
              <a:gd name="connsiteX4943" fmla="*/ 1891047 w 5372098"/>
              <a:gd name="connsiteY4943" fmla="*/ 733345 h 6857999"/>
              <a:gd name="connsiteX4944" fmla="*/ 1905497 w 5372098"/>
              <a:gd name="connsiteY4944" fmla="*/ 721883 h 6857999"/>
              <a:gd name="connsiteX4945" fmla="*/ 1920446 w 5372098"/>
              <a:gd name="connsiteY4945" fmla="*/ 710421 h 6857999"/>
              <a:gd name="connsiteX4946" fmla="*/ 1934898 w 5372098"/>
              <a:gd name="connsiteY4946" fmla="*/ 698461 h 6857999"/>
              <a:gd name="connsiteX4947" fmla="*/ 1941874 w 5372098"/>
              <a:gd name="connsiteY4947" fmla="*/ 692977 h 6857999"/>
              <a:gd name="connsiteX4948" fmla="*/ 1948353 w 5372098"/>
              <a:gd name="connsiteY4948" fmla="*/ 686501 h 6857999"/>
              <a:gd name="connsiteX4949" fmla="*/ 1953335 w 5372098"/>
              <a:gd name="connsiteY4949" fmla="*/ 681018 h 6857999"/>
              <a:gd name="connsiteX4950" fmla="*/ 1957320 w 5372098"/>
              <a:gd name="connsiteY4950" fmla="*/ 675038 h 6857999"/>
              <a:gd name="connsiteX4951" fmla="*/ 1960310 w 5372098"/>
              <a:gd name="connsiteY4951" fmla="*/ 669060 h 6857999"/>
              <a:gd name="connsiteX4952" fmla="*/ 1960811 w 5372098"/>
              <a:gd name="connsiteY4952" fmla="*/ 666069 h 6857999"/>
              <a:gd name="connsiteX4953" fmla="*/ 1961307 w 5372098"/>
              <a:gd name="connsiteY4953" fmla="*/ 663079 h 6857999"/>
              <a:gd name="connsiteX4954" fmla="*/ 1961307 w 5372098"/>
              <a:gd name="connsiteY4954" fmla="*/ 660091 h 6857999"/>
              <a:gd name="connsiteX4955" fmla="*/ 1960811 w 5372098"/>
              <a:gd name="connsiteY4955" fmla="*/ 657595 h 6857999"/>
              <a:gd name="connsiteX4956" fmla="*/ 1959811 w 5372098"/>
              <a:gd name="connsiteY4956" fmla="*/ 654607 h 6857999"/>
              <a:gd name="connsiteX4957" fmla="*/ 1958816 w 5372098"/>
              <a:gd name="connsiteY4957" fmla="*/ 651617 h 6857999"/>
              <a:gd name="connsiteX4958" fmla="*/ 1956325 w 5372098"/>
              <a:gd name="connsiteY4958" fmla="*/ 646630 h 6857999"/>
              <a:gd name="connsiteX4959" fmla="*/ 1955330 w 5372098"/>
              <a:gd name="connsiteY4959" fmla="*/ 644641 h 6857999"/>
              <a:gd name="connsiteX4960" fmla="*/ 1953335 w 5372098"/>
              <a:gd name="connsiteY4960" fmla="*/ 643645 h 6857999"/>
              <a:gd name="connsiteX4961" fmla="*/ 1952339 w 5372098"/>
              <a:gd name="connsiteY4961" fmla="*/ 643144 h 6857999"/>
              <a:gd name="connsiteX4962" fmla="*/ 1951344 w 5372098"/>
              <a:gd name="connsiteY4962" fmla="*/ 642646 h 6857999"/>
              <a:gd name="connsiteX4963" fmla="*/ 1949349 w 5372098"/>
              <a:gd name="connsiteY4963" fmla="*/ 642646 h 6857999"/>
              <a:gd name="connsiteX4964" fmla="*/ 1948353 w 5372098"/>
              <a:gd name="connsiteY4964" fmla="*/ 643144 h 6857999"/>
              <a:gd name="connsiteX4965" fmla="*/ 1945361 w 5372098"/>
              <a:gd name="connsiteY4965" fmla="*/ 644641 h 6857999"/>
              <a:gd name="connsiteX4966" fmla="*/ 1942370 w 5372098"/>
              <a:gd name="connsiteY4966" fmla="*/ 647132 h 6857999"/>
              <a:gd name="connsiteX4967" fmla="*/ 1936392 w 5372098"/>
              <a:gd name="connsiteY4967" fmla="*/ 654607 h 6857999"/>
              <a:gd name="connsiteX4968" fmla="*/ 1929913 w 5372098"/>
              <a:gd name="connsiteY4968" fmla="*/ 662582 h 6857999"/>
              <a:gd name="connsiteX4969" fmla="*/ 1926925 w 5372098"/>
              <a:gd name="connsiteY4969" fmla="*/ 666567 h 6857999"/>
              <a:gd name="connsiteX4970" fmla="*/ 1924433 w 5372098"/>
              <a:gd name="connsiteY4970" fmla="*/ 669559 h 6857999"/>
              <a:gd name="connsiteX4971" fmla="*/ 1921441 w 5372098"/>
              <a:gd name="connsiteY4971" fmla="*/ 671550 h 6857999"/>
              <a:gd name="connsiteX4972" fmla="*/ 1918455 w 5372098"/>
              <a:gd name="connsiteY4972" fmla="*/ 673045 h 6857999"/>
              <a:gd name="connsiteX4973" fmla="*/ 1917456 w 5372098"/>
              <a:gd name="connsiteY4973" fmla="*/ 673045 h 6857999"/>
              <a:gd name="connsiteX4974" fmla="*/ 1915465 w 5372098"/>
              <a:gd name="connsiteY4974" fmla="*/ 673045 h 6857999"/>
              <a:gd name="connsiteX4975" fmla="*/ 1914468 w 5372098"/>
              <a:gd name="connsiteY4975" fmla="*/ 672050 h 6857999"/>
              <a:gd name="connsiteX4976" fmla="*/ 1913470 w 5372098"/>
              <a:gd name="connsiteY4976" fmla="*/ 671052 h 6857999"/>
              <a:gd name="connsiteX4977" fmla="*/ 1913470 w 5372098"/>
              <a:gd name="connsiteY4977" fmla="*/ 666069 h 6857999"/>
              <a:gd name="connsiteX4978" fmla="*/ 1913966 w 5372098"/>
              <a:gd name="connsiteY4978" fmla="*/ 662081 h 6857999"/>
              <a:gd name="connsiteX4979" fmla="*/ 1914964 w 5372098"/>
              <a:gd name="connsiteY4979" fmla="*/ 658098 h 6857999"/>
              <a:gd name="connsiteX4980" fmla="*/ 1916959 w 5372098"/>
              <a:gd name="connsiteY4980" fmla="*/ 654607 h 6857999"/>
              <a:gd name="connsiteX4981" fmla="*/ 1918455 w 5372098"/>
              <a:gd name="connsiteY4981" fmla="*/ 651617 h 6857999"/>
              <a:gd name="connsiteX4982" fmla="*/ 1920446 w 5372098"/>
              <a:gd name="connsiteY4982" fmla="*/ 649125 h 6857999"/>
              <a:gd name="connsiteX4983" fmla="*/ 1922940 w 5372098"/>
              <a:gd name="connsiteY4983" fmla="*/ 647132 h 6857999"/>
              <a:gd name="connsiteX4984" fmla="*/ 1925431 w 5372098"/>
              <a:gd name="connsiteY4984" fmla="*/ 644641 h 6857999"/>
              <a:gd name="connsiteX4985" fmla="*/ 1928417 w 5372098"/>
              <a:gd name="connsiteY4985" fmla="*/ 643645 h 6857999"/>
              <a:gd name="connsiteX4986" fmla="*/ 1931409 w 5372098"/>
              <a:gd name="connsiteY4986" fmla="*/ 642149 h 6857999"/>
              <a:gd name="connsiteX4987" fmla="*/ 1938385 w 5372098"/>
              <a:gd name="connsiteY4987" fmla="*/ 640154 h 6857999"/>
              <a:gd name="connsiteX4988" fmla="*/ 1946359 w 5372098"/>
              <a:gd name="connsiteY4988" fmla="*/ 638658 h 6857999"/>
              <a:gd name="connsiteX4989" fmla="*/ 1955330 w 5372098"/>
              <a:gd name="connsiteY4989" fmla="*/ 637166 h 6857999"/>
              <a:gd name="connsiteX4990" fmla="*/ 1972768 w 5372098"/>
              <a:gd name="connsiteY4990" fmla="*/ 635669 h 6857999"/>
              <a:gd name="connsiteX4991" fmla="*/ 1982731 w 5372098"/>
              <a:gd name="connsiteY4991" fmla="*/ 634672 h 6857999"/>
              <a:gd name="connsiteX4992" fmla="*/ 1991702 w 5372098"/>
              <a:gd name="connsiteY4992" fmla="*/ 632680 h 6857999"/>
              <a:gd name="connsiteX4993" fmla="*/ 2001668 w 5372098"/>
              <a:gd name="connsiteY4993" fmla="*/ 630690 h 6857999"/>
              <a:gd name="connsiteX4994" fmla="*/ 2010140 w 5372098"/>
              <a:gd name="connsiteY4994" fmla="*/ 627200 h 6857999"/>
              <a:gd name="connsiteX4995" fmla="*/ 2014627 w 5372098"/>
              <a:gd name="connsiteY4995" fmla="*/ 624706 h 6857999"/>
              <a:gd name="connsiteX4996" fmla="*/ 2018613 w 5372098"/>
              <a:gd name="connsiteY4996" fmla="*/ 622219 h 6857999"/>
              <a:gd name="connsiteX4997" fmla="*/ 2022600 w 5372098"/>
              <a:gd name="connsiteY4997" fmla="*/ 619226 h 6857999"/>
              <a:gd name="connsiteX4998" fmla="*/ 2026583 w 5372098"/>
              <a:gd name="connsiteY4998" fmla="*/ 616236 h 6857999"/>
              <a:gd name="connsiteX4999" fmla="*/ 2029074 w 5372098"/>
              <a:gd name="connsiteY4999" fmla="*/ 613248 h 6857999"/>
              <a:gd name="connsiteX5000" fmla="*/ 2030571 w 5372098"/>
              <a:gd name="connsiteY5000" fmla="*/ 610255 h 6857999"/>
              <a:gd name="connsiteX5001" fmla="*/ 2032067 w 5372098"/>
              <a:gd name="connsiteY5001" fmla="*/ 606769 h 6857999"/>
              <a:gd name="connsiteX5002" fmla="*/ 2033062 w 5372098"/>
              <a:gd name="connsiteY5002" fmla="*/ 603776 h 6857999"/>
              <a:gd name="connsiteX5003" fmla="*/ 2033559 w 5372098"/>
              <a:gd name="connsiteY5003" fmla="*/ 600289 h 6857999"/>
              <a:gd name="connsiteX5004" fmla="*/ 2033559 w 5372098"/>
              <a:gd name="connsiteY5004" fmla="*/ 596803 h 6857999"/>
              <a:gd name="connsiteX5005" fmla="*/ 2033559 w 5372098"/>
              <a:gd name="connsiteY5005" fmla="*/ 593312 h 6857999"/>
              <a:gd name="connsiteX5006" fmla="*/ 2033062 w 5372098"/>
              <a:gd name="connsiteY5006" fmla="*/ 589825 h 6857999"/>
              <a:gd name="connsiteX5007" fmla="*/ 2032067 w 5372098"/>
              <a:gd name="connsiteY5007" fmla="*/ 586834 h 6857999"/>
              <a:gd name="connsiteX5008" fmla="*/ 2030571 w 5372098"/>
              <a:gd name="connsiteY5008" fmla="*/ 584842 h 6857999"/>
              <a:gd name="connsiteX5009" fmla="*/ 2029074 w 5372098"/>
              <a:gd name="connsiteY5009" fmla="*/ 583346 h 6857999"/>
              <a:gd name="connsiteX5010" fmla="*/ 2026583 w 5372098"/>
              <a:gd name="connsiteY5010" fmla="*/ 582849 h 6857999"/>
              <a:gd name="connsiteX5011" fmla="*/ 2024591 w 5372098"/>
              <a:gd name="connsiteY5011" fmla="*/ 582849 h 6857999"/>
              <a:gd name="connsiteX5012" fmla="*/ 2021103 w 5372098"/>
              <a:gd name="connsiteY5012" fmla="*/ 584842 h 6857999"/>
              <a:gd name="connsiteX5013" fmla="*/ 2018114 w 5372098"/>
              <a:gd name="connsiteY5013" fmla="*/ 587334 h 6857999"/>
              <a:gd name="connsiteX5014" fmla="*/ 2014126 w 5372098"/>
              <a:gd name="connsiteY5014" fmla="*/ 591321 h 6857999"/>
              <a:gd name="connsiteX5015" fmla="*/ 2014627 w 5372098"/>
              <a:gd name="connsiteY5015" fmla="*/ 586834 h 6857999"/>
              <a:gd name="connsiteX5016" fmla="*/ 2016619 w 5372098"/>
              <a:gd name="connsiteY5016" fmla="*/ 582348 h 6857999"/>
              <a:gd name="connsiteX5017" fmla="*/ 2019109 w 5372098"/>
              <a:gd name="connsiteY5017" fmla="*/ 578859 h 6857999"/>
              <a:gd name="connsiteX5018" fmla="*/ 2022098 w 5372098"/>
              <a:gd name="connsiteY5018" fmla="*/ 575871 h 6857999"/>
              <a:gd name="connsiteX5019" fmla="*/ 2026086 w 5372098"/>
              <a:gd name="connsiteY5019" fmla="*/ 573876 h 6857999"/>
              <a:gd name="connsiteX5020" fmla="*/ 2030072 w 5372098"/>
              <a:gd name="connsiteY5020" fmla="*/ 571885 h 6857999"/>
              <a:gd name="connsiteX5021" fmla="*/ 2034061 w 5372098"/>
              <a:gd name="connsiteY5021" fmla="*/ 570888 h 6857999"/>
              <a:gd name="connsiteX5022" fmla="*/ 2038048 w 5372098"/>
              <a:gd name="connsiteY5022" fmla="*/ 570888 h 6857999"/>
              <a:gd name="connsiteX5023" fmla="*/ 2042036 w 5372098"/>
              <a:gd name="connsiteY5023" fmla="*/ 570888 h 6857999"/>
              <a:gd name="connsiteX5024" fmla="*/ 2045519 w 5372098"/>
              <a:gd name="connsiteY5024" fmla="*/ 572382 h 6857999"/>
              <a:gd name="connsiteX5025" fmla="*/ 2048507 w 5372098"/>
              <a:gd name="connsiteY5025" fmla="*/ 574876 h 6857999"/>
              <a:gd name="connsiteX5026" fmla="*/ 2051004 w 5372098"/>
              <a:gd name="connsiteY5026" fmla="*/ 577866 h 6857999"/>
              <a:gd name="connsiteX5027" fmla="*/ 2052495 w 5372098"/>
              <a:gd name="connsiteY5027" fmla="*/ 581851 h 6857999"/>
              <a:gd name="connsiteX5028" fmla="*/ 2052995 w 5372098"/>
              <a:gd name="connsiteY5028" fmla="*/ 586336 h 6857999"/>
              <a:gd name="connsiteX5029" fmla="*/ 2051997 w 5372098"/>
              <a:gd name="connsiteY5029" fmla="*/ 592815 h 6857999"/>
              <a:gd name="connsiteX5030" fmla="*/ 2050004 w 5372098"/>
              <a:gd name="connsiteY5030" fmla="*/ 599791 h 6857999"/>
              <a:gd name="connsiteX5031" fmla="*/ 2052995 w 5372098"/>
              <a:gd name="connsiteY5031" fmla="*/ 598295 h 6857999"/>
              <a:gd name="connsiteX5032" fmla="*/ 2056484 w 5372098"/>
              <a:gd name="connsiteY5032" fmla="*/ 597300 h 6857999"/>
              <a:gd name="connsiteX5033" fmla="*/ 2059471 w 5372098"/>
              <a:gd name="connsiteY5033" fmla="*/ 595306 h 6857999"/>
              <a:gd name="connsiteX5034" fmla="*/ 2062462 w 5372098"/>
              <a:gd name="connsiteY5034" fmla="*/ 593810 h 6857999"/>
              <a:gd name="connsiteX5035" fmla="*/ 2067943 w 5372098"/>
              <a:gd name="connsiteY5035" fmla="*/ 588827 h 6857999"/>
              <a:gd name="connsiteX5036" fmla="*/ 2072428 w 5372098"/>
              <a:gd name="connsiteY5036" fmla="*/ 582849 h 6857999"/>
              <a:gd name="connsiteX5037" fmla="*/ 2076911 w 5372098"/>
              <a:gd name="connsiteY5037" fmla="*/ 575871 h 6857999"/>
              <a:gd name="connsiteX5038" fmla="*/ 2080899 w 5372098"/>
              <a:gd name="connsiteY5038" fmla="*/ 569391 h 6857999"/>
              <a:gd name="connsiteX5039" fmla="*/ 2089367 w 5372098"/>
              <a:gd name="connsiteY5039" fmla="*/ 555938 h 6857999"/>
              <a:gd name="connsiteX5040" fmla="*/ 2093357 w 5372098"/>
              <a:gd name="connsiteY5040" fmla="*/ 550456 h 6857999"/>
              <a:gd name="connsiteX5041" fmla="*/ 2097341 w 5372098"/>
              <a:gd name="connsiteY5041" fmla="*/ 545474 h 6857999"/>
              <a:gd name="connsiteX5042" fmla="*/ 2101331 w 5372098"/>
              <a:gd name="connsiteY5042" fmla="*/ 542484 h 6857999"/>
              <a:gd name="connsiteX5043" fmla="*/ 2102824 w 5372098"/>
              <a:gd name="connsiteY5043" fmla="*/ 540989 h 6857999"/>
              <a:gd name="connsiteX5044" fmla="*/ 2105317 w 5372098"/>
              <a:gd name="connsiteY5044" fmla="*/ 540491 h 6857999"/>
              <a:gd name="connsiteX5045" fmla="*/ 2107309 w 5372098"/>
              <a:gd name="connsiteY5045" fmla="*/ 540491 h 6857999"/>
              <a:gd name="connsiteX5046" fmla="*/ 2109800 w 5372098"/>
              <a:gd name="connsiteY5046" fmla="*/ 540491 h 6857999"/>
              <a:gd name="connsiteX5047" fmla="*/ 2112789 w 5372098"/>
              <a:gd name="connsiteY5047" fmla="*/ 541486 h 6857999"/>
              <a:gd name="connsiteX5048" fmla="*/ 2114784 w 5372098"/>
              <a:gd name="connsiteY5048" fmla="*/ 543479 h 6857999"/>
              <a:gd name="connsiteX5049" fmla="*/ 2117774 w 5372098"/>
              <a:gd name="connsiteY5049" fmla="*/ 545474 h 6857999"/>
              <a:gd name="connsiteX5050" fmla="*/ 2120763 w 5372098"/>
              <a:gd name="connsiteY5050" fmla="*/ 548462 h 6857999"/>
              <a:gd name="connsiteX5051" fmla="*/ 2123752 w 5372098"/>
              <a:gd name="connsiteY5051" fmla="*/ 551953 h 6857999"/>
              <a:gd name="connsiteX5052" fmla="*/ 2126742 w 5372098"/>
              <a:gd name="connsiteY5052" fmla="*/ 556438 h 6857999"/>
              <a:gd name="connsiteX5053" fmla="*/ 2128737 w 5372098"/>
              <a:gd name="connsiteY5053" fmla="*/ 550456 h 6857999"/>
              <a:gd name="connsiteX5054" fmla="*/ 2129735 w 5372098"/>
              <a:gd name="connsiteY5054" fmla="*/ 544478 h 6857999"/>
              <a:gd name="connsiteX5055" fmla="*/ 2130229 w 5372098"/>
              <a:gd name="connsiteY5055" fmla="*/ 539493 h 6857999"/>
              <a:gd name="connsiteX5056" fmla="*/ 2130229 w 5372098"/>
              <a:gd name="connsiteY5056" fmla="*/ 535008 h 6857999"/>
              <a:gd name="connsiteX5057" fmla="*/ 2129233 w 5372098"/>
              <a:gd name="connsiteY5057" fmla="*/ 530025 h 6857999"/>
              <a:gd name="connsiteX5058" fmla="*/ 2128236 w 5372098"/>
              <a:gd name="connsiteY5058" fmla="*/ 526040 h 6857999"/>
              <a:gd name="connsiteX5059" fmla="*/ 2126742 w 5372098"/>
              <a:gd name="connsiteY5059" fmla="*/ 522052 h 6857999"/>
              <a:gd name="connsiteX5060" fmla="*/ 2124750 w 5372098"/>
              <a:gd name="connsiteY5060" fmla="*/ 518067 h 6857999"/>
              <a:gd name="connsiteX5061" fmla="*/ 2120763 w 5372098"/>
              <a:gd name="connsiteY5061" fmla="*/ 512084 h 6857999"/>
              <a:gd name="connsiteX5062" fmla="*/ 2116776 w 5372098"/>
              <a:gd name="connsiteY5062" fmla="*/ 506604 h 6857999"/>
              <a:gd name="connsiteX5063" fmla="*/ 2113289 w 5372098"/>
              <a:gd name="connsiteY5063" fmla="*/ 501621 h 6857999"/>
              <a:gd name="connsiteX5064" fmla="*/ 2112789 w 5372098"/>
              <a:gd name="connsiteY5064" fmla="*/ 499128 h 6857999"/>
              <a:gd name="connsiteX5065" fmla="*/ 2111294 w 5372098"/>
              <a:gd name="connsiteY5065" fmla="*/ 497634 h 6857999"/>
              <a:gd name="connsiteX5066" fmla="*/ 2121260 w 5372098"/>
              <a:gd name="connsiteY5066" fmla="*/ 487168 h 6857999"/>
              <a:gd name="connsiteX5067" fmla="*/ 2134214 w 5372098"/>
              <a:gd name="connsiteY5067" fmla="*/ 474711 h 6857999"/>
              <a:gd name="connsiteX5068" fmla="*/ 2167107 w 5372098"/>
              <a:gd name="connsiteY5068" fmla="*/ 444313 h 6857999"/>
              <a:gd name="connsiteX5069" fmla="*/ 2201489 w 5372098"/>
              <a:gd name="connsiteY5069" fmla="*/ 413416 h 6857999"/>
              <a:gd name="connsiteX5070" fmla="*/ 2228893 w 5372098"/>
              <a:gd name="connsiteY5070" fmla="*/ 388001 h 6857999"/>
              <a:gd name="connsiteX5071" fmla="*/ 2228893 w 5372098"/>
              <a:gd name="connsiteY5071" fmla="*/ 393980 h 6857999"/>
              <a:gd name="connsiteX5072" fmla="*/ 2227897 w 5372098"/>
              <a:gd name="connsiteY5072" fmla="*/ 399462 h 6857999"/>
              <a:gd name="connsiteX5073" fmla="*/ 2225407 w 5372098"/>
              <a:gd name="connsiteY5073" fmla="*/ 404944 h 6857999"/>
              <a:gd name="connsiteX5074" fmla="*/ 2221916 w 5372098"/>
              <a:gd name="connsiteY5074" fmla="*/ 409430 h 6857999"/>
              <a:gd name="connsiteX5075" fmla="*/ 2218427 w 5372098"/>
              <a:gd name="connsiteY5075" fmla="*/ 413416 h 6857999"/>
              <a:gd name="connsiteX5076" fmla="*/ 2213945 w 5372098"/>
              <a:gd name="connsiteY5076" fmla="*/ 417899 h 6857999"/>
              <a:gd name="connsiteX5077" fmla="*/ 2202979 w 5372098"/>
              <a:gd name="connsiteY5077" fmla="*/ 425875 h 6857999"/>
              <a:gd name="connsiteX5078" fmla="*/ 2191025 w 5372098"/>
              <a:gd name="connsiteY5078" fmla="*/ 434844 h 6857999"/>
              <a:gd name="connsiteX5079" fmla="*/ 2185545 w 5372098"/>
              <a:gd name="connsiteY5079" fmla="*/ 438830 h 6857999"/>
              <a:gd name="connsiteX5080" fmla="*/ 2179064 w 5372098"/>
              <a:gd name="connsiteY5080" fmla="*/ 443813 h 6857999"/>
              <a:gd name="connsiteX5081" fmla="*/ 2174083 w 5372098"/>
              <a:gd name="connsiteY5081" fmla="*/ 448798 h 6857999"/>
              <a:gd name="connsiteX5082" fmla="*/ 2168100 w 5372098"/>
              <a:gd name="connsiteY5082" fmla="*/ 454278 h 6857999"/>
              <a:gd name="connsiteX5083" fmla="*/ 2163616 w 5372098"/>
              <a:gd name="connsiteY5083" fmla="*/ 460257 h 6857999"/>
              <a:gd name="connsiteX5084" fmla="*/ 2159628 w 5372098"/>
              <a:gd name="connsiteY5084" fmla="*/ 467236 h 6857999"/>
              <a:gd name="connsiteX5085" fmla="*/ 2163616 w 5372098"/>
              <a:gd name="connsiteY5085" fmla="*/ 471721 h 6857999"/>
              <a:gd name="connsiteX5086" fmla="*/ 2167603 w 5372098"/>
              <a:gd name="connsiteY5086" fmla="*/ 474711 h 6857999"/>
              <a:gd name="connsiteX5087" fmla="*/ 2171589 w 5372098"/>
              <a:gd name="connsiteY5087" fmla="*/ 476207 h 6857999"/>
              <a:gd name="connsiteX5088" fmla="*/ 2174083 w 5372098"/>
              <a:gd name="connsiteY5088" fmla="*/ 477203 h 6857999"/>
              <a:gd name="connsiteX5089" fmla="*/ 2176071 w 5372098"/>
              <a:gd name="connsiteY5089" fmla="*/ 476207 h 6857999"/>
              <a:gd name="connsiteX5090" fmla="*/ 2178568 w 5372098"/>
              <a:gd name="connsiteY5090" fmla="*/ 476207 h 6857999"/>
              <a:gd name="connsiteX5091" fmla="*/ 2180560 w 5372098"/>
              <a:gd name="connsiteY5091" fmla="*/ 475212 h 6857999"/>
              <a:gd name="connsiteX5092" fmla="*/ 2186040 w 5372098"/>
              <a:gd name="connsiteY5092" fmla="*/ 473215 h 6857999"/>
              <a:gd name="connsiteX5093" fmla="*/ 2191025 w 5372098"/>
              <a:gd name="connsiteY5093" fmla="*/ 468232 h 6857999"/>
              <a:gd name="connsiteX5094" fmla="*/ 2196502 w 5372098"/>
              <a:gd name="connsiteY5094" fmla="*/ 462253 h 6857999"/>
              <a:gd name="connsiteX5095" fmla="*/ 2196502 w 5372098"/>
              <a:gd name="connsiteY5095" fmla="*/ 470226 h 6857999"/>
              <a:gd name="connsiteX5096" fmla="*/ 2195507 w 5372098"/>
              <a:gd name="connsiteY5096" fmla="*/ 476207 h 6857999"/>
              <a:gd name="connsiteX5097" fmla="*/ 2194512 w 5372098"/>
              <a:gd name="connsiteY5097" fmla="*/ 481687 h 6857999"/>
              <a:gd name="connsiteX5098" fmla="*/ 2192018 w 5372098"/>
              <a:gd name="connsiteY5098" fmla="*/ 486173 h 6857999"/>
              <a:gd name="connsiteX5099" fmla="*/ 2190027 w 5372098"/>
              <a:gd name="connsiteY5099" fmla="*/ 490161 h 6857999"/>
              <a:gd name="connsiteX5100" fmla="*/ 2187035 w 5372098"/>
              <a:gd name="connsiteY5100" fmla="*/ 493149 h 6857999"/>
              <a:gd name="connsiteX5101" fmla="*/ 2184045 w 5372098"/>
              <a:gd name="connsiteY5101" fmla="*/ 496139 h 6857999"/>
              <a:gd name="connsiteX5102" fmla="*/ 2180560 w 5372098"/>
              <a:gd name="connsiteY5102" fmla="*/ 497634 h 6857999"/>
              <a:gd name="connsiteX5103" fmla="*/ 2177571 w 5372098"/>
              <a:gd name="connsiteY5103" fmla="*/ 498631 h 6857999"/>
              <a:gd name="connsiteX5104" fmla="*/ 2174083 w 5372098"/>
              <a:gd name="connsiteY5104" fmla="*/ 499128 h 6857999"/>
              <a:gd name="connsiteX5105" fmla="*/ 2170093 w 5372098"/>
              <a:gd name="connsiteY5105" fmla="*/ 499128 h 6857999"/>
              <a:gd name="connsiteX5106" fmla="*/ 2166604 w 5372098"/>
              <a:gd name="connsiteY5106" fmla="*/ 499128 h 6857999"/>
              <a:gd name="connsiteX5107" fmla="*/ 2160626 w 5372098"/>
              <a:gd name="connsiteY5107" fmla="*/ 498631 h 6857999"/>
              <a:gd name="connsiteX5108" fmla="*/ 2155645 w 5372098"/>
              <a:gd name="connsiteY5108" fmla="*/ 497135 h 6857999"/>
              <a:gd name="connsiteX5109" fmla="*/ 2151655 w 5372098"/>
              <a:gd name="connsiteY5109" fmla="*/ 501621 h 6857999"/>
              <a:gd name="connsiteX5110" fmla="*/ 2148169 w 5372098"/>
              <a:gd name="connsiteY5110" fmla="*/ 505607 h 6857999"/>
              <a:gd name="connsiteX5111" fmla="*/ 2145679 w 5372098"/>
              <a:gd name="connsiteY5111" fmla="*/ 509594 h 6857999"/>
              <a:gd name="connsiteX5112" fmla="*/ 2144183 w 5372098"/>
              <a:gd name="connsiteY5112" fmla="*/ 513580 h 6857999"/>
              <a:gd name="connsiteX5113" fmla="*/ 2143185 w 5372098"/>
              <a:gd name="connsiteY5113" fmla="*/ 517067 h 6857999"/>
              <a:gd name="connsiteX5114" fmla="*/ 2143185 w 5372098"/>
              <a:gd name="connsiteY5114" fmla="*/ 520059 h 6857999"/>
              <a:gd name="connsiteX5115" fmla="*/ 2143185 w 5372098"/>
              <a:gd name="connsiteY5115" fmla="*/ 523547 h 6857999"/>
              <a:gd name="connsiteX5116" fmla="*/ 2143684 w 5372098"/>
              <a:gd name="connsiteY5116" fmla="*/ 526040 h 6857999"/>
              <a:gd name="connsiteX5117" fmla="*/ 2144681 w 5372098"/>
              <a:gd name="connsiteY5117" fmla="*/ 528531 h 6857999"/>
              <a:gd name="connsiteX5118" fmla="*/ 2145679 w 5372098"/>
              <a:gd name="connsiteY5118" fmla="*/ 531520 h 6857999"/>
              <a:gd name="connsiteX5119" fmla="*/ 2149168 w 5372098"/>
              <a:gd name="connsiteY5119" fmla="*/ 536503 h 6857999"/>
              <a:gd name="connsiteX5120" fmla="*/ 2156638 w 5372098"/>
              <a:gd name="connsiteY5120" fmla="*/ 546469 h 6857999"/>
              <a:gd name="connsiteX5121" fmla="*/ 2171090 w 5372098"/>
              <a:gd name="connsiteY5121" fmla="*/ 531023 h 6857999"/>
              <a:gd name="connsiteX5122" fmla="*/ 2186539 w 5372098"/>
              <a:gd name="connsiteY5122" fmla="*/ 514577 h 6857999"/>
              <a:gd name="connsiteX5123" fmla="*/ 2201984 w 5372098"/>
              <a:gd name="connsiteY5123" fmla="*/ 498631 h 6857999"/>
              <a:gd name="connsiteX5124" fmla="*/ 2218427 w 5372098"/>
              <a:gd name="connsiteY5124" fmla="*/ 482682 h 6857999"/>
              <a:gd name="connsiteX5125" fmla="*/ 2254307 w 5372098"/>
              <a:gd name="connsiteY5125" fmla="*/ 449294 h 6857999"/>
              <a:gd name="connsiteX5126" fmla="*/ 2291181 w 5372098"/>
              <a:gd name="connsiteY5126" fmla="*/ 416406 h 6857999"/>
              <a:gd name="connsiteX5127" fmla="*/ 2310612 w 5372098"/>
              <a:gd name="connsiteY5127" fmla="*/ 400461 h 6857999"/>
              <a:gd name="connsiteX5128" fmla="*/ 2330048 w 5372098"/>
              <a:gd name="connsiteY5128" fmla="*/ 384014 h 6857999"/>
              <a:gd name="connsiteX5129" fmla="*/ 2370909 w 5372098"/>
              <a:gd name="connsiteY5129" fmla="*/ 352122 h 6857999"/>
              <a:gd name="connsiteX5130" fmla="*/ 2412765 w 5372098"/>
              <a:gd name="connsiteY5130" fmla="*/ 320728 h 6857999"/>
              <a:gd name="connsiteX5131" fmla="*/ 2454624 w 5372098"/>
              <a:gd name="connsiteY5131" fmla="*/ 289333 h 6857999"/>
              <a:gd name="connsiteX5132" fmla="*/ 2538339 w 5372098"/>
              <a:gd name="connsiteY5132" fmla="*/ 225050 h 6857999"/>
              <a:gd name="connsiteX5133" fmla="*/ 2579199 w 5372098"/>
              <a:gd name="connsiteY5133" fmla="*/ 195150 h 6857999"/>
              <a:gd name="connsiteX5134" fmla="*/ 2619561 w 5372098"/>
              <a:gd name="connsiteY5134" fmla="*/ 165748 h 6857999"/>
              <a:gd name="connsiteX5135" fmla="*/ 2638494 w 5372098"/>
              <a:gd name="connsiteY5135" fmla="*/ 149803 h 6857999"/>
              <a:gd name="connsiteX5136" fmla="*/ 2657431 w 5372098"/>
              <a:gd name="connsiteY5136" fmla="*/ 135353 h 6857999"/>
              <a:gd name="connsiteX5137" fmla="*/ 2676365 w 5372098"/>
              <a:gd name="connsiteY5137" fmla="*/ 119902 h 6857999"/>
              <a:gd name="connsiteX5138" fmla="*/ 2693806 w 5372098"/>
              <a:gd name="connsiteY5138" fmla="*/ 104454 h 6857999"/>
              <a:gd name="connsiteX5139" fmla="*/ 2711246 w 5372098"/>
              <a:gd name="connsiteY5139" fmla="*/ 89006 h 6857999"/>
              <a:gd name="connsiteX5140" fmla="*/ 2727692 w 5372098"/>
              <a:gd name="connsiteY5140" fmla="*/ 73558 h 6857999"/>
              <a:gd name="connsiteX5141" fmla="*/ 2743139 w 5372098"/>
              <a:gd name="connsiteY5141" fmla="*/ 57111 h 6857999"/>
              <a:gd name="connsiteX5142" fmla="*/ 2758583 w 5372098"/>
              <a:gd name="connsiteY5142" fmla="*/ 41663 h 6857999"/>
              <a:gd name="connsiteX5143" fmla="*/ 2760578 w 5372098"/>
              <a:gd name="connsiteY5143" fmla="*/ 47146 h 6857999"/>
              <a:gd name="connsiteX5144" fmla="*/ 2762571 w 5372098"/>
              <a:gd name="connsiteY5144" fmla="*/ 51631 h 6857999"/>
              <a:gd name="connsiteX5145" fmla="*/ 2766059 w 5372098"/>
              <a:gd name="connsiteY5145" fmla="*/ 54619 h 6857999"/>
              <a:gd name="connsiteX5146" fmla="*/ 2770544 w 5372098"/>
              <a:gd name="connsiteY5146" fmla="*/ 56614 h 6857999"/>
              <a:gd name="connsiteX5147" fmla="*/ 2775529 w 5372098"/>
              <a:gd name="connsiteY5147" fmla="*/ 58607 h 6857999"/>
              <a:gd name="connsiteX5148" fmla="*/ 2781009 w 5372098"/>
              <a:gd name="connsiteY5148" fmla="*/ 59105 h 6857999"/>
              <a:gd name="connsiteX5149" fmla="*/ 2787489 w 5372098"/>
              <a:gd name="connsiteY5149" fmla="*/ 58607 h 6857999"/>
              <a:gd name="connsiteX5150" fmla="*/ 2793466 w 5372098"/>
              <a:gd name="connsiteY5150" fmla="*/ 57609 h 6857999"/>
              <a:gd name="connsiteX5151" fmla="*/ 2800940 w 5372098"/>
              <a:gd name="connsiteY5151" fmla="*/ 55617 h 6857999"/>
              <a:gd name="connsiteX5152" fmla="*/ 2808418 w 5372098"/>
              <a:gd name="connsiteY5152" fmla="*/ 53127 h 6857999"/>
              <a:gd name="connsiteX5153" fmla="*/ 2815890 w 5372098"/>
              <a:gd name="connsiteY5153" fmla="*/ 50634 h 6857999"/>
              <a:gd name="connsiteX5154" fmla="*/ 2823863 w 5372098"/>
              <a:gd name="connsiteY5154" fmla="*/ 47146 h 6857999"/>
              <a:gd name="connsiteX5155" fmla="*/ 2832337 w 5372098"/>
              <a:gd name="connsiteY5155" fmla="*/ 43159 h 6857999"/>
              <a:gd name="connsiteX5156" fmla="*/ 2841304 w 5372098"/>
              <a:gd name="connsiteY5156" fmla="*/ 38175 h 6857999"/>
              <a:gd name="connsiteX5157" fmla="*/ 2858246 w 5372098"/>
              <a:gd name="connsiteY5157" fmla="*/ 28209 h 6857999"/>
              <a:gd name="connsiteX5158" fmla="*/ 2874689 w 5372098"/>
              <a:gd name="connsiteY5158" fmla="*/ 16750 h 6857999"/>
              <a:gd name="connsiteX5159" fmla="*/ 2891631 w 5372098"/>
              <a:gd name="connsiteY5159" fmla="*/ 37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Lst>
            <a:rect l="l" t="t" r="r" b="b"/>
            <a:pathLst>
              <a:path w="5372098" h="6857999">
                <a:moveTo>
                  <a:pt x="3270325" y="6817418"/>
                </a:moveTo>
                <a:lnTo>
                  <a:pt x="3272283" y="6817418"/>
                </a:lnTo>
                <a:lnTo>
                  <a:pt x="3274242" y="6817914"/>
                </a:lnTo>
                <a:lnTo>
                  <a:pt x="3276201" y="6818410"/>
                </a:lnTo>
                <a:lnTo>
                  <a:pt x="3278159" y="6820393"/>
                </a:lnTo>
                <a:lnTo>
                  <a:pt x="3281587" y="6823367"/>
                </a:lnTo>
                <a:lnTo>
                  <a:pt x="3285015" y="6827831"/>
                </a:lnTo>
                <a:lnTo>
                  <a:pt x="3290891" y="6836755"/>
                </a:lnTo>
                <a:lnTo>
                  <a:pt x="3293829" y="6841217"/>
                </a:lnTo>
                <a:lnTo>
                  <a:pt x="3296767" y="6844688"/>
                </a:lnTo>
                <a:lnTo>
                  <a:pt x="3300194" y="6847167"/>
                </a:lnTo>
                <a:lnTo>
                  <a:pt x="3301663" y="6847662"/>
                </a:lnTo>
                <a:lnTo>
                  <a:pt x="3303622" y="6847662"/>
                </a:lnTo>
                <a:lnTo>
                  <a:pt x="3305089" y="6847167"/>
                </a:lnTo>
                <a:lnTo>
                  <a:pt x="3307538" y="6846176"/>
                </a:lnTo>
                <a:lnTo>
                  <a:pt x="3309007" y="6844688"/>
                </a:lnTo>
                <a:lnTo>
                  <a:pt x="3311455" y="6842209"/>
                </a:lnTo>
                <a:lnTo>
                  <a:pt x="3315862" y="6835763"/>
                </a:lnTo>
                <a:lnTo>
                  <a:pt x="3320269" y="6825351"/>
                </a:lnTo>
                <a:lnTo>
                  <a:pt x="3322717" y="6828821"/>
                </a:lnTo>
                <a:lnTo>
                  <a:pt x="3324187" y="6832789"/>
                </a:lnTo>
                <a:lnTo>
                  <a:pt x="3324676" y="6836259"/>
                </a:lnTo>
                <a:lnTo>
                  <a:pt x="3325166" y="6839730"/>
                </a:lnTo>
                <a:lnTo>
                  <a:pt x="3326145" y="6843696"/>
                </a:lnTo>
                <a:lnTo>
                  <a:pt x="3325166" y="6847167"/>
                </a:lnTo>
                <a:lnTo>
                  <a:pt x="3324676" y="6851134"/>
                </a:lnTo>
                <a:lnTo>
                  <a:pt x="3323697" y="6854604"/>
                </a:lnTo>
                <a:lnTo>
                  <a:pt x="3322440" y="6857999"/>
                </a:lnTo>
                <a:lnTo>
                  <a:pt x="3280374" y="6857999"/>
                </a:lnTo>
                <a:lnTo>
                  <a:pt x="3281097" y="6857084"/>
                </a:lnTo>
                <a:lnTo>
                  <a:pt x="3282077" y="6855100"/>
                </a:lnTo>
                <a:lnTo>
                  <a:pt x="3282566" y="6852126"/>
                </a:lnTo>
                <a:lnTo>
                  <a:pt x="3282566" y="6849646"/>
                </a:lnTo>
                <a:lnTo>
                  <a:pt x="3282077" y="6846176"/>
                </a:lnTo>
                <a:lnTo>
                  <a:pt x="3280608" y="6843696"/>
                </a:lnTo>
                <a:lnTo>
                  <a:pt x="3278649" y="6839730"/>
                </a:lnTo>
                <a:lnTo>
                  <a:pt x="3275221" y="6836259"/>
                </a:lnTo>
                <a:lnTo>
                  <a:pt x="3271304" y="6832293"/>
                </a:lnTo>
                <a:lnTo>
                  <a:pt x="3266897" y="6827831"/>
                </a:lnTo>
                <a:lnTo>
                  <a:pt x="3260531" y="6822376"/>
                </a:lnTo>
                <a:lnTo>
                  <a:pt x="3263469" y="6820393"/>
                </a:lnTo>
                <a:lnTo>
                  <a:pt x="3265918" y="6818410"/>
                </a:lnTo>
                <a:lnTo>
                  <a:pt x="3267876" y="6817914"/>
                </a:lnTo>
                <a:close/>
                <a:moveTo>
                  <a:pt x="2276764" y="6655471"/>
                </a:moveTo>
                <a:lnTo>
                  <a:pt x="2282340" y="6655471"/>
                </a:lnTo>
                <a:lnTo>
                  <a:pt x="2288420" y="6655955"/>
                </a:lnTo>
                <a:lnTo>
                  <a:pt x="2293485" y="6657888"/>
                </a:lnTo>
                <a:lnTo>
                  <a:pt x="2298047" y="6660307"/>
                </a:lnTo>
                <a:lnTo>
                  <a:pt x="2300075" y="6662240"/>
                </a:lnTo>
                <a:lnTo>
                  <a:pt x="2301594" y="6664174"/>
                </a:lnTo>
                <a:lnTo>
                  <a:pt x="2302609" y="6666591"/>
                </a:lnTo>
                <a:lnTo>
                  <a:pt x="2304125" y="6669491"/>
                </a:lnTo>
                <a:lnTo>
                  <a:pt x="2304634" y="6671908"/>
                </a:lnTo>
                <a:lnTo>
                  <a:pt x="2304634" y="6675292"/>
                </a:lnTo>
                <a:lnTo>
                  <a:pt x="2301594" y="6678194"/>
                </a:lnTo>
                <a:lnTo>
                  <a:pt x="2298047" y="6680611"/>
                </a:lnTo>
                <a:lnTo>
                  <a:pt x="2294499" y="6681094"/>
                </a:lnTo>
                <a:lnTo>
                  <a:pt x="2290445" y="6681577"/>
                </a:lnTo>
                <a:lnTo>
                  <a:pt x="2286902" y="6681094"/>
                </a:lnTo>
                <a:lnTo>
                  <a:pt x="2282845" y="6680611"/>
                </a:lnTo>
                <a:lnTo>
                  <a:pt x="2274736" y="6678677"/>
                </a:lnTo>
                <a:lnTo>
                  <a:pt x="2267137" y="6677227"/>
                </a:lnTo>
                <a:lnTo>
                  <a:pt x="2263080" y="6677227"/>
                </a:lnTo>
                <a:lnTo>
                  <a:pt x="2259534" y="6677710"/>
                </a:lnTo>
                <a:lnTo>
                  <a:pt x="2255989" y="6678677"/>
                </a:lnTo>
                <a:lnTo>
                  <a:pt x="2252441" y="6680611"/>
                </a:lnTo>
                <a:lnTo>
                  <a:pt x="2249399" y="6683994"/>
                </a:lnTo>
                <a:lnTo>
                  <a:pt x="2246359" y="6687862"/>
                </a:lnTo>
                <a:lnTo>
                  <a:pt x="2244839" y="6684961"/>
                </a:lnTo>
                <a:lnTo>
                  <a:pt x="2244839" y="6682061"/>
                </a:lnTo>
                <a:lnTo>
                  <a:pt x="2244839" y="6679161"/>
                </a:lnTo>
                <a:lnTo>
                  <a:pt x="2244839" y="6676744"/>
                </a:lnTo>
                <a:lnTo>
                  <a:pt x="2246359" y="6674325"/>
                </a:lnTo>
                <a:lnTo>
                  <a:pt x="2246867" y="6671425"/>
                </a:lnTo>
                <a:lnTo>
                  <a:pt x="2250413" y="6667074"/>
                </a:lnTo>
                <a:lnTo>
                  <a:pt x="2254467" y="6663690"/>
                </a:lnTo>
                <a:lnTo>
                  <a:pt x="2259029" y="6660307"/>
                </a:lnTo>
                <a:lnTo>
                  <a:pt x="2265107" y="6658372"/>
                </a:lnTo>
                <a:lnTo>
                  <a:pt x="2270681" y="6656438"/>
                </a:lnTo>
                <a:close/>
                <a:moveTo>
                  <a:pt x="2974845" y="6598166"/>
                </a:moveTo>
                <a:lnTo>
                  <a:pt x="2980974" y="6598166"/>
                </a:lnTo>
                <a:lnTo>
                  <a:pt x="2985568" y="6598653"/>
                </a:lnTo>
                <a:lnTo>
                  <a:pt x="2990161" y="6600600"/>
                </a:lnTo>
                <a:lnTo>
                  <a:pt x="2993737" y="6602061"/>
                </a:lnTo>
                <a:lnTo>
                  <a:pt x="2997822" y="6604982"/>
                </a:lnTo>
                <a:lnTo>
                  <a:pt x="3000885" y="6608391"/>
                </a:lnTo>
                <a:lnTo>
                  <a:pt x="3006499" y="6615206"/>
                </a:lnTo>
                <a:lnTo>
                  <a:pt x="3012627" y="6622996"/>
                </a:lnTo>
                <a:lnTo>
                  <a:pt x="3016203" y="6625917"/>
                </a:lnTo>
                <a:lnTo>
                  <a:pt x="3018755" y="6629324"/>
                </a:lnTo>
                <a:lnTo>
                  <a:pt x="3022841" y="6632247"/>
                </a:lnTo>
                <a:lnTo>
                  <a:pt x="3026924" y="6634681"/>
                </a:lnTo>
                <a:lnTo>
                  <a:pt x="3032029" y="6636140"/>
                </a:lnTo>
                <a:lnTo>
                  <a:pt x="3037133" y="6636629"/>
                </a:lnTo>
                <a:lnTo>
                  <a:pt x="3035093" y="6639063"/>
                </a:lnTo>
                <a:lnTo>
                  <a:pt x="3033050" y="6640036"/>
                </a:lnTo>
                <a:lnTo>
                  <a:pt x="3029986" y="6640522"/>
                </a:lnTo>
                <a:lnTo>
                  <a:pt x="3025901" y="6640522"/>
                </a:lnTo>
                <a:lnTo>
                  <a:pt x="3021817" y="6640036"/>
                </a:lnTo>
                <a:lnTo>
                  <a:pt x="3017220" y="6639063"/>
                </a:lnTo>
                <a:lnTo>
                  <a:pt x="3011606" y="6637115"/>
                </a:lnTo>
                <a:lnTo>
                  <a:pt x="3007011" y="6634681"/>
                </a:lnTo>
                <a:lnTo>
                  <a:pt x="3001905" y="6631760"/>
                </a:lnTo>
                <a:lnTo>
                  <a:pt x="2996800" y="6628351"/>
                </a:lnTo>
                <a:lnTo>
                  <a:pt x="2991695" y="6624456"/>
                </a:lnTo>
                <a:lnTo>
                  <a:pt x="2987103" y="6620076"/>
                </a:lnTo>
                <a:lnTo>
                  <a:pt x="2983014" y="6615694"/>
                </a:lnTo>
                <a:lnTo>
                  <a:pt x="2979442" y="6609851"/>
                </a:lnTo>
                <a:lnTo>
                  <a:pt x="2977399" y="6604496"/>
                </a:lnTo>
                <a:close/>
                <a:moveTo>
                  <a:pt x="2313126" y="6533387"/>
                </a:moveTo>
                <a:lnTo>
                  <a:pt x="2331317" y="6551224"/>
                </a:lnTo>
                <a:lnTo>
                  <a:pt x="2339187" y="6559647"/>
                </a:lnTo>
                <a:lnTo>
                  <a:pt x="2343121" y="6564108"/>
                </a:lnTo>
                <a:lnTo>
                  <a:pt x="2346072" y="6568070"/>
                </a:lnTo>
                <a:lnTo>
                  <a:pt x="2349021" y="6572035"/>
                </a:lnTo>
                <a:lnTo>
                  <a:pt x="2350501" y="6576494"/>
                </a:lnTo>
                <a:lnTo>
                  <a:pt x="2351975" y="6580458"/>
                </a:lnTo>
                <a:lnTo>
                  <a:pt x="2351975" y="6584421"/>
                </a:lnTo>
                <a:lnTo>
                  <a:pt x="2350989" y="6588385"/>
                </a:lnTo>
                <a:lnTo>
                  <a:pt x="2349515" y="6591854"/>
                </a:lnTo>
                <a:lnTo>
                  <a:pt x="2346565" y="6594826"/>
                </a:lnTo>
                <a:lnTo>
                  <a:pt x="2342629" y="6598295"/>
                </a:lnTo>
                <a:lnTo>
                  <a:pt x="2335747" y="6592348"/>
                </a:lnTo>
                <a:lnTo>
                  <a:pt x="2330335" y="6587889"/>
                </a:lnTo>
                <a:lnTo>
                  <a:pt x="2325420" y="6584917"/>
                </a:lnTo>
                <a:lnTo>
                  <a:pt x="2321485" y="6583431"/>
                </a:lnTo>
                <a:lnTo>
                  <a:pt x="2318536" y="6582935"/>
                </a:lnTo>
                <a:lnTo>
                  <a:pt x="2316077" y="6584421"/>
                </a:lnTo>
                <a:lnTo>
                  <a:pt x="2314110" y="6585907"/>
                </a:lnTo>
                <a:lnTo>
                  <a:pt x="2312637" y="6588385"/>
                </a:lnTo>
                <a:lnTo>
                  <a:pt x="2311651" y="6591854"/>
                </a:lnTo>
                <a:lnTo>
                  <a:pt x="2311160" y="6594826"/>
                </a:lnTo>
                <a:lnTo>
                  <a:pt x="2310667" y="6603744"/>
                </a:lnTo>
                <a:lnTo>
                  <a:pt x="2309193" y="6612663"/>
                </a:lnTo>
                <a:lnTo>
                  <a:pt x="2308700" y="6616628"/>
                </a:lnTo>
                <a:lnTo>
                  <a:pt x="2307719" y="6620590"/>
                </a:lnTo>
                <a:lnTo>
                  <a:pt x="2301325" y="6619104"/>
                </a:lnTo>
                <a:lnTo>
                  <a:pt x="2296900" y="6616628"/>
                </a:lnTo>
                <a:lnTo>
                  <a:pt x="2292472" y="6613653"/>
                </a:lnTo>
                <a:lnTo>
                  <a:pt x="2289032" y="6611177"/>
                </a:lnTo>
                <a:lnTo>
                  <a:pt x="2286080" y="6607708"/>
                </a:lnTo>
                <a:lnTo>
                  <a:pt x="2284112" y="6604240"/>
                </a:lnTo>
                <a:lnTo>
                  <a:pt x="2280179" y="6598789"/>
                </a:lnTo>
                <a:lnTo>
                  <a:pt x="2278703" y="6596809"/>
                </a:lnTo>
                <a:lnTo>
                  <a:pt x="2277719" y="6595817"/>
                </a:lnTo>
                <a:lnTo>
                  <a:pt x="2276243" y="6595817"/>
                </a:lnTo>
                <a:lnTo>
                  <a:pt x="2274772" y="6596809"/>
                </a:lnTo>
                <a:lnTo>
                  <a:pt x="2273787" y="6598789"/>
                </a:lnTo>
                <a:lnTo>
                  <a:pt x="2272309" y="6602258"/>
                </a:lnTo>
                <a:lnTo>
                  <a:pt x="2267393" y="6615141"/>
                </a:lnTo>
                <a:lnTo>
                  <a:pt x="2263458" y="6608699"/>
                </a:lnTo>
                <a:lnTo>
                  <a:pt x="2261002" y="6602258"/>
                </a:lnTo>
                <a:lnTo>
                  <a:pt x="2256573" y="6589872"/>
                </a:lnTo>
                <a:lnTo>
                  <a:pt x="2254118" y="6583431"/>
                </a:lnTo>
                <a:lnTo>
                  <a:pt x="2251167" y="6577484"/>
                </a:lnTo>
                <a:lnTo>
                  <a:pt x="2246739" y="6570549"/>
                </a:lnTo>
                <a:lnTo>
                  <a:pt x="2239855" y="6563612"/>
                </a:lnTo>
                <a:lnTo>
                  <a:pt x="2243299" y="6560143"/>
                </a:lnTo>
                <a:lnTo>
                  <a:pt x="2246739" y="6557665"/>
                </a:lnTo>
                <a:lnTo>
                  <a:pt x="2254118" y="6552712"/>
                </a:lnTo>
                <a:lnTo>
                  <a:pt x="2261984" y="6548747"/>
                </a:lnTo>
                <a:lnTo>
                  <a:pt x="2270839" y="6545279"/>
                </a:lnTo>
                <a:lnTo>
                  <a:pt x="2280179" y="6542306"/>
                </a:lnTo>
                <a:lnTo>
                  <a:pt x="2290506" y="6539334"/>
                </a:lnTo>
                <a:close/>
                <a:moveTo>
                  <a:pt x="2837815" y="6476084"/>
                </a:moveTo>
                <a:lnTo>
                  <a:pt x="2840752" y="6476576"/>
                </a:lnTo>
                <a:lnTo>
                  <a:pt x="2844667" y="6478543"/>
                </a:lnTo>
                <a:lnTo>
                  <a:pt x="2849559" y="6480510"/>
                </a:lnTo>
                <a:lnTo>
                  <a:pt x="2855432" y="6483460"/>
                </a:lnTo>
                <a:lnTo>
                  <a:pt x="2867668" y="6491821"/>
                </a:lnTo>
                <a:lnTo>
                  <a:pt x="2880391" y="6502639"/>
                </a:lnTo>
                <a:lnTo>
                  <a:pt x="2893607" y="6514439"/>
                </a:lnTo>
                <a:lnTo>
                  <a:pt x="2899481" y="6520833"/>
                </a:lnTo>
                <a:lnTo>
                  <a:pt x="2905350" y="6527226"/>
                </a:lnTo>
                <a:lnTo>
                  <a:pt x="2909755" y="6533127"/>
                </a:lnTo>
                <a:lnTo>
                  <a:pt x="2914163" y="6539519"/>
                </a:lnTo>
                <a:lnTo>
                  <a:pt x="2917587" y="6544927"/>
                </a:lnTo>
                <a:lnTo>
                  <a:pt x="2920035" y="6550829"/>
                </a:lnTo>
                <a:lnTo>
                  <a:pt x="2913183" y="6550337"/>
                </a:lnTo>
                <a:lnTo>
                  <a:pt x="2906333" y="6549353"/>
                </a:lnTo>
                <a:lnTo>
                  <a:pt x="2900460" y="6547387"/>
                </a:lnTo>
                <a:lnTo>
                  <a:pt x="2894096" y="6544436"/>
                </a:lnTo>
                <a:lnTo>
                  <a:pt x="2889205" y="6540502"/>
                </a:lnTo>
                <a:lnTo>
                  <a:pt x="2883329" y="6536569"/>
                </a:lnTo>
                <a:lnTo>
                  <a:pt x="2878929" y="6531651"/>
                </a:lnTo>
                <a:lnTo>
                  <a:pt x="2873542" y="6526733"/>
                </a:lnTo>
                <a:lnTo>
                  <a:pt x="2864731" y="6514439"/>
                </a:lnTo>
                <a:lnTo>
                  <a:pt x="2855922" y="6501655"/>
                </a:lnTo>
                <a:lnTo>
                  <a:pt x="2846621" y="6488870"/>
                </a:lnTo>
                <a:close/>
                <a:moveTo>
                  <a:pt x="1910979" y="6383898"/>
                </a:moveTo>
                <a:lnTo>
                  <a:pt x="1929318" y="6405752"/>
                </a:lnTo>
                <a:lnTo>
                  <a:pt x="1942703" y="6424131"/>
                </a:lnTo>
                <a:lnTo>
                  <a:pt x="1954103" y="6440024"/>
                </a:lnTo>
                <a:lnTo>
                  <a:pt x="1964017" y="6454926"/>
                </a:lnTo>
                <a:lnTo>
                  <a:pt x="1972941" y="6470324"/>
                </a:lnTo>
                <a:lnTo>
                  <a:pt x="1982358" y="6486714"/>
                </a:lnTo>
                <a:lnTo>
                  <a:pt x="2005655" y="6528933"/>
                </a:lnTo>
                <a:lnTo>
                  <a:pt x="2002186" y="6531914"/>
                </a:lnTo>
                <a:lnTo>
                  <a:pt x="1999212" y="6534396"/>
                </a:lnTo>
                <a:lnTo>
                  <a:pt x="1996732" y="6535887"/>
                </a:lnTo>
                <a:lnTo>
                  <a:pt x="1993265" y="6536881"/>
                </a:lnTo>
                <a:lnTo>
                  <a:pt x="1989791" y="6537874"/>
                </a:lnTo>
                <a:lnTo>
                  <a:pt x="1986322" y="6538370"/>
                </a:lnTo>
                <a:lnTo>
                  <a:pt x="1982855" y="6537874"/>
                </a:lnTo>
                <a:lnTo>
                  <a:pt x="1979387" y="6536881"/>
                </a:lnTo>
                <a:lnTo>
                  <a:pt x="1975913" y="6535887"/>
                </a:lnTo>
                <a:lnTo>
                  <a:pt x="1972443" y="6534396"/>
                </a:lnTo>
                <a:lnTo>
                  <a:pt x="1965006" y="6530424"/>
                </a:lnTo>
                <a:lnTo>
                  <a:pt x="1958567" y="6524463"/>
                </a:lnTo>
                <a:lnTo>
                  <a:pt x="1951625" y="6518007"/>
                </a:lnTo>
                <a:lnTo>
                  <a:pt x="1945181" y="6511052"/>
                </a:lnTo>
                <a:lnTo>
                  <a:pt x="1938738" y="6502609"/>
                </a:lnTo>
                <a:lnTo>
                  <a:pt x="1933286" y="6494661"/>
                </a:lnTo>
                <a:lnTo>
                  <a:pt x="1928824" y="6486218"/>
                </a:lnTo>
                <a:lnTo>
                  <a:pt x="1924859" y="6478270"/>
                </a:lnTo>
                <a:lnTo>
                  <a:pt x="1921386" y="6469826"/>
                </a:lnTo>
                <a:lnTo>
                  <a:pt x="1918910" y="6462376"/>
                </a:lnTo>
                <a:lnTo>
                  <a:pt x="1917921" y="6455422"/>
                </a:lnTo>
                <a:lnTo>
                  <a:pt x="1925354" y="6454926"/>
                </a:lnTo>
                <a:lnTo>
                  <a:pt x="1930310" y="6452939"/>
                </a:lnTo>
                <a:lnTo>
                  <a:pt x="1932788" y="6451946"/>
                </a:lnTo>
                <a:lnTo>
                  <a:pt x="1934275" y="6450952"/>
                </a:lnTo>
                <a:lnTo>
                  <a:pt x="1935764" y="6449959"/>
                </a:lnTo>
                <a:lnTo>
                  <a:pt x="1936257" y="6447972"/>
                </a:lnTo>
                <a:lnTo>
                  <a:pt x="1937250" y="6444495"/>
                </a:lnTo>
                <a:lnTo>
                  <a:pt x="1936754" y="6440522"/>
                </a:lnTo>
                <a:lnTo>
                  <a:pt x="1935764" y="6436052"/>
                </a:lnTo>
                <a:lnTo>
                  <a:pt x="1933782" y="6431085"/>
                </a:lnTo>
                <a:lnTo>
                  <a:pt x="1928325" y="6420157"/>
                </a:lnTo>
                <a:lnTo>
                  <a:pt x="1921386" y="6408237"/>
                </a:lnTo>
                <a:lnTo>
                  <a:pt x="1914947" y="6396315"/>
                </a:lnTo>
                <a:lnTo>
                  <a:pt x="1912965" y="6389859"/>
                </a:lnTo>
                <a:close/>
                <a:moveTo>
                  <a:pt x="2099744" y="6187071"/>
                </a:moveTo>
                <a:lnTo>
                  <a:pt x="2105388" y="6187570"/>
                </a:lnTo>
                <a:lnTo>
                  <a:pt x="2111543" y="6189563"/>
                </a:lnTo>
                <a:lnTo>
                  <a:pt x="2117185" y="6191556"/>
                </a:lnTo>
                <a:lnTo>
                  <a:pt x="2122829" y="6194546"/>
                </a:lnTo>
                <a:lnTo>
                  <a:pt x="2127960" y="6198532"/>
                </a:lnTo>
                <a:lnTo>
                  <a:pt x="2132063" y="6202519"/>
                </a:lnTo>
                <a:lnTo>
                  <a:pt x="2135653" y="6207003"/>
                </a:lnTo>
                <a:lnTo>
                  <a:pt x="2136677" y="6209992"/>
                </a:lnTo>
                <a:lnTo>
                  <a:pt x="2137191" y="6212485"/>
                </a:lnTo>
                <a:lnTo>
                  <a:pt x="2137706" y="6214975"/>
                </a:lnTo>
                <a:lnTo>
                  <a:pt x="2137706" y="6217965"/>
                </a:lnTo>
                <a:lnTo>
                  <a:pt x="2135142" y="6220457"/>
                </a:lnTo>
                <a:lnTo>
                  <a:pt x="2132063" y="6221951"/>
                </a:lnTo>
                <a:lnTo>
                  <a:pt x="2128986" y="6221951"/>
                </a:lnTo>
                <a:lnTo>
                  <a:pt x="2125907" y="6221454"/>
                </a:lnTo>
                <a:lnTo>
                  <a:pt x="2123343" y="6220457"/>
                </a:lnTo>
                <a:lnTo>
                  <a:pt x="2120265" y="6217965"/>
                </a:lnTo>
                <a:lnTo>
                  <a:pt x="2114109" y="6213979"/>
                </a:lnTo>
                <a:lnTo>
                  <a:pt x="2108467" y="6209992"/>
                </a:lnTo>
                <a:lnTo>
                  <a:pt x="2104877" y="6208498"/>
                </a:lnTo>
                <a:lnTo>
                  <a:pt x="2101797" y="6207502"/>
                </a:lnTo>
                <a:lnTo>
                  <a:pt x="2099744" y="6208498"/>
                </a:lnTo>
                <a:lnTo>
                  <a:pt x="2096670" y="6209495"/>
                </a:lnTo>
                <a:lnTo>
                  <a:pt x="2093594" y="6211488"/>
                </a:lnTo>
                <a:lnTo>
                  <a:pt x="2091541" y="6215474"/>
                </a:lnTo>
                <a:lnTo>
                  <a:pt x="2088976" y="6211488"/>
                </a:lnTo>
                <a:lnTo>
                  <a:pt x="2087434" y="6207502"/>
                </a:lnTo>
                <a:lnTo>
                  <a:pt x="2085897" y="6204013"/>
                </a:lnTo>
                <a:lnTo>
                  <a:pt x="2085382" y="6201023"/>
                </a:lnTo>
                <a:lnTo>
                  <a:pt x="2085382" y="6198532"/>
                </a:lnTo>
                <a:lnTo>
                  <a:pt x="2085382" y="6195542"/>
                </a:lnTo>
                <a:lnTo>
                  <a:pt x="2085897" y="6194047"/>
                </a:lnTo>
                <a:lnTo>
                  <a:pt x="2087434" y="6191556"/>
                </a:lnTo>
                <a:lnTo>
                  <a:pt x="2088462" y="6190559"/>
                </a:lnTo>
                <a:lnTo>
                  <a:pt x="2090000" y="6189563"/>
                </a:lnTo>
                <a:lnTo>
                  <a:pt x="2092564" y="6188067"/>
                </a:lnTo>
                <a:lnTo>
                  <a:pt x="2094102" y="6187570"/>
                </a:lnTo>
                <a:close/>
                <a:moveTo>
                  <a:pt x="2143684" y="6099867"/>
                </a:moveTo>
                <a:lnTo>
                  <a:pt x="2146674" y="6099867"/>
                </a:lnTo>
                <a:lnTo>
                  <a:pt x="2149662" y="6100367"/>
                </a:lnTo>
                <a:lnTo>
                  <a:pt x="2152156" y="6102360"/>
                </a:lnTo>
                <a:lnTo>
                  <a:pt x="2154650" y="6104353"/>
                </a:lnTo>
                <a:lnTo>
                  <a:pt x="2157137" y="6107840"/>
                </a:lnTo>
                <a:lnTo>
                  <a:pt x="2161625" y="6115813"/>
                </a:lnTo>
                <a:lnTo>
                  <a:pt x="2166604" y="6125281"/>
                </a:lnTo>
                <a:lnTo>
                  <a:pt x="2170093" y="6130264"/>
                </a:lnTo>
                <a:lnTo>
                  <a:pt x="2174083" y="6136244"/>
                </a:lnTo>
                <a:lnTo>
                  <a:pt x="2178568" y="6141227"/>
                </a:lnTo>
                <a:lnTo>
                  <a:pt x="2184045" y="6146210"/>
                </a:lnTo>
                <a:lnTo>
                  <a:pt x="2180560" y="6148701"/>
                </a:lnTo>
                <a:lnTo>
                  <a:pt x="2178568" y="6150694"/>
                </a:lnTo>
                <a:lnTo>
                  <a:pt x="2177069" y="6153684"/>
                </a:lnTo>
                <a:lnTo>
                  <a:pt x="2176071" y="6156674"/>
                </a:lnTo>
                <a:lnTo>
                  <a:pt x="2176071" y="6159663"/>
                </a:lnTo>
                <a:lnTo>
                  <a:pt x="2176071" y="6162156"/>
                </a:lnTo>
                <a:lnTo>
                  <a:pt x="2176573" y="6165145"/>
                </a:lnTo>
                <a:lnTo>
                  <a:pt x="2177571" y="6168633"/>
                </a:lnTo>
                <a:lnTo>
                  <a:pt x="2180560" y="6175111"/>
                </a:lnTo>
                <a:lnTo>
                  <a:pt x="2184545" y="6182088"/>
                </a:lnTo>
                <a:lnTo>
                  <a:pt x="2193017" y="6195541"/>
                </a:lnTo>
                <a:lnTo>
                  <a:pt x="2189030" y="6196040"/>
                </a:lnTo>
                <a:lnTo>
                  <a:pt x="2185042" y="6196537"/>
                </a:lnTo>
                <a:lnTo>
                  <a:pt x="2181555" y="6198033"/>
                </a:lnTo>
                <a:lnTo>
                  <a:pt x="2179064" y="6199030"/>
                </a:lnTo>
                <a:lnTo>
                  <a:pt x="2177069" y="6200524"/>
                </a:lnTo>
                <a:lnTo>
                  <a:pt x="2175076" y="6202517"/>
                </a:lnTo>
                <a:lnTo>
                  <a:pt x="2174083" y="6204013"/>
                </a:lnTo>
                <a:lnTo>
                  <a:pt x="2173581" y="6206503"/>
                </a:lnTo>
                <a:lnTo>
                  <a:pt x="2173581" y="6208996"/>
                </a:lnTo>
                <a:lnTo>
                  <a:pt x="2173581" y="6211486"/>
                </a:lnTo>
                <a:lnTo>
                  <a:pt x="2174083" y="6216968"/>
                </a:lnTo>
                <a:lnTo>
                  <a:pt x="2176573" y="6222948"/>
                </a:lnTo>
                <a:lnTo>
                  <a:pt x="2178568" y="6229924"/>
                </a:lnTo>
                <a:lnTo>
                  <a:pt x="2185545" y="6243877"/>
                </a:lnTo>
                <a:lnTo>
                  <a:pt x="2188531" y="6251350"/>
                </a:lnTo>
                <a:lnTo>
                  <a:pt x="2191521" y="6257829"/>
                </a:lnTo>
                <a:lnTo>
                  <a:pt x="2193515" y="6264805"/>
                </a:lnTo>
                <a:lnTo>
                  <a:pt x="2195011" y="6271781"/>
                </a:lnTo>
                <a:lnTo>
                  <a:pt x="2195011" y="6275269"/>
                </a:lnTo>
                <a:lnTo>
                  <a:pt x="2195011" y="6278258"/>
                </a:lnTo>
                <a:lnTo>
                  <a:pt x="2194011" y="6281248"/>
                </a:lnTo>
                <a:lnTo>
                  <a:pt x="2193017" y="6284238"/>
                </a:lnTo>
                <a:lnTo>
                  <a:pt x="2190027" y="6284238"/>
                </a:lnTo>
                <a:lnTo>
                  <a:pt x="2186539" y="6283241"/>
                </a:lnTo>
                <a:lnTo>
                  <a:pt x="2183549" y="6282245"/>
                </a:lnTo>
                <a:lnTo>
                  <a:pt x="2180059" y="6280252"/>
                </a:lnTo>
                <a:lnTo>
                  <a:pt x="2173083" y="6275269"/>
                </a:lnTo>
                <a:lnTo>
                  <a:pt x="2166107" y="6269289"/>
                </a:lnTo>
                <a:lnTo>
                  <a:pt x="2152156" y="6256333"/>
                </a:lnTo>
                <a:lnTo>
                  <a:pt x="2145679" y="6250354"/>
                </a:lnTo>
                <a:lnTo>
                  <a:pt x="2142189" y="6248361"/>
                </a:lnTo>
                <a:lnTo>
                  <a:pt x="2138703" y="6246367"/>
                </a:lnTo>
                <a:lnTo>
                  <a:pt x="2143684" y="6241883"/>
                </a:lnTo>
                <a:lnTo>
                  <a:pt x="2148169" y="6235904"/>
                </a:lnTo>
                <a:lnTo>
                  <a:pt x="2152156" y="6228928"/>
                </a:lnTo>
                <a:lnTo>
                  <a:pt x="2155645" y="6220955"/>
                </a:lnTo>
                <a:lnTo>
                  <a:pt x="2159131" y="6211985"/>
                </a:lnTo>
                <a:lnTo>
                  <a:pt x="2161625" y="6202517"/>
                </a:lnTo>
                <a:lnTo>
                  <a:pt x="2163117" y="6192551"/>
                </a:lnTo>
                <a:lnTo>
                  <a:pt x="2163616" y="6182585"/>
                </a:lnTo>
                <a:lnTo>
                  <a:pt x="2163616" y="6172122"/>
                </a:lnTo>
                <a:lnTo>
                  <a:pt x="2162621" y="6161657"/>
                </a:lnTo>
                <a:lnTo>
                  <a:pt x="2160626" y="6151691"/>
                </a:lnTo>
                <a:lnTo>
                  <a:pt x="2157637" y="6141725"/>
                </a:lnTo>
                <a:lnTo>
                  <a:pt x="2155146" y="6136742"/>
                </a:lnTo>
                <a:lnTo>
                  <a:pt x="2152156" y="6132258"/>
                </a:lnTo>
                <a:lnTo>
                  <a:pt x="2149662" y="6127275"/>
                </a:lnTo>
                <a:lnTo>
                  <a:pt x="2146674" y="6123288"/>
                </a:lnTo>
                <a:lnTo>
                  <a:pt x="2143185" y="6119302"/>
                </a:lnTo>
                <a:lnTo>
                  <a:pt x="2139199" y="6115315"/>
                </a:lnTo>
                <a:lnTo>
                  <a:pt x="2134715" y="6111329"/>
                </a:lnTo>
                <a:lnTo>
                  <a:pt x="2130229" y="6107840"/>
                </a:lnTo>
                <a:lnTo>
                  <a:pt x="2135212" y="6103854"/>
                </a:lnTo>
                <a:lnTo>
                  <a:pt x="2139701" y="6101861"/>
                </a:lnTo>
                <a:close/>
                <a:moveTo>
                  <a:pt x="1968226" y="5945395"/>
                </a:moveTo>
                <a:lnTo>
                  <a:pt x="1971755" y="5946413"/>
                </a:lnTo>
                <a:lnTo>
                  <a:pt x="1972762" y="5952522"/>
                </a:lnTo>
                <a:lnTo>
                  <a:pt x="1973264" y="5958121"/>
                </a:lnTo>
                <a:lnTo>
                  <a:pt x="1973264" y="5962193"/>
                </a:lnTo>
                <a:lnTo>
                  <a:pt x="1972762" y="5965247"/>
                </a:lnTo>
                <a:lnTo>
                  <a:pt x="1971251" y="5968301"/>
                </a:lnTo>
                <a:lnTo>
                  <a:pt x="1969236" y="5970846"/>
                </a:lnTo>
                <a:lnTo>
                  <a:pt x="1967217" y="5972374"/>
                </a:lnTo>
                <a:lnTo>
                  <a:pt x="1964198" y="5973901"/>
                </a:lnTo>
                <a:lnTo>
                  <a:pt x="1957644" y="5976446"/>
                </a:lnTo>
                <a:lnTo>
                  <a:pt x="1950084" y="5980009"/>
                </a:lnTo>
                <a:lnTo>
                  <a:pt x="1946053" y="5982555"/>
                </a:lnTo>
                <a:lnTo>
                  <a:pt x="1942025" y="5984590"/>
                </a:lnTo>
                <a:lnTo>
                  <a:pt x="1937487" y="5988153"/>
                </a:lnTo>
                <a:lnTo>
                  <a:pt x="1933457" y="5992734"/>
                </a:lnTo>
                <a:lnTo>
                  <a:pt x="1930434" y="5988153"/>
                </a:lnTo>
                <a:lnTo>
                  <a:pt x="1928921" y="5983063"/>
                </a:lnTo>
                <a:lnTo>
                  <a:pt x="1928417" y="5978482"/>
                </a:lnTo>
                <a:lnTo>
                  <a:pt x="1928921" y="5974409"/>
                </a:lnTo>
                <a:lnTo>
                  <a:pt x="1929930" y="5969828"/>
                </a:lnTo>
                <a:lnTo>
                  <a:pt x="1932449" y="5965247"/>
                </a:lnTo>
                <a:lnTo>
                  <a:pt x="1935474" y="5962193"/>
                </a:lnTo>
                <a:lnTo>
                  <a:pt x="1938495" y="5958121"/>
                </a:lnTo>
                <a:lnTo>
                  <a:pt x="1942527" y="5955067"/>
                </a:lnTo>
                <a:lnTo>
                  <a:pt x="1947064" y="5952013"/>
                </a:lnTo>
                <a:lnTo>
                  <a:pt x="1951091" y="5949467"/>
                </a:lnTo>
                <a:lnTo>
                  <a:pt x="1955629" y="5947940"/>
                </a:lnTo>
                <a:lnTo>
                  <a:pt x="1960164" y="5946922"/>
                </a:lnTo>
                <a:lnTo>
                  <a:pt x="1964198" y="5946413"/>
                </a:lnTo>
                <a:close/>
                <a:moveTo>
                  <a:pt x="1593562" y="5835769"/>
                </a:moveTo>
                <a:lnTo>
                  <a:pt x="1601041" y="5853978"/>
                </a:lnTo>
                <a:lnTo>
                  <a:pt x="1604523" y="5863589"/>
                </a:lnTo>
                <a:lnTo>
                  <a:pt x="1606019" y="5872186"/>
                </a:lnTo>
                <a:lnTo>
                  <a:pt x="1607015" y="5880785"/>
                </a:lnTo>
                <a:lnTo>
                  <a:pt x="1607015" y="5884831"/>
                </a:lnTo>
                <a:lnTo>
                  <a:pt x="1606521" y="5888877"/>
                </a:lnTo>
                <a:lnTo>
                  <a:pt x="1605523" y="5892418"/>
                </a:lnTo>
                <a:lnTo>
                  <a:pt x="1604030" y="5895959"/>
                </a:lnTo>
                <a:lnTo>
                  <a:pt x="1602035" y="5899499"/>
                </a:lnTo>
                <a:lnTo>
                  <a:pt x="1599043" y="5903040"/>
                </a:lnTo>
                <a:lnTo>
                  <a:pt x="1598547" y="5895959"/>
                </a:lnTo>
                <a:lnTo>
                  <a:pt x="1597054" y="5890395"/>
                </a:lnTo>
                <a:lnTo>
                  <a:pt x="1594560" y="5885338"/>
                </a:lnTo>
                <a:lnTo>
                  <a:pt x="1592569" y="5882303"/>
                </a:lnTo>
                <a:lnTo>
                  <a:pt x="1590574" y="5880785"/>
                </a:lnTo>
                <a:lnTo>
                  <a:pt x="1588080" y="5879773"/>
                </a:lnTo>
                <a:lnTo>
                  <a:pt x="1586586" y="5878762"/>
                </a:lnTo>
                <a:lnTo>
                  <a:pt x="1584095" y="5878762"/>
                </a:lnTo>
                <a:lnTo>
                  <a:pt x="1579112" y="5878762"/>
                </a:lnTo>
                <a:lnTo>
                  <a:pt x="1573632" y="5879773"/>
                </a:lnTo>
                <a:lnTo>
                  <a:pt x="1572634" y="5876234"/>
                </a:lnTo>
                <a:lnTo>
                  <a:pt x="1572136" y="5873199"/>
                </a:lnTo>
                <a:lnTo>
                  <a:pt x="1572634" y="5869658"/>
                </a:lnTo>
                <a:lnTo>
                  <a:pt x="1573632" y="5867128"/>
                </a:lnTo>
                <a:lnTo>
                  <a:pt x="1575623" y="5861059"/>
                </a:lnTo>
                <a:lnTo>
                  <a:pt x="1578615" y="5856001"/>
                </a:lnTo>
                <a:lnTo>
                  <a:pt x="1582101" y="5850944"/>
                </a:lnTo>
                <a:lnTo>
                  <a:pt x="1586088" y="5845380"/>
                </a:lnTo>
                <a:lnTo>
                  <a:pt x="1590075" y="5840827"/>
                </a:lnTo>
                <a:close/>
                <a:moveTo>
                  <a:pt x="1877093" y="5718670"/>
                </a:moveTo>
                <a:lnTo>
                  <a:pt x="1882076" y="5723653"/>
                </a:lnTo>
                <a:lnTo>
                  <a:pt x="1885066" y="5727639"/>
                </a:lnTo>
                <a:lnTo>
                  <a:pt x="1888056" y="5731625"/>
                </a:lnTo>
                <a:lnTo>
                  <a:pt x="1891047" y="5735612"/>
                </a:lnTo>
                <a:lnTo>
                  <a:pt x="1892541" y="5739101"/>
                </a:lnTo>
                <a:lnTo>
                  <a:pt x="1894036" y="5742090"/>
                </a:lnTo>
                <a:lnTo>
                  <a:pt x="1895531" y="5748567"/>
                </a:lnTo>
                <a:lnTo>
                  <a:pt x="1896030" y="5755046"/>
                </a:lnTo>
                <a:lnTo>
                  <a:pt x="1896030" y="5761026"/>
                </a:lnTo>
                <a:lnTo>
                  <a:pt x="1895531" y="5767005"/>
                </a:lnTo>
                <a:lnTo>
                  <a:pt x="1895035" y="5773482"/>
                </a:lnTo>
                <a:lnTo>
                  <a:pt x="1894036" y="5772486"/>
                </a:lnTo>
                <a:lnTo>
                  <a:pt x="1891545" y="5771489"/>
                </a:lnTo>
                <a:lnTo>
                  <a:pt x="1886061" y="5767005"/>
                </a:lnTo>
                <a:lnTo>
                  <a:pt x="1879088" y="5760527"/>
                </a:lnTo>
                <a:lnTo>
                  <a:pt x="1875599" y="5757039"/>
                </a:lnTo>
                <a:lnTo>
                  <a:pt x="1872609" y="5753053"/>
                </a:lnTo>
                <a:lnTo>
                  <a:pt x="1869621" y="5748567"/>
                </a:lnTo>
                <a:lnTo>
                  <a:pt x="1868124" y="5744581"/>
                </a:lnTo>
                <a:lnTo>
                  <a:pt x="1867126" y="5740097"/>
                </a:lnTo>
                <a:lnTo>
                  <a:pt x="1866132" y="5735612"/>
                </a:lnTo>
                <a:lnTo>
                  <a:pt x="1867126" y="5731128"/>
                </a:lnTo>
                <a:lnTo>
                  <a:pt x="1869122" y="5726642"/>
                </a:lnTo>
                <a:lnTo>
                  <a:pt x="1872609" y="5722656"/>
                </a:lnTo>
                <a:close/>
                <a:moveTo>
                  <a:pt x="1950942" y="5641432"/>
                </a:moveTo>
                <a:lnTo>
                  <a:pt x="1954481" y="5641432"/>
                </a:lnTo>
                <a:lnTo>
                  <a:pt x="1958013" y="5641933"/>
                </a:lnTo>
                <a:lnTo>
                  <a:pt x="1961045" y="5643437"/>
                </a:lnTo>
                <a:lnTo>
                  <a:pt x="1964075" y="5644439"/>
                </a:lnTo>
                <a:lnTo>
                  <a:pt x="1967103" y="5645941"/>
                </a:lnTo>
                <a:lnTo>
                  <a:pt x="1970135" y="5648446"/>
                </a:lnTo>
                <a:lnTo>
                  <a:pt x="1975185" y="5653458"/>
                </a:lnTo>
                <a:lnTo>
                  <a:pt x="1980234" y="5659971"/>
                </a:lnTo>
                <a:lnTo>
                  <a:pt x="1984272" y="5666985"/>
                </a:lnTo>
                <a:lnTo>
                  <a:pt x="1989325" y="5675001"/>
                </a:lnTo>
                <a:lnTo>
                  <a:pt x="1996902" y="5691534"/>
                </a:lnTo>
                <a:lnTo>
                  <a:pt x="2003465" y="5707566"/>
                </a:lnTo>
                <a:lnTo>
                  <a:pt x="2007001" y="5715082"/>
                </a:lnTo>
                <a:lnTo>
                  <a:pt x="2010537" y="5722096"/>
                </a:lnTo>
                <a:lnTo>
                  <a:pt x="2014073" y="5727608"/>
                </a:lnTo>
                <a:lnTo>
                  <a:pt x="2018111" y="5732617"/>
                </a:lnTo>
                <a:lnTo>
                  <a:pt x="2014578" y="5733619"/>
                </a:lnTo>
                <a:lnTo>
                  <a:pt x="2010537" y="5733619"/>
                </a:lnTo>
                <a:lnTo>
                  <a:pt x="2007001" y="5733619"/>
                </a:lnTo>
                <a:lnTo>
                  <a:pt x="2003465" y="5733118"/>
                </a:lnTo>
                <a:lnTo>
                  <a:pt x="1995891" y="5730613"/>
                </a:lnTo>
                <a:lnTo>
                  <a:pt x="1989325" y="5727608"/>
                </a:lnTo>
                <a:lnTo>
                  <a:pt x="1982254" y="5725603"/>
                </a:lnTo>
                <a:lnTo>
                  <a:pt x="1974677" y="5723097"/>
                </a:lnTo>
                <a:lnTo>
                  <a:pt x="1971144" y="5722596"/>
                </a:lnTo>
                <a:lnTo>
                  <a:pt x="1967611" y="5722596"/>
                </a:lnTo>
                <a:lnTo>
                  <a:pt x="1963567" y="5722596"/>
                </a:lnTo>
                <a:lnTo>
                  <a:pt x="1960034" y="5723097"/>
                </a:lnTo>
                <a:lnTo>
                  <a:pt x="1964581" y="5717587"/>
                </a:lnTo>
                <a:lnTo>
                  <a:pt x="1970135" y="5710072"/>
                </a:lnTo>
                <a:lnTo>
                  <a:pt x="1975185" y="5700552"/>
                </a:lnTo>
                <a:lnTo>
                  <a:pt x="1977709" y="5696043"/>
                </a:lnTo>
                <a:lnTo>
                  <a:pt x="1978718" y="5692034"/>
                </a:lnTo>
                <a:lnTo>
                  <a:pt x="1979729" y="5687525"/>
                </a:lnTo>
                <a:lnTo>
                  <a:pt x="1979729" y="5683517"/>
                </a:lnTo>
                <a:lnTo>
                  <a:pt x="1979227" y="5680011"/>
                </a:lnTo>
                <a:lnTo>
                  <a:pt x="1976698" y="5677004"/>
                </a:lnTo>
                <a:lnTo>
                  <a:pt x="1975691" y="5676003"/>
                </a:lnTo>
                <a:lnTo>
                  <a:pt x="1974176" y="5675502"/>
                </a:lnTo>
                <a:lnTo>
                  <a:pt x="1969629" y="5673498"/>
                </a:lnTo>
                <a:lnTo>
                  <a:pt x="1963061" y="5672997"/>
                </a:lnTo>
                <a:lnTo>
                  <a:pt x="1954980" y="5673498"/>
                </a:lnTo>
                <a:lnTo>
                  <a:pt x="1953471" y="5666484"/>
                </a:lnTo>
                <a:lnTo>
                  <a:pt x="1951951" y="5659468"/>
                </a:lnTo>
                <a:lnTo>
                  <a:pt x="1950438" y="5655462"/>
                </a:lnTo>
                <a:lnTo>
                  <a:pt x="1948419" y="5651453"/>
                </a:lnTo>
                <a:lnTo>
                  <a:pt x="1946399" y="5647445"/>
                </a:lnTo>
                <a:lnTo>
                  <a:pt x="1943368" y="5643437"/>
                </a:lnTo>
                <a:lnTo>
                  <a:pt x="1947406" y="5641933"/>
                </a:lnTo>
                <a:close/>
                <a:moveTo>
                  <a:pt x="1277141" y="5559214"/>
                </a:moveTo>
                <a:lnTo>
                  <a:pt x="1280583" y="5559214"/>
                </a:lnTo>
                <a:lnTo>
                  <a:pt x="1284520" y="5559738"/>
                </a:lnTo>
                <a:lnTo>
                  <a:pt x="1288456" y="5560788"/>
                </a:lnTo>
                <a:lnTo>
                  <a:pt x="1292883" y="5563411"/>
                </a:lnTo>
                <a:lnTo>
                  <a:pt x="1297311" y="5566033"/>
                </a:lnTo>
                <a:lnTo>
                  <a:pt x="1303216" y="5570230"/>
                </a:lnTo>
                <a:lnTo>
                  <a:pt x="1308627" y="5575999"/>
                </a:lnTo>
                <a:lnTo>
                  <a:pt x="1315516" y="5582294"/>
                </a:lnTo>
                <a:lnTo>
                  <a:pt x="1310594" y="5585441"/>
                </a:lnTo>
                <a:lnTo>
                  <a:pt x="1305675" y="5587539"/>
                </a:lnTo>
                <a:lnTo>
                  <a:pt x="1300263" y="5588588"/>
                </a:lnTo>
                <a:lnTo>
                  <a:pt x="1295841" y="5589112"/>
                </a:lnTo>
                <a:lnTo>
                  <a:pt x="1290917" y="5589112"/>
                </a:lnTo>
                <a:lnTo>
                  <a:pt x="1285504" y="5588588"/>
                </a:lnTo>
                <a:lnTo>
                  <a:pt x="1281079" y="5587539"/>
                </a:lnTo>
                <a:lnTo>
                  <a:pt x="1276157" y="5585441"/>
                </a:lnTo>
                <a:lnTo>
                  <a:pt x="1266810" y="5581244"/>
                </a:lnTo>
                <a:lnTo>
                  <a:pt x="1257465" y="5575475"/>
                </a:lnTo>
                <a:lnTo>
                  <a:pt x="1238275" y="5563411"/>
                </a:lnTo>
                <a:lnTo>
                  <a:pt x="1245165" y="5563411"/>
                </a:lnTo>
                <a:lnTo>
                  <a:pt x="1251070" y="5562886"/>
                </a:lnTo>
                <a:lnTo>
                  <a:pt x="1261401" y="5561312"/>
                </a:lnTo>
                <a:lnTo>
                  <a:pt x="1269269" y="5559738"/>
                </a:lnTo>
                <a:close/>
                <a:moveTo>
                  <a:pt x="1133632" y="5307572"/>
                </a:moveTo>
                <a:lnTo>
                  <a:pt x="1137686" y="5309060"/>
                </a:lnTo>
                <a:lnTo>
                  <a:pt x="1141237" y="5311045"/>
                </a:lnTo>
                <a:lnTo>
                  <a:pt x="1144786" y="5312533"/>
                </a:lnTo>
                <a:lnTo>
                  <a:pt x="1147316" y="5315509"/>
                </a:lnTo>
                <a:lnTo>
                  <a:pt x="1150356" y="5318486"/>
                </a:lnTo>
                <a:lnTo>
                  <a:pt x="1152890" y="5320966"/>
                </a:lnTo>
                <a:lnTo>
                  <a:pt x="1157450" y="5328407"/>
                </a:lnTo>
                <a:lnTo>
                  <a:pt x="1161504" y="5336343"/>
                </a:lnTo>
                <a:lnTo>
                  <a:pt x="1165051" y="5345768"/>
                </a:lnTo>
                <a:lnTo>
                  <a:pt x="1168091" y="5355192"/>
                </a:lnTo>
                <a:lnTo>
                  <a:pt x="1170119" y="5365610"/>
                </a:lnTo>
                <a:lnTo>
                  <a:pt x="1174680" y="5387435"/>
                </a:lnTo>
                <a:lnTo>
                  <a:pt x="1179750" y="5409261"/>
                </a:lnTo>
                <a:lnTo>
                  <a:pt x="1182280" y="5420671"/>
                </a:lnTo>
                <a:lnTo>
                  <a:pt x="1185323" y="5431583"/>
                </a:lnTo>
                <a:lnTo>
                  <a:pt x="1188869" y="5442000"/>
                </a:lnTo>
                <a:lnTo>
                  <a:pt x="1193431" y="5451426"/>
                </a:lnTo>
                <a:lnTo>
                  <a:pt x="1196471" y="5456881"/>
                </a:lnTo>
                <a:lnTo>
                  <a:pt x="1200018" y="5461346"/>
                </a:lnTo>
                <a:lnTo>
                  <a:pt x="1203567" y="5465314"/>
                </a:lnTo>
                <a:lnTo>
                  <a:pt x="1207112" y="5468787"/>
                </a:lnTo>
                <a:lnTo>
                  <a:pt x="1210662" y="5471763"/>
                </a:lnTo>
                <a:lnTo>
                  <a:pt x="1213702" y="5474244"/>
                </a:lnTo>
                <a:lnTo>
                  <a:pt x="1221301" y="5477716"/>
                </a:lnTo>
                <a:lnTo>
                  <a:pt x="1228395" y="5480691"/>
                </a:lnTo>
                <a:lnTo>
                  <a:pt x="1235996" y="5482677"/>
                </a:lnTo>
                <a:lnTo>
                  <a:pt x="1243595" y="5484165"/>
                </a:lnTo>
                <a:lnTo>
                  <a:pt x="1250691" y="5485652"/>
                </a:lnTo>
                <a:lnTo>
                  <a:pt x="1252215" y="5490613"/>
                </a:lnTo>
                <a:lnTo>
                  <a:pt x="1253226" y="5494581"/>
                </a:lnTo>
                <a:lnTo>
                  <a:pt x="1253226" y="5497061"/>
                </a:lnTo>
                <a:lnTo>
                  <a:pt x="1251703" y="5499542"/>
                </a:lnTo>
                <a:lnTo>
                  <a:pt x="1249680" y="5501030"/>
                </a:lnTo>
                <a:lnTo>
                  <a:pt x="1247144" y="5502022"/>
                </a:lnTo>
                <a:lnTo>
                  <a:pt x="1244104" y="5502518"/>
                </a:lnTo>
                <a:lnTo>
                  <a:pt x="1240559" y="5502022"/>
                </a:lnTo>
                <a:lnTo>
                  <a:pt x="1237010" y="5500534"/>
                </a:lnTo>
                <a:lnTo>
                  <a:pt x="1233970" y="5499046"/>
                </a:lnTo>
                <a:lnTo>
                  <a:pt x="1230423" y="5496565"/>
                </a:lnTo>
                <a:lnTo>
                  <a:pt x="1226875" y="5494581"/>
                </a:lnTo>
                <a:lnTo>
                  <a:pt x="1223833" y="5491109"/>
                </a:lnTo>
                <a:lnTo>
                  <a:pt x="1221301" y="5487140"/>
                </a:lnTo>
                <a:lnTo>
                  <a:pt x="1219273" y="5483173"/>
                </a:lnTo>
                <a:lnTo>
                  <a:pt x="1218261" y="5478212"/>
                </a:lnTo>
                <a:lnTo>
                  <a:pt x="1216233" y="5481187"/>
                </a:lnTo>
                <a:lnTo>
                  <a:pt x="1215727" y="5484165"/>
                </a:lnTo>
                <a:lnTo>
                  <a:pt x="1215727" y="5487636"/>
                </a:lnTo>
                <a:lnTo>
                  <a:pt x="1216233" y="5491605"/>
                </a:lnTo>
                <a:lnTo>
                  <a:pt x="1219273" y="5499046"/>
                </a:lnTo>
                <a:lnTo>
                  <a:pt x="1222315" y="5506983"/>
                </a:lnTo>
                <a:lnTo>
                  <a:pt x="1223326" y="5510950"/>
                </a:lnTo>
                <a:lnTo>
                  <a:pt x="1223833" y="5514423"/>
                </a:lnTo>
                <a:lnTo>
                  <a:pt x="1223833" y="5517895"/>
                </a:lnTo>
                <a:lnTo>
                  <a:pt x="1222824" y="5520871"/>
                </a:lnTo>
                <a:lnTo>
                  <a:pt x="1220792" y="5522856"/>
                </a:lnTo>
                <a:lnTo>
                  <a:pt x="1218261" y="5525336"/>
                </a:lnTo>
                <a:lnTo>
                  <a:pt x="1213191" y="5526328"/>
                </a:lnTo>
                <a:lnTo>
                  <a:pt x="1207112" y="5526824"/>
                </a:lnTo>
                <a:lnTo>
                  <a:pt x="1201030" y="5514919"/>
                </a:lnTo>
                <a:lnTo>
                  <a:pt x="1194950" y="5502518"/>
                </a:lnTo>
                <a:lnTo>
                  <a:pt x="1183803" y="5476724"/>
                </a:lnTo>
                <a:lnTo>
                  <a:pt x="1173667" y="5449937"/>
                </a:lnTo>
                <a:lnTo>
                  <a:pt x="1164036" y="5422159"/>
                </a:lnTo>
                <a:lnTo>
                  <a:pt x="1155929" y="5393884"/>
                </a:lnTo>
                <a:lnTo>
                  <a:pt x="1147316" y="5365114"/>
                </a:lnTo>
                <a:lnTo>
                  <a:pt x="1140729" y="5336343"/>
                </a:lnTo>
                <a:close/>
                <a:moveTo>
                  <a:pt x="1148019" y="5217878"/>
                </a:moveTo>
                <a:lnTo>
                  <a:pt x="1149953" y="5218373"/>
                </a:lnTo>
                <a:lnTo>
                  <a:pt x="1151395" y="5218867"/>
                </a:lnTo>
                <a:lnTo>
                  <a:pt x="1153322" y="5219857"/>
                </a:lnTo>
                <a:lnTo>
                  <a:pt x="1156220" y="5222824"/>
                </a:lnTo>
                <a:lnTo>
                  <a:pt x="1159112" y="5227275"/>
                </a:lnTo>
                <a:lnTo>
                  <a:pt x="1162486" y="5232714"/>
                </a:lnTo>
                <a:lnTo>
                  <a:pt x="1165379" y="5238152"/>
                </a:lnTo>
                <a:lnTo>
                  <a:pt x="1171166" y="5250021"/>
                </a:lnTo>
                <a:lnTo>
                  <a:pt x="1174063" y="5254966"/>
                </a:lnTo>
                <a:lnTo>
                  <a:pt x="1176954" y="5259911"/>
                </a:lnTo>
                <a:lnTo>
                  <a:pt x="1180329" y="5263372"/>
                </a:lnTo>
                <a:lnTo>
                  <a:pt x="1181777" y="5264857"/>
                </a:lnTo>
                <a:lnTo>
                  <a:pt x="1183705" y="5265351"/>
                </a:lnTo>
                <a:lnTo>
                  <a:pt x="1185634" y="5265845"/>
                </a:lnTo>
                <a:lnTo>
                  <a:pt x="1187561" y="5265845"/>
                </a:lnTo>
                <a:lnTo>
                  <a:pt x="1189010" y="5265351"/>
                </a:lnTo>
                <a:lnTo>
                  <a:pt x="1191418" y="5264361"/>
                </a:lnTo>
                <a:lnTo>
                  <a:pt x="1192866" y="5263372"/>
                </a:lnTo>
                <a:lnTo>
                  <a:pt x="1195280" y="5260900"/>
                </a:lnTo>
                <a:lnTo>
                  <a:pt x="1199617" y="5253977"/>
                </a:lnTo>
                <a:lnTo>
                  <a:pt x="1202508" y="5261394"/>
                </a:lnTo>
                <a:lnTo>
                  <a:pt x="1203959" y="5267823"/>
                </a:lnTo>
                <a:lnTo>
                  <a:pt x="1205405" y="5273757"/>
                </a:lnTo>
                <a:lnTo>
                  <a:pt x="1205888" y="5280185"/>
                </a:lnTo>
                <a:lnTo>
                  <a:pt x="1205405" y="5286119"/>
                </a:lnTo>
                <a:lnTo>
                  <a:pt x="1204439" y="5291065"/>
                </a:lnTo>
                <a:lnTo>
                  <a:pt x="1202992" y="5301448"/>
                </a:lnTo>
                <a:lnTo>
                  <a:pt x="1200582" y="5311833"/>
                </a:lnTo>
                <a:lnTo>
                  <a:pt x="1199617" y="5317273"/>
                </a:lnTo>
                <a:lnTo>
                  <a:pt x="1199135" y="5322711"/>
                </a:lnTo>
                <a:lnTo>
                  <a:pt x="1199135" y="5328645"/>
                </a:lnTo>
                <a:lnTo>
                  <a:pt x="1199617" y="5334085"/>
                </a:lnTo>
                <a:lnTo>
                  <a:pt x="1200582" y="5340513"/>
                </a:lnTo>
                <a:lnTo>
                  <a:pt x="1202508" y="5347436"/>
                </a:lnTo>
                <a:lnTo>
                  <a:pt x="1199135" y="5346447"/>
                </a:lnTo>
                <a:lnTo>
                  <a:pt x="1196242" y="5345459"/>
                </a:lnTo>
                <a:lnTo>
                  <a:pt x="1193347" y="5343975"/>
                </a:lnTo>
                <a:lnTo>
                  <a:pt x="1191418" y="5341502"/>
                </a:lnTo>
                <a:lnTo>
                  <a:pt x="1189488" y="5339524"/>
                </a:lnTo>
                <a:lnTo>
                  <a:pt x="1187561" y="5336558"/>
                </a:lnTo>
                <a:lnTo>
                  <a:pt x="1184666" y="5329634"/>
                </a:lnTo>
                <a:lnTo>
                  <a:pt x="1182258" y="5321722"/>
                </a:lnTo>
                <a:lnTo>
                  <a:pt x="1180329" y="5313316"/>
                </a:lnTo>
                <a:lnTo>
                  <a:pt x="1177434" y="5295020"/>
                </a:lnTo>
                <a:lnTo>
                  <a:pt x="1175985" y="5286614"/>
                </a:lnTo>
                <a:lnTo>
                  <a:pt x="1174063" y="5277712"/>
                </a:lnTo>
                <a:lnTo>
                  <a:pt x="1172129" y="5270789"/>
                </a:lnTo>
                <a:lnTo>
                  <a:pt x="1169238" y="5264361"/>
                </a:lnTo>
                <a:lnTo>
                  <a:pt x="1167308" y="5261889"/>
                </a:lnTo>
                <a:lnTo>
                  <a:pt x="1165379" y="5259911"/>
                </a:lnTo>
                <a:lnTo>
                  <a:pt x="1162968" y="5257932"/>
                </a:lnTo>
                <a:lnTo>
                  <a:pt x="1161038" y="5256943"/>
                </a:lnTo>
                <a:lnTo>
                  <a:pt x="1158149" y="5256449"/>
                </a:lnTo>
                <a:lnTo>
                  <a:pt x="1154770" y="5256449"/>
                </a:lnTo>
                <a:lnTo>
                  <a:pt x="1151395" y="5256943"/>
                </a:lnTo>
                <a:lnTo>
                  <a:pt x="1147539" y="5257932"/>
                </a:lnTo>
                <a:lnTo>
                  <a:pt x="1146571" y="5252494"/>
                </a:lnTo>
                <a:lnTo>
                  <a:pt x="1146571" y="5248043"/>
                </a:lnTo>
                <a:lnTo>
                  <a:pt x="1146571" y="5242603"/>
                </a:lnTo>
                <a:lnTo>
                  <a:pt x="1147539" y="5238152"/>
                </a:lnTo>
                <a:lnTo>
                  <a:pt x="1148019" y="5233703"/>
                </a:lnTo>
                <a:lnTo>
                  <a:pt x="1148019" y="5229252"/>
                </a:lnTo>
                <a:lnTo>
                  <a:pt x="1147539" y="5223812"/>
                </a:lnTo>
                <a:lnTo>
                  <a:pt x="1146090" y="5218373"/>
                </a:lnTo>
                <a:close/>
                <a:moveTo>
                  <a:pt x="1153563" y="5118217"/>
                </a:moveTo>
                <a:lnTo>
                  <a:pt x="1157505" y="5119724"/>
                </a:lnTo>
                <a:lnTo>
                  <a:pt x="1161450" y="5122235"/>
                </a:lnTo>
                <a:lnTo>
                  <a:pt x="1164900" y="5125247"/>
                </a:lnTo>
                <a:lnTo>
                  <a:pt x="1167853" y="5128260"/>
                </a:lnTo>
                <a:lnTo>
                  <a:pt x="1174262" y="5134786"/>
                </a:lnTo>
                <a:lnTo>
                  <a:pt x="1179189" y="5142317"/>
                </a:lnTo>
                <a:lnTo>
                  <a:pt x="1184612" y="5151356"/>
                </a:lnTo>
                <a:lnTo>
                  <a:pt x="1188553" y="5159890"/>
                </a:lnTo>
                <a:lnTo>
                  <a:pt x="1196932" y="5178468"/>
                </a:lnTo>
                <a:lnTo>
                  <a:pt x="1200874" y="5187506"/>
                </a:lnTo>
                <a:lnTo>
                  <a:pt x="1205309" y="5196041"/>
                </a:lnTo>
                <a:lnTo>
                  <a:pt x="1209747" y="5204075"/>
                </a:lnTo>
                <a:lnTo>
                  <a:pt x="1215166" y="5211607"/>
                </a:lnTo>
                <a:lnTo>
                  <a:pt x="1220587" y="5218134"/>
                </a:lnTo>
                <a:lnTo>
                  <a:pt x="1224036" y="5221146"/>
                </a:lnTo>
                <a:lnTo>
                  <a:pt x="1227488" y="5223155"/>
                </a:lnTo>
                <a:lnTo>
                  <a:pt x="1230938" y="5225664"/>
                </a:lnTo>
                <a:lnTo>
                  <a:pt x="1234880" y="5227171"/>
                </a:lnTo>
                <a:lnTo>
                  <a:pt x="1238822" y="5228175"/>
                </a:lnTo>
                <a:lnTo>
                  <a:pt x="1243260" y="5229682"/>
                </a:lnTo>
                <a:lnTo>
                  <a:pt x="1208267" y="5250267"/>
                </a:lnTo>
                <a:lnTo>
                  <a:pt x="1198413" y="5228175"/>
                </a:lnTo>
                <a:lnTo>
                  <a:pt x="1190033" y="5209598"/>
                </a:lnTo>
                <a:lnTo>
                  <a:pt x="1174755" y="5177464"/>
                </a:lnTo>
                <a:lnTo>
                  <a:pt x="1168840" y="5163908"/>
                </a:lnTo>
                <a:lnTo>
                  <a:pt x="1162434" y="5149347"/>
                </a:lnTo>
                <a:lnTo>
                  <a:pt x="1157505" y="5134285"/>
                </a:lnTo>
                <a:close/>
                <a:moveTo>
                  <a:pt x="1101649" y="5053438"/>
                </a:moveTo>
                <a:lnTo>
                  <a:pt x="1131138" y="5115244"/>
                </a:lnTo>
                <a:lnTo>
                  <a:pt x="1126788" y="5115726"/>
                </a:lnTo>
                <a:lnTo>
                  <a:pt x="1122437" y="5115244"/>
                </a:lnTo>
                <a:lnTo>
                  <a:pt x="1118570" y="5114278"/>
                </a:lnTo>
                <a:lnTo>
                  <a:pt x="1114218" y="5112829"/>
                </a:lnTo>
                <a:lnTo>
                  <a:pt x="1110350" y="5110415"/>
                </a:lnTo>
                <a:lnTo>
                  <a:pt x="1105517" y="5108001"/>
                </a:lnTo>
                <a:lnTo>
                  <a:pt x="1097782" y="5102207"/>
                </a:lnTo>
                <a:lnTo>
                  <a:pt x="1089563" y="5094964"/>
                </a:lnTo>
                <a:lnTo>
                  <a:pt x="1081830" y="5087238"/>
                </a:lnTo>
                <a:lnTo>
                  <a:pt x="1074093" y="5079513"/>
                </a:lnTo>
                <a:lnTo>
                  <a:pt x="1066360" y="5072270"/>
                </a:lnTo>
                <a:close/>
                <a:moveTo>
                  <a:pt x="5372098" y="4971506"/>
                </a:moveTo>
                <a:lnTo>
                  <a:pt x="5372098" y="4994182"/>
                </a:lnTo>
                <a:lnTo>
                  <a:pt x="5370667" y="4998478"/>
                </a:lnTo>
                <a:lnTo>
                  <a:pt x="5369171" y="5000970"/>
                </a:lnTo>
                <a:lnTo>
                  <a:pt x="5367677" y="5003960"/>
                </a:lnTo>
                <a:lnTo>
                  <a:pt x="5364188" y="5003461"/>
                </a:lnTo>
                <a:lnTo>
                  <a:pt x="5361697" y="5001467"/>
                </a:lnTo>
                <a:lnTo>
                  <a:pt x="5360701" y="4999973"/>
                </a:lnTo>
                <a:lnTo>
                  <a:pt x="5360201" y="4997481"/>
                </a:lnTo>
                <a:lnTo>
                  <a:pt x="5360201" y="4994989"/>
                </a:lnTo>
                <a:lnTo>
                  <a:pt x="5360701" y="4991999"/>
                </a:lnTo>
                <a:lnTo>
                  <a:pt x="5363191" y="4985522"/>
                </a:lnTo>
                <a:lnTo>
                  <a:pt x="5368174" y="4978047"/>
                </a:lnTo>
                <a:close/>
                <a:moveTo>
                  <a:pt x="697618" y="4619918"/>
                </a:moveTo>
                <a:lnTo>
                  <a:pt x="700940" y="4622636"/>
                </a:lnTo>
                <a:lnTo>
                  <a:pt x="702603" y="4623542"/>
                </a:lnTo>
                <a:lnTo>
                  <a:pt x="705094" y="4624901"/>
                </a:lnTo>
                <a:lnTo>
                  <a:pt x="703433" y="4624901"/>
                </a:lnTo>
                <a:lnTo>
                  <a:pt x="700940" y="4623542"/>
                </a:lnTo>
                <a:lnTo>
                  <a:pt x="698864" y="4622183"/>
                </a:lnTo>
                <a:close/>
                <a:moveTo>
                  <a:pt x="380202" y="4223771"/>
                </a:moveTo>
                <a:lnTo>
                  <a:pt x="383690" y="4237074"/>
                </a:lnTo>
                <a:lnTo>
                  <a:pt x="385185" y="4243971"/>
                </a:lnTo>
                <a:lnTo>
                  <a:pt x="387179" y="4249884"/>
                </a:lnTo>
                <a:lnTo>
                  <a:pt x="389172" y="4254317"/>
                </a:lnTo>
                <a:lnTo>
                  <a:pt x="392162" y="4257765"/>
                </a:lnTo>
                <a:lnTo>
                  <a:pt x="393158" y="4258751"/>
                </a:lnTo>
                <a:lnTo>
                  <a:pt x="395151" y="4259737"/>
                </a:lnTo>
                <a:lnTo>
                  <a:pt x="396647" y="4260229"/>
                </a:lnTo>
                <a:lnTo>
                  <a:pt x="398640" y="4260229"/>
                </a:lnTo>
                <a:lnTo>
                  <a:pt x="396647" y="4263185"/>
                </a:lnTo>
                <a:lnTo>
                  <a:pt x="395651" y="4266634"/>
                </a:lnTo>
                <a:lnTo>
                  <a:pt x="394155" y="4273532"/>
                </a:lnTo>
                <a:lnTo>
                  <a:pt x="391663" y="4289297"/>
                </a:lnTo>
                <a:lnTo>
                  <a:pt x="390666" y="4296688"/>
                </a:lnTo>
                <a:lnTo>
                  <a:pt x="389172" y="4300136"/>
                </a:lnTo>
                <a:lnTo>
                  <a:pt x="388175" y="4303091"/>
                </a:lnTo>
                <a:lnTo>
                  <a:pt x="386184" y="4305555"/>
                </a:lnTo>
                <a:lnTo>
                  <a:pt x="383690" y="4308019"/>
                </a:lnTo>
                <a:lnTo>
                  <a:pt x="380700" y="4309496"/>
                </a:lnTo>
                <a:lnTo>
                  <a:pt x="377214" y="4310974"/>
                </a:lnTo>
                <a:lnTo>
                  <a:pt x="376715" y="4303584"/>
                </a:lnTo>
                <a:lnTo>
                  <a:pt x="375219" y="4296688"/>
                </a:lnTo>
                <a:lnTo>
                  <a:pt x="373724" y="4290283"/>
                </a:lnTo>
                <a:lnTo>
                  <a:pt x="372229" y="4285356"/>
                </a:lnTo>
                <a:lnTo>
                  <a:pt x="368243" y="4276487"/>
                </a:lnTo>
                <a:lnTo>
                  <a:pt x="364257" y="4268604"/>
                </a:lnTo>
                <a:lnTo>
                  <a:pt x="360272" y="4261215"/>
                </a:lnTo>
                <a:lnTo>
                  <a:pt x="355787" y="4252839"/>
                </a:lnTo>
                <a:lnTo>
                  <a:pt x="352297" y="4244464"/>
                </a:lnTo>
                <a:lnTo>
                  <a:pt x="348811" y="4233624"/>
                </a:lnTo>
                <a:lnTo>
                  <a:pt x="355787" y="4238552"/>
                </a:lnTo>
                <a:lnTo>
                  <a:pt x="357778" y="4239536"/>
                </a:lnTo>
                <a:lnTo>
                  <a:pt x="359772" y="4240029"/>
                </a:lnTo>
                <a:lnTo>
                  <a:pt x="361267" y="4240029"/>
                </a:lnTo>
                <a:lnTo>
                  <a:pt x="362263" y="4239536"/>
                </a:lnTo>
                <a:lnTo>
                  <a:pt x="364257" y="4237074"/>
                </a:lnTo>
                <a:lnTo>
                  <a:pt x="366250" y="4233624"/>
                </a:lnTo>
                <a:lnTo>
                  <a:pt x="369240" y="4229683"/>
                </a:lnTo>
                <a:lnTo>
                  <a:pt x="371233" y="4228205"/>
                </a:lnTo>
                <a:lnTo>
                  <a:pt x="373226" y="4226235"/>
                </a:lnTo>
                <a:lnTo>
                  <a:pt x="376715" y="4224757"/>
                </a:lnTo>
                <a:close/>
                <a:moveTo>
                  <a:pt x="323039" y="4031925"/>
                </a:moveTo>
                <a:lnTo>
                  <a:pt x="325512" y="4031925"/>
                </a:lnTo>
                <a:lnTo>
                  <a:pt x="327489" y="4032418"/>
                </a:lnTo>
                <a:lnTo>
                  <a:pt x="329963" y="4033402"/>
                </a:lnTo>
                <a:lnTo>
                  <a:pt x="331446" y="4035861"/>
                </a:lnTo>
                <a:lnTo>
                  <a:pt x="333918" y="4039305"/>
                </a:lnTo>
                <a:lnTo>
                  <a:pt x="336390" y="4043241"/>
                </a:lnTo>
                <a:lnTo>
                  <a:pt x="337875" y="4047668"/>
                </a:lnTo>
                <a:lnTo>
                  <a:pt x="339852" y="4053080"/>
                </a:lnTo>
                <a:lnTo>
                  <a:pt x="341335" y="4059967"/>
                </a:lnTo>
                <a:lnTo>
                  <a:pt x="332929" y="4058983"/>
                </a:lnTo>
                <a:lnTo>
                  <a:pt x="329467" y="4058983"/>
                </a:lnTo>
                <a:lnTo>
                  <a:pt x="326500" y="4058983"/>
                </a:lnTo>
                <a:lnTo>
                  <a:pt x="324523" y="4059475"/>
                </a:lnTo>
                <a:lnTo>
                  <a:pt x="322050" y="4060459"/>
                </a:lnTo>
                <a:lnTo>
                  <a:pt x="320074" y="4061935"/>
                </a:lnTo>
                <a:lnTo>
                  <a:pt x="319084" y="4062919"/>
                </a:lnTo>
                <a:lnTo>
                  <a:pt x="317105" y="4066855"/>
                </a:lnTo>
                <a:lnTo>
                  <a:pt x="315622" y="4070789"/>
                </a:lnTo>
                <a:lnTo>
                  <a:pt x="314632" y="4080630"/>
                </a:lnTo>
                <a:lnTo>
                  <a:pt x="314140" y="4085549"/>
                </a:lnTo>
                <a:lnTo>
                  <a:pt x="313149" y="4090469"/>
                </a:lnTo>
                <a:lnTo>
                  <a:pt x="310678" y="4095880"/>
                </a:lnTo>
                <a:lnTo>
                  <a:pt x="309687" y="4097848"/>
                </a:lnTo>
                <a:lnTo>
                  <a:pt x="307710" y="4100308"/>
                </a:lnTo>
                <a:lnTo>
                  <a:pt x="305732" y="4101783"/>
                </a:lnTo>
                <a:lnTo>
                  <a:pt x="302765" y="4103751"/>
                </a:lnTo>
                <a:lnTo>
                  <a:pt x="299798" y="4105226"/>
                </a:lnTo>
                <a:lnTo>
                  <a:pt x="296336" y="4107194"/>
                </a:lnTo>
                <a:lnTo>
                  <a:pt x="292381" y="4108178"/>
                </a:lnTo>
                <a:lnTo>
                  <a:pt x="287930" y="4108671"/>
                </a:lnTo>
                <a:lnTo>
                  <a:pt x="281996" y="4109162"/>
                </a:lnTo>
                <a:lnTo>
                  <a:pt x="276556" y="4109162"/>
                </a:lnTo>
                <a:lnTo>
                  <a:pt x="281996" y="4096864"/>
                </a:lnTo>
                <a:lnTo>
                  <a:pt x="289413" y="4080630"/>
                </a:lnTo>
                <a:lnTo>
                  <a:pt x="297819" y="4062427"/>
                </a:lnTo>
                <a:lnTo>
                  <a:pt x="302270" y="4054064"/>
                </a:lnTo>
                <a:lnTo>
                  <a:pt x="307216" y="4046684"/>
                </a:lnTo>
                <a:lnTo>
                  <a:pt x="311666" y="4039796"/>
                </a:lnTo>
                <a:lnTo>
                  <a:pt x="316116" y="4035369"/>
                </a:lnTo>
                <a:lnTo>
                  <a:pt x="318589" y="4033402"/>
                </a:lnTo>
                <a:lnTo>
                  <a:pt x="321061" y="4032418"/>
                </a:lnTo>
                <a:close/>
                <a:moveTo>
                  <a:pt x="97169" y="3845064"/>
                </a:moveTo>
                <a:lnTo>
                  <a:pt x="104644" y="3856982"/>
                </a:lnTo>
                <a:lnTo>
                  <a:pt x="111121" y="3868405"/>
                </a:lnTo>
                <a:lnTo>
                  <a:pt x="116602" y="3880325"/>
                </a:lnTo>
                <a:lnTo>
                  <a:pt x="122083" y="3891250"/>
                </a:lnTo>
                <a:lnTo>
                  <a:pt x="131552" y="3914094"/>
                </a:lnTo>
                <a:lnTo>
                  <a:pt x="139523" y="3935944"/>
                </a:lnTo>
                <a:lnTo>
                  <a:pt x="148494" y="3956802"/>
                </a:lnTo>
                <a:lnTo>
                  <a:pt x="157462" y="3978158"/>
                </a:lnTo>
                <a:lnTo>
                  <a:pt x="161947" y="3988587"/>
                </a:lnTo>
                <a:lnTo>
                  <a:pt x="167927" y="3998518"/>
                </a:lnTo>
                <a:lnTo>
                  <a:pt x="173907" y="4008947"/>
                </a:lnTo>
                <a:lnTo>
                  <a:pt x="180883" y="4018880"/>
                </a:lnTo>
                <a:lnTo>
                  <a:pt x="178890" y="4013417"/>
                </a:lnTo>
                <a:lnTo>
                  <a:pt x="177893" y="4008451"/>
                </a:lnTo>
                <a:lnTo>
                  <a:pt x="178890" y="4003485"/>
                </a:lnTo>
                <a:lnTo>
                  <a:pt x="179886" y="3999016"/>
                </a:lnTo>
                <a:lnTo>
                  <a:pt x="181381" y="3995042"/>
                </a:lnTo>
                <a:lnTo>
                  <a:pt x="183873" y="3992559"/>
                </a:lnTo>
                <a:lnTo>
                  <a:pt x="186365" y="3990574"/>
                </a:lnTo>
                <a:lnTo>
                  <a:pt x="188856" y="3989580"/>
                </a:lnTo>
                <a:lnTo>
                  <a:pt x="191845" y="3989083"/>
                </a:lnTo>
                <a:lnTo>
                  <a:pt x="194835" y="3990076"/>
                </a:lnTo>
                <a:lnTo>
                  <a:pt x="196828" y="3993056"/>
                </a:lnTo>
                <a:lnTo>
                  <a:pt x="199319" y="3996533"/>
                </a:lnTo>
                <a:lnTo>
                  <a:pt x="200317" y="4001994"/>
                </a:lnTo>
                <a:lnTo>
                  <a:pt x="200815" y="4008947"/>
                </a:lnTo>
                <a:lnTo>
                  <a:pt x="200815" y="4017391"/>
                </a:lnTo>
                <a:lnTo>
                  <a:pt x="199319" y="4028316"/>
                </a:lnTo>
                <a:lnTo>
                  <a:pt x="207293" y="4023846"/>
                </a:lnTo>
                <a:lnTo>
                  <a:pt x="213272" y="4019874"/>
                </a:lnTo>
                <a:lnTo>
                  <a:pt x="218256" y="4015404"/>
                </a:lnTo>
                <a:lnTo>
                  <a:pt x="222740" y="4012423"/>
                </a:lnTo>
                <a:lnTo>
                  <a:pt x="226227" y="4009940"/>
                </a:lnTo>
                <a:lnTo>
                  <a:pt x="228720" y="4009940"/>
                </a:lnTo>
                <a:lnTo>
                  <a:pt x="230213" y="4009940"/>
                </a:lnTo>
                <a:lnTo>
                  <a:pt x="232706" y="4010438"/>
                </a:lnTo>
                <a:lnTo>
                  <a:pt x="234201" y="4011927"/>
                </a:lnTo>
                <a:lnTo>
                  <a:pt x="237190" y="4013914"/>
                </a:lnTo>
                <a:lnTo>
                  <a:pt x="239183" y="4016397"/>
                </a:lnTo>
                <a:lnTo>
                  <a:pt x="242674" y="4032288"/>
                </a:lnTo>
                <a:lnTo>
                  <a:pt x="243171" y="4036758"/>
                </a:lnTo>
                <a:lnTo>
                  <a:pt x="243171" y="4040234"/>
                </a:lnTo>
                <a:lnTo>
                  <a:pt x="243171" y="4042221"/>
                </a:lnTo>
                <a:lnTo>
                  <a:pt x="242174" y="4042717"/>
                </a:lnTo>
                <a:lnTo>
                  <a:pt x="241178" y="4042717"/>
                </a:lnTo>
                <a:lnTo>
                  <a:pt x="239183" y="4041227"/>
                </a:lnTo>
                <a:lnTo>
                  <a:pt x="235198" y="4038745"/>
                </a:lnTo>
                <a:lnTo>
                  <a:pt x="232706" y="4036758"/>
                </a:lnTo>
                <a:lnTo>
                  <a:pt x="230213" y="4035764"/>
                </a:lnTo>
                <a:lnTo>
                  <a:pt x="227225" y="4035268"/>
                </a:lnTo>
                <a:lnTo>
                  <a:pt x="224733" y="4034772"/>
                </a:lnTo>
                <a:lnTo>
                  <a:pt x="221246" y="4035764"/>
                </a:lnTo>
                <a:lnTo>
                  <a:pt x="218256" y="4037255"/>
                </a:lnTo>
                <a:lnTo>
                  <a:pt x="222740" y="4042717"/>
                </a:lnTo>
                <a:lnTo>
                  <a:pt x="227225" y="4047684"/>
                </a:lnTo>
                <a:lnTo>
                  <a:pt x="230713" y="4052650"/>
                </a:lnTo>
                <a:lnTo>
                  <a:pt x="234201" y="4058609"/>
                </a:lnTo>
                <a:lnTo>
                  <a:pt x="236693" y="4063575"/>
                </a:lnTo>
                <a:lnTo>
                  <a:pt x="239183" y="4069535"/>
                </a:lnTo>
                <a:lnTo>
                  <a:pt x="243171" y="4080460"/>
                </a:lnTo>
                <a:lnTo>
                  <a:pt x="246161" y="4090889"/>
                </a:lnTo>
                <a:lnTo>
                  <a:pt x="248652" y="4102312"/>
                </a:lnTo>
                <a:lnTo>
                  <a:pt x="251642" y="4124163"/>
                </a:lnTo>
                <a:lnTo>
                  <a:pt x="253137" y="4134592"/>
                </a:lnTo>
                <a:lnTo>
                  <a:pt x="254631" y="4144524"/>
                </a:lnTo>
                <a:lnTo>
                  <a:pt x="257123" y="4154457"/>
                </a:lnTo>
                <a:lnTo>
                  <a:pt x="260113" y="4163395"/>
                </a:lnTo>
                <a:lnTo>
                  <a:pt x="262106" y="4168362"/>
                </a:lnTo>
                <a:lnTo>
                  <a:pt x="264597" y="4172832"/>
                </a:lnTo>
                <a:lnTo>
                  <a:pt x="267587" y="4176804"/>
                </a:lnTo>
                <a:lnTo>
                  <a:pt x="270079" y="4180776"/>
                </a:lnTo>
                <a:lnTo>
                  <a:pt x="273568" y="4184253"/>
                </a:lnTo>
                <a:lnTo>
                  <a:pt x="277555" y="4188226"/>
                </a:lnTo>
                <a:lnTo>
                  <a:pt x="282536" y="4191205"/>
                </a:lnTo>
                <a:lnTo>
                  <a:pt x="287520" y="4194186"/>
                </a:lnTo>
                <a:lnTo>
                  <a:pt x="290510" y="4189716"/>
                </a:lnTo>
                <a:lnTo>
                  <a:pt x="293001" y="4185246"/>
                </a:lnTo>
                <a:lnTo>
                  <a:pt x="295492" y="4179784"/>
                </a:lnTo>
                <a:lnTo>
                  <a:pt x="297984" y="4173824"/>
                </a:lnTo>
                <a:lnTo>
                  <a:pt x="298981" y="4167368"/>
                </a:lnTo>
                <a:lnTo>
                  <a:pt x="299977" y="4161409"/>
                </a:lnTo>
                <a:lnTo>
                  <a:pt x="300475" y="4153959"/>
                </a:lnTo>
                <a:lnTo>
                  <a:pt x="300475" y="4146013"/>
                </a:lnTo>
                <a:lnTo>
                  <a:pt x="305957" y="4154457"/>
                </a:lnTo>
                <a:lnTo>
                  <a:pt x="309943" y="4161905"/>
                </a:lnTo>
                <a:lnTo>
                  <a:pt x="313431" y="4169355"/>
                </a:lnTo>
                <a:lnTo>
                  <a:pt x="315923" y="4175810"/>
                </a:lnTo>
                <a:lnTo>
                  <a:pt x="317916" y="4181770"/>
                </a:lnTo>
                <a:lnTo>
                  <a:pt x="319410" y="4187729"/>
                </a:lnTo>
                <a:lnTo>
                  <a:pt x="320906" y="4193192"/>
                </a:lnTo>
                <a:lnTo>
                  <a:pt x="321403" y="4198158"/>
                </a:lnTo>
                <a:lnTo>
                  <a:pt x="321403" y="4203125"/>
                </a:lnTo>
                <a:lnTo>
                  <a:pt x="321403" y="4207595"/>
                </a:lnTo>
                <a:lnTo>
                  <a:pt x="319909" y="4211567"/>
                </a:lnTo>
                <a:lnTo>
                  <a:pt x="318913" y="4215539"/>
                </a:lnTo>
                <a:lnTo>
                  <a:pt x="317916" y="4219016"/>
                </a:lnTo>
                <a:lnTo>
                  <a:pt x="315923" y="4222492"/>
                </a:lnTo>
                <a:lnTo>
                  <a:pt x="311936" y="4229445"/>
                </a:lnTo>
                <a:lnTo>
                  <a:pt x="307450" y="4234908"/>
                </a:lnTo>
                <a:lnTo>
                  <a:pt x="301970" y="4241365"/>
                </a:lnTo>
                <a:lnTo>
                  <a:pt x="296488" y="4246826"/>
                </a:lnTo>
                <a:lnTo>
                  <a:pt x="291506" y="4253283"/>
                </a:lnTo>
                <a:lnTo>
                  <a:pt x="286522" y="4260236"/>
                </a:lnTo>
                <a:lnTo>
                  <a:pt x="282536" y="4267684"/>
                </a:lnTo>
                <a:lnTo>
                  <a:pt x="280544" y="4272154"/>
                </a:lnTo>
                <a:lnTo>
                  <a:pt x="279049" y="4276624"/>
                </a:lnTo>
                <a:lnTo>
                  <a:pt x="277555" y="4281094"/>
                </a:lnTo>
                <a:lnTo>
                  <a:pt x="276556" y="4286059"/>
                </a:lnTo>
                <a:lnTo>
                  <a:pt x="274563" y="4273643"/>
                </a:lnTo>
                <a:lnTo>
                  <a:pt x="271573" y="4263214"/>
                </a:lnTo>
                <a:lnTo>
                  <a:pt x="268584" y="4255270"/>
                </a:lnTo>
                <a:lnTo>
                  <a:pt x="264597" y="4249309"/>
                </a:lnTo>
                <a:lnTo>
                  <a:pt x="260611" y="4244841"/>
                </a:lnTo>
                <a:lnTo>
                  <a:pt x="256626" y="4241861"/>
                </a:lnTo>
                <a:lnTo>
                  <a:pt x="252640" y="4239874"/>
                </a:lnTo>
                <a:lnTo>
                  <a:pt x="248652" y="4239874"/>
                </a:lnTo>
                <a:lnTo>
                  <a:pt x="244665" y="4240867"/>
                </a:lnTo>
                <a:lnTo>
                  <a:pt x="240679" y="4242357"/>
                </a:lnTo>
                <a:lnTo>
                  <a:pt x="237190" y="4244841"/>
                </a:lnTo>
                <a:lnTo>
                  <a:pt x="233703" y="4247324"/>
                </a:lnTo>
                <a:lnTo>
                  <a:pt x="230713" y="4250303"/>
                </a:lnTo>
                <a:lnTo>
                  <a:pt x="229217" y="4253283"/>
                </a:lnTo>
                <a:lnTo>
                  <a:pt x="227225" y="4256262"/>
                </a:lnTo>
                <a:lnTo>
                  <a:pt x="226727" y="4258746"/>
                </a:lnTo>
                <a:lnTo>
                  <a:pt x="224733" y="4256262"/>
                </a:lnTo>
                <a:lnTo>
                  <a:pt x="222241" y="4253283"/>
                </a:lnTo>
                <a:lnTo>
                  <a:pt x="220747" y="4249807"/>
                </a:lnTo>
                <a:lnTo>
                  <a:pt x="218754" y="4245833"/>
                </a:lnTo>
                <a:lnTo>
                  <a:pt x="216261" y="4237391"/>
                </a:lnTo>
                <a:lnTo>
                  <a:pt x="214767" y="4227459"/>
                </a:lnTo>
                <a:lnTo>
                  <a:pt x="213771" y="4216533"/>
                </a:lnTo>
                <a:lnTo>
                  <a:pt x="212275" y="4205110"/>
                </a:lnTo>
                <a:lnTo>
                  <a:pt x="210781" y="4181770"/>
                </a:lnTo>
                <a:lnTo>
                  <a:pt x="209784" y="4170845"/>
                </a:lnTo>
                <a:lnTo>
                  <a:pt x="207791" y="4159918"/>
                </a:lnTo>
                <a:lnTo>
                  <a:pt x="205798" y="4150483"/>
                </a:lnTo>
                <a:lnTo>
                  <a:pt x="204303" y="4146013"/>
                </a:lnTo>
                <a:lnTo>
                  <a:pt x="202808" y="4142041"/>
                </a:lnTo>
                <a:lnTo>
                  <a:pt x="200815" y="4138068"/>
                </a:lnTo>
                <a:lnTo>
                  <a:pt x="198822" y="4134592"/>
                </a:lnTo>
                <a:lnTo>
                  <a:pt x="195832" y="4131612"/>
                </a:lnTo>
                <a:lnTo>
                  <a:pt x="192842" y="4129129"/>
                </a:lnTo>
                <a:lnTo>
                  <a:pt x="190352" y="4127639"/>
                </a:lnTo>
                <a:lnTo>
                  <a:pt x="186365" y="4126149"/>
                </a:lnTo>
                <a:lnTo>
                  <a:pt x="181879" y="4125155"/>
                </a:lnTo>
                <a:lnTo>
                  <a:pt x="177893" y="4125155"/>
                </a:lnTo>
                <a:lnTo>
                  <a:pt x="176399" y="4130618"/>
                </a:lnTo>
                <a:lnTo>
                  <a:pt x="175401" y="4136082"/>
                </a:lnTo>
                <a:lnTo>
                  <a:pt x="173907" y="4142041"/>
                </a:lnTo>
                <a:lnTo>
                  <a:pt x="173409" y="4148000"/>
                </a:lnTo>
                <a:lnTo>
                  <a:pt x="173409" y="4161905"/>
                </a:lnTo>
                <a:lnTo>
                  <a:pt x="174903" y="4176308"/>
                </a:lnTo>
                <a:lnTo>
                  <a:pt x="176399" y="4191703"/>
                </a:lnTo>
                <a:lnTo>
                  <a:pt x="179886" y="4207595"/>
                </a:lnTo>
                <a:lnTo>
                  <a:pt x="183873" y="4223983"/>
                </a:lnTo>
                <a:lnTo>
                  <a:pt x="188357" y="4241861"/>
                </a:lnTo>
                <a:lnTo>
                  <a:pt x="179388" y="4227459"/>
                </a:lnTo>
                <a:lnTo>
                  <a:pt x="169920" y="4215043"/>
                </a:lnTo>
                <a:lnTo>
                  <a:pt x="161449" y="4204614"/>
                </a:lnTo>
                <a:lnTo>
                  <a:pt x="152978" y="4195179"/>
                </a:lnTo>
                <a:lnTo>
                  <a:pt x="137530" y="4177797"/>
                </a:lnTo>
                <a:lnTo>
                  <a:pt x="130056" y="4169355"/>
                </a:lnTo>
                <a:lnTo>
                  <a:pt x="122581" y="4160912"/>
                </a:lnTo>
                <a:lnTo>
                  <a:pt x="116104" y="4150483"/>
                </a:lnTo>
                <a:lnTo>
                  <a:pt x="110125" y="4139060"/>
                </a:lnTo>
                <a:lnTo>
                  <a:pt x="103648" y="4126646"/>
                </a:lnTo>
                <a:lnTo>
                  <a:pt x="98663" y="4111251"/>
                </a:lnTo>
                <a:lnTo>
                  <a:pt x="92683" y="4092876"/>
                </a:lnTo>
                <a:lnTo>
                  <a:pt x="88199" y="4071521"/>
                </a:lnTo>
                <a:lnTo>
                  <a:pt x="83716" y="4046691"/>
                </a:lnTo>
                <a:lnTo>
                  <a:pt x="79729" y="4017887"/>
                </a:lnTo>
                <a:lnTo>
                  <a:pt x="80724" y="4036758"/>
                </a:lnTo>
                <a:lnTo>
                  <a:pt x="80724" y="4050663"/>
                </a:lnTo>
                <a:lnTo>
                  <a:pt x="79729" y="4059106"/>
                </a:lnTo>
                <a:lnTo>
                  <a:pt x="79230" y="4062085"/>
                </a:lnTo>
                <a:lnTo>
                  <a:pt x="78233" y="4063079"/>
                </a:lnTo>
                <a:lnTo>
                  <a:pt x="77237" y="4063575"/>
                </a:lnTo>
                <a:lnTo>
                  <a:pt x="75741" y="4063575"/>
                </a:lnTo>
                <a:lnTo>
                  <a:pt x="74247" y="4062583"/>
                </a:lnTo>
                <a:lnTo>
                  <a:pt x="72753" y="4061092"/>
                </a:lnTo>
                <a:lnTo>
                  <a:pt x="69264" y="4055133"/>
                </a:lnTo>
                <a:lnTo>
                  <a:pt x="64778" y="4047187"/>
                </a:lnTo>
                <a:lnTo>
                  <a:pt x="54812" y="4027322"/>
                </a:lnTo>
                <a:lnTo>
                  <a:pt x="43351" y="4005471"/>
                </a:lnTo>
                <a:lnTo>
                  <a:pt x="37870" y="3995042"/>
                </a:lnTo>
                <a:lnTo>
                  <a:pt x="31890" y="3986104"/>
                </a:lnTo>
                <a:lnTo>
                  <a:pt x="25911" y="3978654"/>
                </a:lnTo>
                <a:lnTo>
                  <a:pt x="22922" y="3975675"/>
                </a:lnTo>
                <a:lnTo>
                  <a:pt x="19932" y="3974184"/>
                </a:lnTo>
                <a:lnTo>
                  <a:pt x="22922" y="3963259"/>
                </a:lnTo>
                <a:lnTo>
                  <a:pt x="23918" y="3959287"/>
                </a:lnTo>
                <a:lnTo>
                  <a:pt x="25911" y="3955810"/>
                </a:lnTo>
                <a:lnTo>
                  <a:pt x="26907" y="3954319"/>
                </a:lnTo>
                <a:lnTo>
                  <a:pt x="28402" y="3952334"/>
                </a:lnTo>
                <a:lnTo>
                  <a:pt x="30397" y="3951836"/>
                </a:lnTo>
                <a:lnTo>
                  <a:pt x="31392" y="3951836"/>
                </a:lnTo>
                <a:lnTo>
                  <a:pt x="33387" y="3952334"/>
                </a:lnTo>
                <a:lnTo>
                  <a:pt x="34881" y="3952830"/>
                </a:lnTo>
                <a:lnTo>
                  <a:pt x="38368" y="3956802"/>
                </a:lnTo>
                <a:lnTo>
                  <a:pt x="41856" y="3962265"/>
                </a:lnTo>
                <a:lnTo>
                  <a:pt x="45344" y="3967729"/>
                </a:lnTo>
                <a:lnTo>
                  <a:pt x="52819" y="3982130"/>
                </a:lnTo>
                <a:lnTo>
                  <a:pt x="56805" y="3989083"/>
                </a:lnTo>
                <a:lnTo>
                  <a:pt x="60792" y="3994546"/>
                </a:lnTo>
                <a:lnTo>
                  <a:pt x="64778" y="4000009"/>
                </a:lnTo>
                <a:lnTo>
                  <a:pt x="66274" y="4001498"/>
                </a:lnTo>
                <a:lnTo>
                  <a:pt x="68764" y="4003485"/>
                </a:lnTo>
                <a:lnTo>
                  <a:pt x="70261" y="4004477"/>
                </a:lnTo>
                <a:lnTo>
                  <a:pt x="72254" y="4004477"/>
                </a:lnTo>
                <a:lnTo>
                  <a:pt x="74247" y="4004477"/>
                </a:lnTo>
                <a:lnTo>
                  <a:pt x="76240" y="4003981"/>
                </a:lnTo>
                <a:lnTo>
                  <a:pt x="76240" y="3985606"/>
                </a:lnTo>
                <a:lnTo>
                  <a:pt x="75741" y="3970212"/>
                </a:lnTo>
                <a:lnTo>
                  <a:pt x="76240" y="3956802"/>
                </a:lnTo>
                <a:lnTo>
                  <a:pt x="76739" y="3945381"/>
                </a:lnTo>
                <a:lnTo>
                  <a:pt x="77237" y="3935448"/>
                </a:lnTo>
                <a:lnTo>
                  <a:pt x="78233" y="3927006"/>
                </a:lnTo>
                <a:lnTo>
                  <a:pt x="80227" y="3918563"/>
                </a:lnTo>
                <a:lnTo>
                  <a:pt x="81223" y="3912108"/>
                </a:lnTo>
                <a:lnTo>
                  <a:pt x="84710" y="3898698"/>
                </a:lnTo>
                <a:lnTo>
                  <a:pt x="88697" y="3884793"/>
                </a:lnTo>
                <a:lnTo>
                  <a:pt x="93182" y="3867909"/>
                </a:lnTo>
                <a:lnTo>
                  <a:pt x="95176" y="3856982"/>
                </a:lnTo>
                <a:close/>
                <a:moveTo>
                  <a:pt x="45296" y="3675642"/>
                </a:moveTo>
                <a:lnTo>
                  <a:pt x="45806" y="3675642"/>
                </a:lnTo>
                <a:lnTo>
                  <a:pt x="46317" y="3677124"/>
                </a:lnTo>
                <a:lnTo>
                  <a:pt x="46317" y="3679594"/>
                </a:lnTo>
                <a:lnTo>
                  <a:pt x="46827" y="3688487"/>
                </a:lnTo>
                <a:lnTo>
                  <a:pt x="46827" y="3712199"/>
                </a:lnTo>
                <a:lnTo>
                  <a:pt x="46827" y="3724055"/>
                </a:lnTo>
                <a:lnTo>
                  <a:pt x="47339" y="3732947"/>
                </a:lnTo>
                <a:lnTo>
                  <a:pt x="34562" y="3731960"/>
                </a:lnTo>
                <a:lnTo>
                  <a:pt x="27919" y="3730972"/>
                </a:lnTo>
                <a:lnTo>
                  <a:pt x="25362" y="3730477"/>
                </a:lnTo>
                <a:lnTo>
                  <a:pt x="22295" y="3728996"/>
                </a:lnTo>
                <a:lnTo>
                  <a:pt x="19740" y="3727514"/>
                </a:lnTo>
                <a:lnTo>
                  <a:pt x="16674" y="3725044"/>
                </a:lnTo>
                <a:lnTo>
                  <a:pt x="14630" y="3722079"/>
                </a:lnTo>
                <a:lnTo>
                  <a:pt x="12585" y="3719116"/>
                </a:lnTo>
                <a:lnTo>
                  <a:pt x="11053" y="3714175"/>
                </a:lnTo>
                <a:lnTo>
                  <a:pt x="9518" y="3709235"/>
                </a:lnTo>
                <a:lnTo>
                  <a:pt x="7987" y="3703801"/>
                </a:lnTo>
                <a:lnTo>
                  <a:pt x="7475" y="3696390"/>
                </a:lnTo>
                <a:lnTo>
                  <a:pt x="10030" y="3693922"/>
                </a:lnTo>
                <a:lnTo>
                  <a:pt x="12585" y="3692933"/>
                </a:lnTo>
                <a:lnTo>
                  <a:pt x="15652" y="3692933"/>
                </a:lnTo>
                <a:lnTo>
                  <a:pt x="18208" y="3693922"/>
                </a:lnTo>
                <a:lnTo>
                  <a:pt x="21275" y="3696390"/>
                </a:lnTo>
                <a:lnTo>
                  <a:pt x="23830" y="3698366"/>
                </a:lnTo>
                <a:lnTo>
                  <a:pt x="29450" y="3702813"/>
                </a:lnTo>
                <a:lnTo>
                  <a:pt x="31495" y="3705283"/>
                </a:lnTo>
                <a:lnTo>
                  <a:pt x="34050" y="3706272"/>
                </a:lnTo>
                <a:lnTo>
                  <a:pt x="36096" y="3707753"/>
                </a:lnTo>
                <a:lnTo>
                  <a:pt x="37629" y="3706764"/>
                </a:lnTo>
                <a:lnTo>
                  <a:pt x="39162" y="3705283"/>
                </a:lnTo>
                <a:lnTo>
                  <a:pt x="39672" y="3701825"/>
                </a:lnTo>
                <a:lnTo>
                  <a:pt x="40184" y="3696390"/>
                </a:lnTo>
                <a:lnTo>
                  <a:pt x="40184" y="3688981"/>
                </a:lnTo>
                <a:lnTo>
                  <a:pt x="43252" y="3678113"/>
                </a:lnTo>
                <a:lnTo>
                  <a:pt x="44783" y="3676137"/>
                </a:lnTo>
                <a:close/>
                <a:moveTo>
                  <a:pt x="0" y="3573490"/>
                </a:moveTo>
                <a:lnTo>
                  <a:pt x="5270" y="3578420"/>
                </a:lnTo>
                <a:lnTo>
                  <a:pt x="8145" y="3580885"/>
                </a:lnTo>
                <a:lnTo>
                  <a:pt x="11020" y="3582364"/>
                </a:lnTo>
                <a:lnTo>
                  <a:pt x="14374" y="3583350"/>
                </a:lnTo>
                <a:lnTo>
                  <a:pt x="17728" y="3583842"/>
                </a:lnTo>
                <a:lnTo>
                  <a:pt x="21082" y="3583842"/>
                </a:lnTo>
                <a:lnTo>
                  <a:pt x="24916" y="3583350"/>
                </a:lnTo>
                <a:lnTo>
                  <a:pt x="24436" y="3610463"/>
                </a:lnTo>
                <a:lnTo>
                  <a:pt x="22998" y="3623281"/>
                </a:lnTo>
                <a:lnTo>
                  <a:pt x="21562" y="3634619"/>
                </a:lnTo>
                <a:lnTo>
                  <a:pt x="20603" y="3639548"/>
                </a:lnTo>
                <a:lnTo>
                  <a:pt x="18686" y="3644479"/>
                </a:lnTo>
                <a:lnTo>
                  <a:pt x="17249" y="3649409"/>
                </a:lnTo>
                <a:lnTo>
                  <a:pt x="14855" y="3653846"/>
                </a:lnTo>
                <a:lnTo>
                  <a:pt x="12456" y="3657295"/>
                </a:lnTo>
                <a:lnTo>
                  <a:pt x="10061" y="3660747"/>
                </a:lnTo>
                <a:lnTo>
                  <a:pt x="7188" y="3663212"/>
                </a:lnTo>
                <a:lnTo>
                  <a:pt x="3353" y="3665676"/>
                </a:lnTo>
                <a:lnTo>
                  <a:pt x="6708" y="3653351"/>
                </a:lnTo>
                <a:lnTo>
                  <a:pt x="8623" y="3642507"/>
                </a:lnTo>
                <a:lnTo>
                  <a:pt x="10542" y="3632647"/>
                </a:lnTo>
                <a:lnTo>
                  <a:pt x="10542" y="3623281"/>
                </a:lnTo>
                <a:lnTo>
                  <a:pt x="10061" y="3612929"/>
                </a:lnTo>
                <a:lnTo>
                  <a:pt x="7665" y="3601590"/>
                </a:lnTo>
                <a:lnTo>
                  <a:pt x="4311" y="3588772"/>
                </a:lnTo>
                <a:close/>
                <a:moveTo>
                  <a:pt x="868994" y="1819479"/>
                </a:moveTo>
                <a:lnTo>
                  <a:pt x="870006" y="1820463"/>
                </a:lnTo>
                <a:lnTo>
                  <a:pt x="871015" y="1822432"/>
                </a:lnTo>
                <a:lnTo>
                  <a:pt x="872024" y="1826859"/>
                </a:lnTo>
                <a:lnTo>
                  <a:pt x="872024" y="1831781"/>
                </a:lnTo>
                <a:lnTo>
                  <a:pt x="871519" y="1838176"/>
                </a:lnTo>
                <a:lnTo>
                  <a:pt x="870509" y="1845556"/>
                </a:lnTo>
                <a:lnTo>
                  <a:pt x="868994" y="1852937"/>
                </a:lnTo>
                <a:lnTo>
                  <a:pt x="863944" y="1869666"/>
                </a:lnTo>
                <a:lnTo>
                  <a:pt x="858389" y="1887378"/>
                </a:lnTo>
                <a:lnTo>
                  <a:pt x="853340" y="1904600"/>
                </a:lnTo>
                <a:lnTo>
                  <a:pt x="849298" y="1921820"/>
                </a:lnTo>
                <a:lnTo>
                  <a:pt x="847277" y="1929201"/>
                </a:lnTo>
                <a:lnTo>
                  <a:pt x="846774" y="1936580"/>
                </a:lnTo>
                <a:lnTo>
                  <a:pt x="843743" y="1934121"/>
                </a:lnTo>
                <a:lnTo>
                  <a:pt x="842227" y="1932151"/>
                </a:lnTo>
                <a:lnTo>
                  <a:pt x="839701" y="1929201"/>
                </a:lnTo>
                <a:lnTo>
                  <a:pt x="838692" y="1926249"/>
                </a:lnTo>
                <a:lnTo>
                  <a:pt x="836167" y="1919852"/>
                </a:lnTo>
                <a:lnTo>
                  <a:pt x="834653" y="1912472"/>
                </a:lnTo>
                <a:lnTo>
                  <a:pt x="834653" y="1905584"/>
                </a:lnTo>
                <a:lnTo>
                  <a:pt x="835157" y="1896726"/>
                </a:lnTo>
                <a:lnTo>
                  <a:pt x="836167" y="1888362"/>
                </a:lnTo>
                <a:lnTo>
                  <a:pt x="838188" y="1879999"/>
                </a:lnTo>
                <a:lnTo>
                  <a:pt x="840714" y="1871634"/>
                </a:lnTo>
                <a:lnTo>
                  <a:pt x="843743" y="1862285"/>
                </a:lnTo>
                <a:lnTo>
                  <a:pt x="847277" y="1853921"/>
                </a:lnTo>
                <a:lnTo>
                  <a:pt x="851317" y="1846049"/>
                </a:lnTo>
                <a:lnTo>
                  <a:pt x="855358" y="1838176"/>
                </a:lnTo>
                <a:lnTo>
                  <a:pt x="859903" y="1831288"/>
                </a:lnTo>
                <a:lnTo>
                  <a:pt x="863944" y="1824400"/>
                </a:lnTo>
                <a:close/>
                <a:moveTo>
                  <a:pt x="1469240" y="979847"/>
                </a:moveTo>
                <a:lnTo>
                  <a:pt x="1471756" y="979847"/>
                </a:lnTo>
                <a:lnTo>
                  <a:pt x="1474273" y="980349"/>
                </a:lnTo>
                <a:lnTo>
                  <a:pt x="1476788" y="981352"/>
                </a:lnTo>
                <a:lnTo>
                  <a:pt x="1478296" y="983858"/>
                </a:lnTo>
                <a:lnTo>
                  <a:pt x="1480814" y="985864"/>
                </a:lnTo>
                <a:lnTo>
                  <a:pt x="1484836" y="991380"/>
                </a:lnTo>
                <a:lnTo>
                  <a:pt x="1489364" y="996895"/>
                </a:lnTo>
                <a:lnTo>
                  <a:pt x="1491880" y="999904"/>
                </a:lnTo>
                <a:lnTo>
                  <a:pt x="1494901" y="1001910"/>
                </a:lnTo>
                <a:lnTo>
                  <a:pt x="1491880" y="1007927"/>
                </a:lnTo>
                <a:lnTo>
                  <a:pt x="1488359" y="1012941"/>
                </a:lnTo>
                <a:lnTo>
                  <a:pt x="1482321" y="1021967"/>
                </a:lnTo>
                <a:lnTo>
                  <a:pt x="1476285" y="1028487"/>
                </a:lnTo>
                <a:lnTo>
                  <a:pt x="1469742" y="1034504"/>
                </a:lnTo>
                <a:lnTo>
                  <a:pt x="1457166" y="1045536"/>
                </a:lnTo>
                <a:lnTo>
                  <a:pt x="1450625" y="1051551"/>
                </a:lnTo>
                <a:lnTo>
                  <a:pt x="1444589" y="1059575"/>
                </a:lnTo>
                <a:lnTo>
                  <a:pt x="1443080" y="1058071"/>
                </a:lnTo>
                <a:lnTo>
                  <a:pt x="1442576" y="1055563"/>
                </a:lnTo>
                <a:lnTo>
                  <a:pt x="1442576" y="1053557"/>
                </a:lnTo>
                <a:lnTo>
                  <a:pt x="1442576" y="1050548"/>
                </a:lnTo>
                <a:lnTo>
                  <a:pt x="1445095" y="1043529"/>
                </a:lnTo>
                <a:lnTo>
                  <a:pt x="1447607" y="1036510"/>
                </a:lnTo>
                <a:lnTo>
                  <a:pt x="1456663" y="1020464"/>
                </a:lnTo>
                <a:lnTo>
                  <a:pt x="1461191" y="1012441"/>
                </a:lnTo>
                <a:lnTo>
                  <a:pt x="1464713" y="1004918"/>
                </a:lnTo>
                <a:lnTo>
                  <a:pt x="1449621" y="997898"/>
                </a:lnTo>
                <a:lnTo>
                  <a:pt x="1454148" y="991881"/>
                </a:lnTo>
                <a:lnTo>
                  <a:pt x="1458677" y="987369"/>
                </a:lnTo>
                <a:lnTo>
                  <a:pt x="1462197" y="983858"/>
                </a:lnTo>
                <a:lnTo>
                  <a:pt x="1465719" y="981352"/>
                </a:lnTo>
                <a:close/>
                <a:moveTo>
                  <a:pt x="1355374" y="506462"/>
                </a:moveTo>
                <a:lnTo>
                  <a:pt x="1357368" y="506960"/>
                </a:lnTo>
                <a:lnTo>
                  <a:pt x="1359858" y="508952"/>
                </a:lnTo>
                <a:lnTo>
                  <a:pt x="1361853" y="511441"/>
                </a:lnTo>
                <a:lnTo>
                  <a:pt x="1364344" y="514925"/>
                </a:lnTo>
                <a:lnTo>
                  <a:pt x="1366339" y="519404"/>
                </a:lnTo>
                <a:lnTo>
                  <a:pt x="1367832" y="525379"/>
                </a:lnTo>
                <a:lnTo>
                  <a:pt x="1361853" y="526872"/>
                </a:lnTo>
                <a:lnTo>
                  <a:pt x="1356371" y="529361"/>
                </a:lnTo>
                <a:lnTo>
                  <a:pt x="1351388" y="532347"/>
                </a:lnTo>
                <a:lnTo>
                  <a:pt x="1346405" y="535833"/>
                </a:lnTo>
                <a:lnTo>
                  <a:pt x="1342419" y="539815"/>
                </a:lnTo>
                <a:lnTo>
                  <a:pt x="1339429" y="544296"/>
                </a:lnTo>
                <a:lnTo>
                  <a:pt x="1335939" y="548775"/>
                </a:lnTo>
                <a:lnTo>
                  <a:pt x="1333449" y="553753"/>
                </a:lnTo>
                <a:lnTo>
                  <a:pt x="1330958" y="559726"/>
                </a:lnTo>
                <a:lnTo>
                  <a:pt x="1329463" y="564705"/>
                </a:lnTo>
                <a:lnTo>
                  <a:pt x="1328964" y="570180"/>
                </a:lnTo>
                <a:lnTo>
                  <a:pt x="1328468" y="575656"/>
                </a:lnTo>
                <a:lnTo>
                  <a:pt x="1328468" y="580635"/>
                </a:lnTo>
                <a:lnTo>
                  <a:pt x="1329463" y="586111"/>
                </a:lnTo>
                <a:lnTo>
                  <a:pt x="1330460" y="590591"/>
                </a:lnTo>
                <a:lnTo>
                  <a:pt x="1332950" y="594573"/>
                </a:lnTo>
                <a:lnTo>
                  <a:pt x="1324977" y="602538"/>
                </a:lnTo>
                <a:lnTo>
                  <a:pt x="1317504" y="610004"/>
                </a:lnTo>
                <a:lnTo>
                  <a:pt x="1302555" y="622449"/>
                </a:lnTo>
                <a:lnTo>
                  <a:pt x="1289599" y="633898"/>
                </a:lnTo>
                <a:lnTo>
                  <a:pt x="1283621" y="639872"/>
                </a:lnTo>
                <a:lnTo>
                  <a:pt x="1278636" y="644850"/>
                </a:lnTo>
                <a:lnTo>
                  <a:pt x="1273653" y="650825"/>
                </a:lnTo>
                <a:lnTo>
                  <a:pt x="1269666" y="655802"/>
                </a:lnTo>
                <a:lnTo>
                  <a:pt x="1266677" y="662274"/>
                </a:lnTo>
                <a:lnTo>
                  <a:pt x="1264683" y="668247"/>
                </a:lnTo>
                <a:lnTo>
                  <a:pt x="1263687" y="675216"/>
                </a:lnTo>
                <a:lnTo>
                  <a:pt x="1263188" y="682683"/>
                </a:lnTo>
                <a:lnTo>
                  <a:pt x="1264185" y="690648"/>
                </a:lnTo>
                <a:lnTo>
                  <a:pt x="1265680" y="699608"/>
                </a:lnTo>
                <a:lnTo>
                  <a:pt x="1262193" y="703591"/>
                </a:lnTo>
                <a:lnTo>
                  <a:pt x="1259702" y="706080"/>
                </a:lnTo>
                <a:lnTo>
                  <a:pt x="1257707" y="706578"/>
                </a:lnTo>
                <a:lnTo>
                  <a:pt x="1257209" y="706578"/>
                </a:lnTo>
                <a:lnTo>
                  <a:pt x="1256711" y="706080"/>
                </a:lnTo>
                <a:lnTo>
                  <a:pt x="1256212" y="704586"/>
                </a:lnTo>
                <a:lnTo>
                  <a:pt x="1256212" y="702097"/>
                </a:lnTo>
                <a:lnTo>
                  <a:pt x="1257209" y="699110"/>
                </a:lnTo>
                <a:lnTo>
                  <a:pt x="1258207" y="696621"/>
                </a:lnTo>
                <a:lnTo>
                  <a:pt x="1250233" y="697618"/>
                </a:lnTo>
                <a:lnTo>
                  <a:pt x="1242758" y="700604"/>
                </a:lnTo>
                <a:lnTo>
                  <a:pt x="1235284" y="704586"/>
                </a:lnTo>
                <a:lnTo>
                  <a:pt x="1228307" y="709067"/>
                </a:lnTo>
                <a:lnTo>
                  <a:pt x="1221331" y="714543"/>
                </a:lnTo>
                <a:lnTo>
                  <a:pt x="1214355" y="721014"/>
                </a:lnTo>
                <a:lnTo>
                  <a:pt x="1207378" y="728481"/>
                </a:lnTo>
                <a:lnTo>
                  <a:pt x="1200402" y="736943"/>
                </a:lnTo>
                <a:lnTo>
                  <a:pt x="1194423" y="745406"/>
                </a:lnTo>
                <a:lnTo>
                  <a:pt x="1187946" y="754865"/>
                </a:lnTo>
                <a:lnTo>
                  <a:pt x="1181467" y="764820"/>
                </a:lnTo>
                <a:lnTo>
                  <a:pt x="1175987" y="775274"/>
                </a:lnTo>
                <a:lnTo>
                  <a:pt x="1164028" y="798172"/>
                </a:lnTo>
                <a:lnTo>
                  <a:pt x="1152069" y="821569"/>
                </a:lnTo>
                <a:lnTo>
                  <a:pt x="1129147" y="871349"/>
                </a:lnTo>
                <a:lnTo>
                  <a:pt x="1117686" y="896239"/>
                </a:lnTo>
                <a:lnTo>
                  <a:pt x="1105726" y="920134"/>
                </a:lnTo>
                <a:lnTo>
                  <a:pt x="1093269" y="943530"/>
                </a:lnTo>
                <a:lnTo>
                  <a:pt x="1080811" y="965433"/>
                </a:lnTo>
                <a:lnTo>
                  <a:pt x="1074831" y="975389"/>
                </a:lnTo>
                <a:lnTo>
                  <a:pt x="1067855" y="984847"/>
                </a:lnTo>
                <a:lnTo>
                  <a:pt x="1060879" y="993808"/>
                </a:lnTo>
                <a:lnTo>
                  <a:pt x="1053903" y="1002271"/>
                </a:lnTo>
                <a:lnTo>
                  <a:pt x="1067855" y="972900"/>
                </a:lnTo>
                <a:lnTo>
                  <a:pt x="1084797" y="936064"/>
                </a:lnTo>
                <a:lnTo>
                  <a:pt x="1126654" y="848451"/>
                </a:lnTo>
                <a:lnTo>
                  <a:pt x="1150075" y="801159"/>
                </a:lnTo>
                <a:lnTo>
                  <a:pt x="1173994" y="752874"/>
                </a:lnTo>
                <a:lnTo>
                  <a:pt x="1198409" y="706080"/>
                </a:lnTo>
                <a:lnTo>
                  <a:pt x="1221831" y="661278"/>
                </a:lnTo>
                <a:lnTo>
                  <a:pt x="1225317" y="660282"/>
                </a:lnTo>
                <a:lnTo>
                  <a:pt x="1228807" y="659287"/>
                </a:lnTo>
                <a:lnTo>
                  <a:pt x="1232294" y="656798"/>
                </a:lnTo>
                <a:lnTo>
                  <a:pt x="1234786" y="654806"/>
                </a:lnTo>
                <a:lnTo>
                  <a:pt x="1240268" y="649828"/>
                </a:lnTo>
                <a:lnTo>
                  <a:pt x="1244751" y="645847"/>
                </a:lnTo>
                <a:lnTo>
                  <a:pt x="1246246" y="644352"/>
                </a:lnTo>
                <a:lnTo>
                  <a:pt x="1248241" y="643855"/>
                </a:lnTo>
                <a:lnTo>
                  <a:pt x="1249236" y="643357"/>
                </a:lnTo>
                <a:lnTo>
                  <a:pt x="1250233" y="644352"/>
                </a:lnTo>
                <a:lnTo>
                  <a:pt x="1251231" y="645847"/>
                </a:lnTo>
                <a:lnTo>
                  <a:pt x="1252226" y="648833"/>
                </a:lnTo>
                <a:lnTo>
                  <a:pt x="1252726" y="659287"/>
                </a:lnTo>
                <a:lnTo>
                  <a:pt x="1263188" y="644850"/>
                </a:lnTo>
                <a:lnTo>
                  <a:pt x="1273154" y="629917"/>
                </a:lnTo>
                <a:lnTo>
                  <a:pt x="1283120" y="614484"/>
                </a:lnTo>
                <a:lnTo>
                  <a:pt x="1292090" y="599052"/>
                </a:lnTo>
                <a:lnTo>
                  <a:pt x="1309033" y="567691"/>
                </a:lnTo>
                <a:lnTo>
                  <a:pt x="1324480" y="540313"/>
                </a:lnTo>
                <a:lnTo>
                  <a:pt x="1331954" y="528863"/>
                </a:lnTo>
                <a:lnTo>
                  <a:pt x="1337934" y="519404"/>
                </a:lnTo>
                <a:lnTo>
                  <a:pt x="1344412" y="512436"/>
                </a:lnTo>
                <a:lnTo>
                  <a:pt x="1347402" y="509947"/>
                </a:lnTo>
                <a:lnTo>
                  <a:pt x="1349892" y="507458"/>
                </a:lnTo>
                <a:lnTo>
                  <a:pt x="1352385" y="506960"/>
                </a:lnTo>
                <a:close/>
                <a:moveTo>
                  <a:pt x="2021599" y="399327"/>
                </a:moveTo>
                <a:lnTo>
                  <a:pt x="2028077" y="399827"/>
                </a:lnTo>
                <a:lnTo>
                  <a:pt x="2030072" y="400823"/>
                </a:lnTo>
                <a:lnTo>
                  <a:pt x="2032064" y="401321"/>
                </a:lnTo>
                <a:lnTo>
                  <a:pt x="2033559" y="402317"/>
                </a:lnTo>
                <a:lnTo>
                  <a:pt x="2034554" y="403314"/>
                </a:lnTo>
                <a:lnTo>
                  <a:pt x="2035551" y="404810"/>
                </a:lnTo>
                <a:lnTo>
                  <a:pt x="2035551" y="406304"/>
                </a:lnTo>
                <a:lnTo>
                  <a:pt x="2035551" y="410290"/>
                </a:lnTo>
                <a:lnTo>
                  <a:pt x="2033559" y="414775"/>
                </a:lnTo>
                <a:lnTo>
                  <a:pt x="2030568" y="420256"/>
                </a:lnTo>
                <a:lnTo>
                  <a:pt x="2026583" y="425738"/>
                </a:lnTo>
                <a:lnTo>
                  <a:pt x="2017115" y="439193"/>
                </a:lnTo>
                <a:lnTo>
                  <a:pt x="2005655" y="453643"/>
                </a:lnTo>
                <a:lnTo>
                  <a:pt x="1992697" y="470087"/>
                </a:lnTo>
                <a:lnTo>
                  <a:pt x="1980738" y="486531"/>
                </a:lnTo>
                <a:lnTo>
                  <a:pt x="1979745" y="485534"/>
                </a:lnTo>
                <a:lnTo>
                  <a:pt x="1979245" y="483541"/>
                </a:lnTo>
                <a:lnTo>
                  <a:pt x="1979245" y="481548"/>
                </a:lnTo>
                <a:lnTo>
                  <a:pt x="1979745" y="479554"/>
                </a:lnTo>
                <a:lnTo>
                  <a:pt x="1981239" y="475568"/>
                </a:lnTo>
                <a:lnTo>
                  <a:pt x="1984227" y="470585"/>
                </a:lnTo>
                <a:lnTo>
                  <a:pt x="1991702" y="460619"/>
                </a:lnTo>
                <a:lnTo>
                  <a:pt x="1999673" y="450653"/>
                </a:lnTo>
                <a:lnTo>
                  <a:pt x="1997680" y="448162"/>
                </a:lnTo>
                <a:lnTo>
                  <a:pt x="1994692" y="447166"/>
                </a:lnTo>
                <a:lnTo>
                  <a:pt x="1992201" y="445670"/>
                </a:lnTo>
                <a:lnTo>
                  <a:pt x="1989707" y="445670"/>
                </a:lnTo>
                <a:lnTo>
                  <a:pt x="1986721" y="446667"/>
                </a:lnTo>
                <a:lnTo>
                  <a:pt x="1983728" y="447663"/>
                </a:lnTo>
                <a:lnTo>
                  <a:pt x="1980738" y="449159"/>
                </a:lnTo>
                <a:lnTo>
                  <a:pt x="1977251" y="451650"/>
                </a:lnTo>
                <a:lnTo>
                  <a:pt x="1976256" y="448162"/>
                </a:lnTo>
                <a:lnTo>
                  <a:pt x="1975755" y="445173"/>
                </a:lnTo>
                <a:lnTo>
                  <a:pt x="1975755" y="442680"/>
                </a:lnTo>
                <a:lnTo>
                  <a:pt x="1975755" y="439690"/>
                </a:lnTo>
                <a:lnTo>
                  <a:pt x="1976256" y="437200"/>
                </a:lnTo>
                <a:lnTo>
                  <a:pt x="1977251" y="435207"/>
                </a:lnTo>
                <a:lnTo>
                  <a:pt x="1978745" y="433213"/>
                </a:lnTo>
                <a:lnTo>
                  <a:pt x="1980241" y="431718"/>
                </a:lnTo>
                <a:lnTo>
                  <a:pt x="1984227" y="428728"/>
                </a:lnTo>
                <a:lnTo>
                  <a:pt x="1988712" y="426237"/>
                </a:lnTo>
                <a:lnTo>
                  <a:pt x="1994692" y="424244"/>
                </a:lnTo>
                <a:lnTo>
                  <a:pt x="1999673" y="422249"/>
                </a:lnTo>
                <a:lnTo>
                  <a:pt x="2010636" y="418762"/>
                </a:lnTo>
                <a:lnTo>
                  <a:pt x="2015621" y="417266"/>
                </a:lnTo>
                <a:lnTo>
                  <a:pt x="2019109" y="414775"/>
                </a:lnTo>
                <a:lnTo>
                  <a:pt x="2022098" y="412283"/>
                </a:lnTo>
                <a:lnTo>
                  <a:pt x="2023096" y="410290"/>
                </a:lnTo>
                <a:lnTo>
                  <a:pt x="2024092" y="408796"/>
                </a:lnTo>
                <a:lnTo>
                  <a:pt x="2024092" y="406803"/>
                </a:lnTo>
                <a:lnTo>
                  <a:pt x="2024092" y="404810"/>
                </a:lnTo>
                <a:lnTo>
                  <a:pt x="2022597" y="402317"/>
                </a:lnTo>
                <a:close/>
                <a:moveTo>
                  <a:pt x="2144689" y="307143"/>
                </a:moveTo>
                <a:lnTo>
                  <a:pt x="2145180" y="312977"/>
                </a:lnTo>
                <a:lnTo>
                  <a:pt x="2143713" y="317839"/>
                </a:lnTo>
                <a:lnTo>
                  <a:pt x="2142735" y="324159"/>
                </a:lnTo>
                <a:lnTo>
                  <a:pt x="2139803" y="329992"/>
                </a:lnTo>
                <a:lnTo>
                  <a:pt x="2136385" y="336313"/>
                </a:lnTo>
                <a:lnTo>
                  <a:pt x="2132475" y="343118"/>
                </a:lnTo>
                <a:lnTo>
                  <a:pt x="2127589" y="349924"/>
                </a:lnTo>
                <a:lnTo>
                  <a:pt x="2122216" y="356730"/>
                </a:lnTo>
                <a:lnTo>
                  <a:pt x="2119775" y="355758"/>
                </a:lnTo>
                <a:lnTo>
                  <a:pt x="2118797" y="354300"/>
                </a:lnTo>
                <a:lnTo>
                  <a:pt x="2118797" y="352840"/>
                </a:lnTo>
                <a:lnTo>
                  <a:pt x="2118797" y="350896"/>
                </a:lnTo>
                <a:lnTo>
                  <a:pt x="2119775" y="348951"/>
                </a:lnTo>
                <a:lnTo>
                  <a:pt x="2120750" y="347007"/>
                </a:lnTo>
                <a:lnTo>
                  <a:pt x="2124171" y="341660"/>
                </a:lnTo>
                <a:lnTo>
                  <a:pt x="2121239" y="340687"/>
                </a:lnTo>
                <a:lnTo>
                  <a:pt x="2117820" y="340687"/>
                </a:lnTo>
                <a:lnTo>
                  <a:pt x="2115376" y="340687"/>
                </a:lnTo>
                <a:lnTo>
                  <a:pt x="2111958" y="341660"/>
                </a:lnTo>
                <a:lnTo>
                  <a:pt x="2108538" y="343118"/>
                </a:lnTo>
                <a:lnTo>
                  <a:pt x="2105120" y="344576"/>
                </a:lnTo>
                <a:lnTo>
                  <a:pt x="2098280" y="348465"/>
                </a:lnTo>
                <a:lnTo>
                  <a:pt x="2083625" y="358674"/>
                </a:lnTo>
                <a:lnTo>
                  <a:pt x="2077271" y="363536"/>
                </a:lnTo>
                <a:lnTo>
                  <a:pt x="2070433" y="366939"/>
                </a:lnTo>
                <a:lnTo>
                  <a:pt x="2070921" y="358674"/>
                </a:lnTo>
                <a:lnTo>
                  <a:pt x="2071411" y="355272"/>
                </a:lnTo>
                <a:lnTo>
                  <a:pt x="2072386" y="351869"/>
                </a:lnTo>
                <a:lnTo>
                  <a:pt x="2073853" y="348951"/>
                </a:lnTo>
                <a:lnTo>
                  <a:pt x="2075317" y="347007"/>
                </a:lnTo>
                <a:lnTo>
                  <a:pt x="2077271" y="344576"/>
                </a:lnTo>
                <a:lnTo>
                  <a:pt x="2078739" y="343118"/>
                </a:lnTo>
                <a:lnTo>
                  <a:pt x="2082647" y="340202"/>
                </a:lnTo>
                <a:lnTo>
                  <a:pt x="2087531" y="337771"/>
                </a:lnTo>
                <a:lnTo>
                  <a:pt x="2092906" y="336798"/>
                </a:lnTo>
                <a:lnTo>
                  <a:pt x="2098280" y="335826"/>
                </a:lnTo>
                <a:lnTo>
                  <a:pt x="2110004" y="332909"/>
                </a:lnTo>
                <a:lnTo>
                  <a:pt x="2116354" y="331450"/>
                </a:lnTo>
                <a:lnTo>
                  <a:pt x="2122704" y="329019"/>
                </a:lnTo>
                <a:lnTo>
                  <a:pt x="2128079" y="325617"/>
                </a:lnTo>
                <a:lnTo>
                  <a:pt x="2134429" y="321241"/>
                </a:lnTo>
                <a:lnTo>
                  <a:pt x="2136385" y="318325"/>
                </a:lnTo>
                <a:lnTo>
                  <a:pt x="2139316" y="314921"/>
                </a:lnTo>
                <a:lnTo>
                  <a:pt x="2141757" y="311519"/>
                </a:lnTo>
                <a:close/>
                <a:moveTo>
                  <a:pt x="2896183" y="0"/>
                </a:moveTo>
                <a:lnTo>
                  <a:pt x="5372098" y="0"/>
                </a:lnTo>
                <a:lnTo>
                  <a:pt x="5372098" y="2766968"/>
                </a:lnTo>
                <a:lnTo>
                  <a:pt x="5370667" y="2771982"/>
                </a:lnTo>
                <a:lnTo>
                  <a:pt x="5369670" y="2779955"/>
                </a:lnTo>
                <a:lnTo>
                  <a:pt x="5369670" y="2790422"/>
                </a:lnTo>
                <a:lnTo>
                  <a:pt x="5370667" y="2802379"/>
                </a:lnTo>
                <a:lnTo>
                  <a:pt x="5372098" y="2802236"/>
                </a:lnTo>
                <a:lnTo>
                  <a:pt x="5372098" y="4017836"/>
                </a:lnTo>
                <a:lnTo>
                  <a:pt x="5370167" y="4019767"/>
                </a:lnTo>
                <a:lnTo>
                  <a:pt x="5365683" y="4027740"/>
                </a:lnTo>
                <a:lnTo>
                  <a:pt x="5360201" y="4036211"/>
                </a:lnTo>
                <a:lnTo>
                  <a:pt x="5349738" y="4052656"/>
                </a:lnTo>
                <a:lnTo>
                  <a:pt x="5345253" y="4060131"/>
                </a:lnTo>
                <a:lnTo>
                  <a:pt x="5342263" y="4067108"/>
                </a:lnTo>
                <a:lnTo>
                  <a:pt x="5341266" y="4070595"/>
                </a:lnTo>
                <a:lnTo>
                  <a:pt x="5341266" y="4073586"/>
                </a:lnTo>
                <a:lnTo>
                  <a:pt x="5341266" y="4076576"/>
                </a:lnTo>
                <a:lnTo>
                  <a:pt x="5341765" y="4078569"/>
                </a:lnTo>
                <a:lnTo>
                  <a:pt x="5343259" y="4078569"/>
                </a:lnTo>
                <a:lnTo>
                  <a:pt x="5344755" y="4078569"/>
                </a:lnTo>
                <a:lnTo>
                  <a:pt x="5345751" y="4077573"/>
                </a:lnTo>
                <a:lnTo>
                  <a:pt x="5346748" y="4076576"/>
                </a:lnTo>
                <a:lnTo>
                  <a:pt x="5347745" y="4074084"/>
                </a:lnTo>
                <a:lnTo>
                  <a:pt x="5347745" y="4073586"/>
                </a:lnTo>
                <a:lnTo>
                  <a:pt x="5347245" y="4073087"/>
                </a:lnTo>
                <a:lnTo>
                  <a:pt x="5352727" y="4069101"/>
                </a:lnTo>
                <a:lnTo>
                  <a:pt x="5354222" y="4067605"/>
                </a:lnTo>
                <a:lnTo>
                  <a:pt x="5355219" y="4067605"/>
                </a:lnTo>
                <a:lnTo>
                  <a:pt x="5356215" y="4068104"/>
                </a:lnTo>
                <a:lnTo>
                  <a:pt x="5356714" y="4069598"/>
                </a:lnTo>
                <a:lnTo>
                  <a:pt x="5356215" y="4072590"/>
                </a:lnTo>
                <a:lnTo>
                  <a:pt x="5355219" y="4076576"/>
                </a:lnTo>
                <a:lnTo>
                  <a:pt x="5356215" y="4079566"/>
                </a:lnTo>
                <a:lnTo>
                  <a:pt x="5356714" y="4081060"/>
                </a:lnTo>
                <a:lnTo>
                  <a:pt x="5357211" y="4081559"/>
                </a:lnTo>
                <a:lnTo>
                  <a:pt x="5358707" y="4082057"/>
                </a:lnTo>
                <a:lnTo>
                  <a:pt x="5361198" y="4081559"/>
                </a:lnTo>
                <a:lnTo>
                  <a:pt x="5362195" y="4082556"/>
                </a:lnTo>
                <a:lnTo>
                  <a:pt x="5362693" y="4082556"/>
                </a:lnTo>
                <a:lnTo>
                  <a:pt x="5364188" y="4082057"/>
                </a:lnTo>
                <a:lnTo>
                  <a:pt x="5365185" y="4081060"/>
                </a:lnTo>
                <a:lnTo>
                  <a:pt x="5368174" y="4078070"/>
                </a:lnTo>
                <a:lnTo>
                  <a:pt x="5370167" y="4074583"/>
                </a:lnTo>
                <a:lnTo>
                  <a:pt x="5372098" y="4071107"/>
                </a:lnTo>
                <a:lnTo>
                  <a:pt x="5372098" y="4844059"/>
                </a:lnTo>
                <a:lnTo>
                  <a:pt x="5370167" y="4845990"/>
                </a:lnTo>
                <a:lnTo>
                  <a:pt x="5366181" y="4850474"/>
                </a:lnTo>
                <a:lnTo>
                  <a:pt x="5367677" y="4853963"/>
                </a:lnTo>
                <a:lnTo>
                  <a:pt x="5369171" y="4856953"/>
                </a:lnTo>
                <a:lnTo>
                  <a:pt x="5370667" y="4859445"/>
                </a:lnTo>
                <a:lnTo>
                  <a:pt x="5372098" y="4860877"/>
                </a:lnTo>
                <a:lnTo>
                  <a:pt x="5372098" y="4879813"/>
                </a:lnTo>
                <a:lnTo>
                  <a:pt x="5369670" y="4877384"/>
                </a:lnTo>
                <a:lnTo>
                  <a:pt x="5365185" y="4871903"/>
                </a:lnTo>
                <a:lnTo>
                  <a:pt x="5362195" y="4868914"/>
                </a:lnTo>
                <a:lnTo>
                  <a:pt x="5359205" y="4866421"/>
                </a:lnTo>
                <a:lnTo>
                  <a:pt x="5356215" y="4864428"/>
                </a:lnTo>
                <a:lnTo>
                  <a:pt x="5351731" y="4862933"/>
                </a:lnTo>
                <a:lnTo>
                  <a:pt x="5349738" y="4868914"/>
                </a:lnTo>
                <a:lnTo>
                  <a:pt x="5347745" y="4873398"/>
                </a:lnTo>
                <a:lnTo>
                  <a:pt x="5347745" y="4876886"/>
                </a:lnTo>
                <a:lnTo>
                  <a:pt x="5348741" y="4877883"/>
                </a:lnTo>
                <a:lnTo>
                  <a:pt x="5349239" y="4879377"/>
                </a:lnTo>
                <a:lnTo>
                  <a:pt x="5347745" y="4881869"/>
                </a:lnTo>
                <a:lnTo>
                  <a:pt x="5347245" y="4883365"/>
                </a:lnTo>
                <a:lnTo>
                  <a:pt x="5346249" y="4883365"/>
                </a:lnTo>
                <a:lnTo>
                  <a:pt x="5345751" y="4881869"/>
                </a:lnTo>
                <a:lnTo>
                  <a:pt x="5345253" y="4875890"/>
                </a:lnTo>
                <a:lnTo>
                  <a:pt x="5344755" y="4866920"/>
                </a:lnTo>
                <a:lnTo>
                  <a:pt x="5343259" y="4846987"/>
                </a:lnTo>
                <a:lnTo>
                  <a:pt x="5342263" y="4838515"/>
                </a:lnTo>
                <a:lnTo>
                  <a:pt x="5341765" y="4835525"/>
                </a:lnTo>
                <a:lnTo>
                  <a:pt x="5341266" y="4833532"/>
                </a:lnTo>
                <a:lnTo>
                  <a:pt x="5337279" y="4835525"/>
                </a:lnTo>
                <a:lnTo>
                  <a:pt x="5333293" y="4839014"/>
                </a:lnTo>
                <a:lnTo>
                  <a:pt x="5329806" y="4842501"/>
                </a:lnTo>
                <a:lnTo>
                  <a:pt x="5326816" y="4846488"/>
                </a:lnTo>
                <a:lnTo>
                  <a:pt x="5320337" y="4854960"/>
                </a:lnTo>
                <a:lnTo>
                  <a:pt x="5314857" y="4862933"/>
                </a:lnTo>
                <a:lnTo>
                  <a:pt x="5309375" y="4870408"/>
                </a:lnTo>
                <a:lnTo>
                  <a:pt x="5306884" y="4873897"/>
                </a:lnTo>
                <a:lnTo>
                  <a:pt x="5304392" y="4876387"/>
                </a:lnTo>
                <a:lnTo>
                  <a:pt x="5301402" y="4877883"/>
                </a:lnTo>
                <a:lnTo>
                  <a:pt x="5298911" y="4878381"/>
                </a:lnTo>
                <a:lnTo>
                  <a:pt x="5296419" y="4878381"/>
                </a:lnTo>
                <a:lnTo>
                  <a:pt x="5293429" y="4877384"/>
                </a:lnTo>
                <a:lnTo>
                  <a:pt x="5292932" y="4884362"/>
                </a:lnTo>
                <a:lnTo>
                  <a:pt x="5292932" y="4890839"/>
                </a:lnTo>
                <a:lnTo>
                  <a:pt x="5293429" y="4896820"/>
                </a:lnTo>
                <a:lnTo>
                  <a:pt x="5294925" y="4902800"/>
                </a:lnTo>
                <a:lnTo>
                  <a:pt x="5296918" y="4907783"/>
                </a:lnTo>
                <a:lnTo>
                  <a:pt x="5299908" y="4911769"/>
                </a:lnTo>
                <a:lnTo>
                  <a:pt x="5301402" y="4913762"/>
                </a:lnTo>
                <a:lnTo>
                  <a:pt x="5303895" y="4915258"/>
                </a:lnTo>
                <a:lnTo>
                  <a:pt x="5306385" y="4916254"/>
                </a:lnTo>
                <a:lnTo>
                  <a:pt x="5308877" y="4917749"/>
                </a:lnTo>
                <a:lnTo>
                  <a:pt x="5306385" y="4920738"/>
                </a:lnTo>
                <a:lnTo>
                  <a:pt x="5303895" y="4922732"/>
                </a:lnTo>
                <a:lnTo>
                  <a:pt x="5301402" y="4923728"/>
                </a:lnTo>
                <a:lnTo>
                  <a:pt x="5299908" y="4924227"/>
                </a:lnTo>
                <a:lnTo>
                  <a:pt x="5297915" y="4923728"/>
                </a:lnTo>
                <a:lnTo>
                  <a:pt x="5296918" y="4922732"/>
                </a:lnTo>
                <a:lnTo>
                  <a:pt x="5294925" y="4919244"/>
                </a:lnTo>
                <a:lnTo>
                  <a:pt x="5292433" y="4915258"/>
                </a:lnTo>
                <a:lnTo>
                  <a:pt x="5289443" y="4911271"/>
                </a:lnTo>
                <a:lnTo>
                  <a:pt x="5288447" y="4909277"/>
                </a:lnTo>
                <a:lnTo>
                  <a:pt x="5286453" y="4908280"/>
                </a:lnTo>
                <a:lnTo>
                  <a:pt x="5284460" y="4907783"/>
                </a:lnTo>
                <a:lnTo>
                  <a:pt x="5282467" y="4908280"/>
                </a:lnTo>
                <a:lnTo>
                  <a:pt x="5277484" y="4912268"/>
                </a:lnTo>
                <a:lnTo>
                  <a:pt x="5273000" y="4917749"/>
                </a:lnTo>
                <a:lnTo>
                  <a:pt x="5263531" y="4929210"/>
                </a:lnTo>
                <a:lnTo>
                  <a:pt x="5259047" y="4934692"/>
                </a:lnTo>
                <a:lnTo>
                  <a:pt x="5254065" y="4939675"/>
                </a:lnTo>
                <a:lnTo>
                  <a:pt x="5249579" y="4943662"/>
                </a:lnTo>
                <a:lnTo>
                  <a:pt x="5244099" y="4946651"/>
                </a:lnTo>
                <a:lnTo>
                  <a:pt x="5243599" y="4951137"/>
                </a:lnTo>
                <a:lnTo>
                  <a:pt x="5243102" y="4954626"/>
                </a:lnTo>
                <a:lnTo>
                  <a:pt x="5243102" y="4958113"/>
                </a:lnTo>
                <a:lnTo>
                  <a:pt x="5241606" y="4962599"/>
                </a:lnTo>
                <a:lnTo>
                  <a:pt x="5250575" y="4960106"/>
                </a:lnTo>
                <a:lnTo>
                  <a:pt x="5263531" y="4956619"/>
                </a:lnTo>
                <a:lnTo>
                  <a:pt x="5291935" y="4949144"/>
                </a:lnTo>
                <a:lnTo>
                  <a:pt x="5312864" y="4944658"/>
                </a:lnTo>
                <a:lnTo>
                  <a:pt x="5316850" y="4943662"/>
                </a:lnTo>
                <a:lnTo>
                  <a:pt x="5316351" y="4944658"/>
                </a:lnTo>
                <a:lnTo>
                  <a:pt x="5314358" y="4945157"/>
                </a:lnTo>
                <a:lnTo>
                  <a:pt x="5311867" y="4949144"/>
                </a:lnTo>
                <a:lnTo>
                  <a:pt x="5310871" y="4952631"/>
                </a:lnTo>
                <a:lnTo>
                  <a:pt x="5310371" y="4955123"/>
                </a:lnTo>
                <a:lnTo>
                  <a:pt x="5310371" y="4958113"/>
                </a:lnTo>
                <a:lnTo>
                  <a:pt x="5309375" y="4963096"/>
                </a:lnTo>
                <a:lnTo>
                  <a:pt x="5308877" y="4966086"/>
                </a:lnTo>
                <a:lnTo>
                  <a:pt x="5307881" y="4969077"/>
                </a:lnTo>
                <a:lnTo>
                  <a:pt x="5310371" y="4969575"/>
                </a:lnTo>
                <a:lnTo>
                  <a:pt x="5312864" y="4969575"/>
                </a:lnTo>
                <a:lnTo>
                  <a:pt x="5318345" y="4968079"/>
                </a:lnTo>
                <a:lnTo>
                  <a:pt x="5323327" y="4966086"/>
                </a:lnTo>
                <a:lnTo>
                  <a:pt x="5328310" y="4964093"/>
                </a:lnTo>
                <a:lnTo>
                  <a:pt x="5333793" y="4961602"/>
                </a:lnTo>
                <a:lnTo>
                  <a:pt x="5335785" y="4961103"/>
                </a:lnTo>
                <a:lnTo>
                  <a:pt x="5338775" y="4961103"/>
                </a:lnTo>
                <a:lnTo>
                  <a:pt x="5341266" y="4961103"/>
                </a:lnTo>
                <a:lnTo>
                  <a:pt x="5343759" y="4961602"/>
                </a:lnTo>
                <a:lnTo>
                  <a:pt x="5346249" y="4962599"/>
                </a:lnTo>
                <a:lnTo>
                  <a:pt x="5349239" y="4965089"/>
                </a:lnTo>
                <a:lnTo>
                  <a:pt x="5346249" y="4972565"/>
                </a:lnTo>
                <a:lnTo>
                  <a:pt x="5343259" y="4978047"/>
                </a:lnTo>
                <a:lnTo>
                  <a:pt x="5340269" y="4983030"/>
                </a:lnTo>
                <a:lnTo>
                  <a:pt x="5337779" y="4987016"/>
                </a:lnTo>
                <a:lnTo>
                  <a:pt x="5334290" y="4991002"/>
                </a:lnTo>
                <a:lnTo>
                  <a:pt x="5331300" y="4995488"/>
                </a:lnTo>
                <a:lnTo>
                  <a:pt x="5328310" y="5000970"/>
                </a:lnTo>
                <a:lnTo>
                  <a:pt x="5325819" y="5008943"/>
                </a:lnTo>
                <a:lnTo>
                  <a:pt x="5326816" y="5010437"/>
                </a:lnTo>
                <a:lnTo>
                  <a:pt x="5327813" y="5010437"/>
                </a:lnTo>
                <a:lnTo>
                  <a:pt x="5329806" y="5010437"/>
                </a:lnTo>
                <a:lnTo>
                  <a:pt x="5330803" y="5009939"/>
                </a:lnTo>
                <a:lnTo>
                  <a:pt x="5333293" y="5007946"/>
                </a:lnTo>
                <a:lnTo>
                  <a:pt x="5335287" y="5004956"/>
                </a:lnTo>
                <a:lnTo>
                  <a:pt x="5336283" y="5002464"/>
                </a:lnTo>
                <a:lnTo>
                  <a:pt x="5337779" y="4999474"/>
                </a:lnTo>
                <a:lnTo>
                  <a:pt x="5337779" y="4996484"/>
                </a:lnTo>
                <a:lnTo>
                  <a:pt x="5337279" y="4995488"/>
                </a:lnTo>
                <a:lnTo>
                  <a:pt x="5335785" y="4994989"/>
                </a:lnTo>
                <a:lnTo>
                  <a:pt x="5338775" y="4994989"/>
                </a:lnTo>
                <a:lnTo>
                  <a:pt x="5341266" y="4994989"/>
                </a:lnTo>
                <a:lnTo>
                  <a:pt x="5343759" y="4995985"/>
                </a:lnTo>
                <a:lnTo>
                  <a:pt x="5346249" y="4997481"/>
                </a:lnTo>
                <a:lnTo>
                  <a:pt x="5351731" y="5001467"/>
                </a:lnTo>
                <a:lnTo>
                  <a:pt x="5357711" y="5006450"/>
                </a:lnTo>
                <a:lnTo>
                  <a:pt x="5364188" y="5010437"/>
                </a:lnTo>
                <a:lnTo>
                  <a:pt x="5366680" y="5011933"/>
                </a:lnTo>
                <a:lnTo>
                  <a:pt x="5370167" y="5012929"/>
                </a:lnTo>
                <a:lnTo>
                  <a:pt x="5372098" y="5012929"/>
                </a:lnTo>
                <a:lnTo>
                  <a:pt x="5372098" y="5935631"/>
                </a:lnTo>
                <a:lnTo>
                  <a:pt x="5370167" y="5939815"/>
                </a:lnTo>
                <a:lnTo>
                  <a:pt x="5368174" y="5945795"/>
                </a:lnTo>
                <a:lnTo>
                  <a:pt x="5367677" y="5952274"/>
                </a:lnTo>
                <a:lnTo>
                  <a:pt x="5367677" y="5958751"/>
                </a:lnTo>
                <a:lnTo>
                  <a:pt x="5368174" y="5964233"/>
                </a:lnTo>
                <a:lnTo>
                  <a:pt x="5369171" y="5970212"/>
                </a:lnTo>
                <a:lnTo>
                  <a:pt x="5371663" y="5975195"/>
                </a:lnTo>
                <a:lnTo>
                  <a:pt x="5372098" y="5976153"/>
                </a:lnTo>
                <a:lnTo>
                  <a:pt x="5372098" y="6857999"/>
                </a:lnTo>
                <a:lnTo>
                  <a:pt x="3393229" y="6857999"/>
                </a:lnTo>
                <a:lnTo>
                  <a:pt x="3392917" y="6856235"/>
                </a:lnTo>
                <a:lnTo>
                  <a:pt x="3390924" y="6847265"/>
                </a:lnTo>
                <a:lnTo>
                  <a:pt x="3389430" y="6829325"/>
                </a:lnTo>
                <a:lnTo>
                  <a:pt x="3387934" y="6820356"/>
                </a:lnTo>
                <a:lnTo>
                  <a:pt x="3386440" y="6810887"/>
                </a:lnTo>
                <a:lnTo>
                  <a:pt x="3383450" y="6802415"/>
                </a:lnTo>
                <a:lnTo>
                  <a:pt x="3381955" y="6797931"/>
                </a:lnTo>
                <a:lnTo>
                  <a:pt x="3379464" y="6793945"/>
                </a:lnTo>
                <a:lnTo>
                  <a:pt x="3361026" y="6790955"/>
                </a:lnTo>
                <a:lnTo>
                  <a:pt x="3343587" y="6789460"/>
                </a:lnTo>
                <a:lnTo>
                  <a:pt x="3325648" y="6788463"/>
                </a:lnTo>
                <a:lnTo>
                  <a:pt x="3317176" y="6788463"/>
                </a:lnTo>
                <a:lnTo>
                  <a:pt x="3308705" y="6788960"/>
                </a:lnTo>
                <a:lnTo>
                  <a:pt x="3299736" y="6789460"/>
                </a:lnTo>
                <a:lnTo>
                  <a:pt x="3291264" y="6790456"/>
                </a:lnTo>
                <a:lnTo>
                  <a:pt x="3283291" y="6792449"/>
                </a:lnTo>
                <a:lnTo>
                  <a:pt x="3275319" y="6794443"/>
                </a:lnTo>
                <a:lnTo>
                  <a:pt x="3267346" y="6797432"/>
                </a:lnTo>
                <a:lnTo>
                  <a:pt x="3259373" y="6800921"/>
                </a:lnTo>
                <a:lnTo>
                  <a:pt x="3251899" y="6804908"/>
                </a:lnTo>
                <a:lnTo>
                  <a:pt x="3244424" y="6809393"/>
                </a:lnTo>
                <a:lnTo>
                  <a:pt x="3241933" y="6806901"/>
                </a:lnTo>
                <a:lnTo>
                  <a:pt x="3240937" y="6804908"/>
                </a:lnTo>
                <a:lnTo>
                  <a:pt x="3239940" y="6802415"/>
                </a:lnTo>
                <a:lnTo>
                  <a:pt x="3239940" y="6800422"/>
                </a:lnTo>
                <a:lnTo>
                  <a:pt x="3240438" y="6797432"/>
                </a:lnTo>
                <a:lnTo>
                  <a:pt x="3240937" y="6794942"/>
                </a:lnTo>
                <a:lnTo>
                  <a:pt x="3243427" y="6789957"/>
                </a:lnTo>
                <a:lnTo>
                  <a:pt x="3245421" y="6784974"/>
                </a:lnTo>
                <a:lnTo>
                  <a:pt x="3247913" y="6779991"/>
                </a:lnTo>
                <a:lnTo>
                  <a:pt x="3248411" y="6777500"/>
                </a:lnTo>
                <a:lnTo>
                  <a:pt x="3248411" y="6775008"/>
                </a:lnTo>
                <a:lnTo>
                  <a:pt x="3247913" y="6773015"/>
                </a:lnTo>
                <a:lnTo>
                  <a:pt x="3246417" y="6770025"/>
                </a:lnTo>
                <a:lnTo>
                  <a:pt x="3240937" y="6764543"/>
                </a:lnTo>
                <a:lnTo>
                  <a:pt x="3234957" y="6760557"/>
                </a:lnTo>
                <a:lnTo>
                  <a:pt x="3229475" y="6756570"/>
                </a:lnTo>
                <a:lnTo>
                  <a:pt x="3224492" y="6753081"/>
                </a:lnTo>
                <a:lnTo>
                  <a:pt x="3219012" y="6750591"/>
                </a:lnTo>
                <a:lnTo>
                  <a:pt x="3214029" y="6748098"/>
                </a:lnTo>
                <a:lnTo>
                  <a:pt x="3209046" y="6746604"/>
                </a:lnTo>
                <a:lnTo>
                  <a:pt x="3204064" y="6745109"/>
                </a:lnTo>
                <a:lnTo>
                  <a:pt x="3194594" y="6743613"/>
                </a:lnTo>
                <a:lnTo>
                  <a:pt x="3185131" y="6743115"/>
                </a:lnTo>
                <a:lnTo>
                  <a:pt x="3176657" y="6743613"/>
                </a:lnTo>
                <a:lnTo>
                  <a:pt x="3168188" y="6744610"/>
                </a:lnTo>
                <a:lnTo>
                  <a:pt x="3150249" y="6747102"/>
                </a:lnTo>
                <a:lnTo>
                  <a:pt x="3141776" y="6748098"/>
                </a:lnTo>
                <a:lnTo>
                  <a:pt x="3132808" y="6748098"/>
                </a:lnTo>
                <a:lnTo>
                  <a:pt x="3123338" y="6747102"/>
                </a:lnTo>
                <a:lnTo>
                  <a:pt x="3118856" y="6746604"/>
                </a:lnTo>
                <a:lnTo>
                  <a:pt x="3113875" y="6745109"/>
                </a:lnTo>
                <a:lnTo>
                  <a:pt x="3109386" y="6743613"/>
                </a:lnTo>
                <a:lnTo>
                  <a:pt x="3103905" y="6741122"/>
                </a:lnTo>
                <a:lnTo>
                  <a:pt x="3098923" y="6738630"/>
                </a:lnTo>
                <a:lnTo>
                  <a:pt x="3092946" y="6735640"/>
                </a:lnTo>
                <a:lnTo>
                  <a:pt x="3092447" y="6737136"/>
                </a:lnTo>
                <a:lnTo>
                  <a:pt x="3092447" y="6739129"/>
                </a:lnTo>
                <a:lnTo>
                  <a:pt x="3092447" y="6740623"/>
                </a:lnTo>
                <a:lnTo>
                  <a:pt x="3092946" y="6741620"/>
                </a:lnTo>
                <a:lnTo>
                  <a:pt x="3095440" y="6745109"/>
                </a:lnTo>
                <a:lnTo>
                  <a:pt x="3098427" y="6748597"/>
                </a:lnTo>
                <a:lnTo>
                  <a:pt x="3105899" y="6755075"/>
                </a:lnTo>
                <a:lnTo>
                  <a:pt x="3113375" y="6761553"/>
                </a:lnTo>
                <a:lnTo>
                  <a:pt x="3103905" y="6762052"/>
                </a:lnTo>
                <a:lnTo>
                  <a:pt x="3095440" y="6762550"/>
                </a:lnTo>
                <a:lnTo>
                  <a:pt x="3086466" y="6763546"/>
                </a:lnTo>
                <a:lnTo>
                  <a:pt x="3076997" y="6764543"/>
                </a:lnTo>
                <a:lnTo>
                  <a:pt x="3068529" y="6766536"/>
                </a:lnTo>
                <a:lnTo>
                  <a:pt x="3060053" y="6768529"/>
                </a:lnTo>
                <a:lnTo>
                  <a:pt x="3051086" y="6771519"/>
                </a:lnTo>
                <a:lnTo>
                  <a:pt x="3044109" y="6775008"/>
                </a:lnTo>
                <a:lnTo>
                  <a:pt x="3036636" y="6778497"/>
                </a:lnTo>
                <a:lnTo>
                  <a:pt x="3029660" y="6782483"/>
                </a:lnTo>
                <a:lnTo>
                  <a:pt x="3023679" y="6786967"/>
                </a:lnTo>
                <a:lnTo>
                  <a:pt x="3018700" y="6791453"/>
                </a:lnTo>
                <a:lnTo>
                  <a:pt x="3014711" y="6797432"/>
                </a:lnTo>
                <a:lnTo>
                  <a:pt x="3011222" y="6802914"/>
                </a:lnTo>
                <a:lnTo>
                  <a:pt x="3008733" y="6809393"/>
                </a:lnTo>
                <a:lnTo>
                  <a:pt x="3008231" y="6815870"/>
                </a:lnTo>
                <a:lnTo>
                  <a:pt x="3004748" y="6812880"/>
                </a:lnTo>
                <a:lnTo>
                  <a:pt x="3001755" y="6809891"/>
                </a:lnTo>
                <a:lnTo>
                  <a:pt x="2999263" y="6806901"/>
                </a:lnTo>
                <a:lnTo>
                  <a:pt x="2997269" y="6804409"/>
                </a:lnTo>
                <a:lnTo>
                  <a:pt x="2996276" y="6801419"/>
                </a:lnTo>
                <a:lnTo>
                  <a:pt x="2995278" y="6798429"/>
                </a:lnTo>
                <a:lnTo>
                  <a:pt x="2994779" y="6795439"/>
                </a:lnTo>
                <a:lnTo>
                  <a:pt x="2994779" y="6792948"/>
                </a:lnTo>
                <a:lnTo>
                  <a:pt x="2995774" y="6786967"/>
                </a:lnTo>
                <a:lnTo>
                  <a:pt x="2997269" y="6781487"/>
                </a:lnTo>
                <a:lnTo>
                  <a:pt x="3000259" y="6775506"/>
                </a:lnTo>
                <a:lnTo>
                  <a:pt x="3003252" y="6770025"/>
                </a:lnTo>
                <a:lnTo>
                  <a:pt x="3006239" y="6763546"/>
                </a:lnTo>
                <a:lnTo>
                  <a:pt x="3008733" y="6758064"/>
                </a:lnTo>
                <a:lnTo>
                  <a:pt x="3010724" y="6752085"/>
                </a:lnTo>
                <a:lnTo>
                  <a:pt x="3011724" y="6746604"/>
                </a:lnTo>
                <a:lnTo>
                  <a:pt x="3011724" y="6743613"/>
                </a:lnTo>
                <a:lnTo>
                  <a:pt x="3011222" y="6740623"/>
                </a:lnTo>
                <a:lnTo>
                  <a:pt x="3010228" y="6737633"/>
                </a:lnTo>
                <a:lnTo>
                  <a:pt x="3008733" y="6735143"/>
                </a:lnTo>
                <a:lnTo>
                  <a:pt x="3007235" y="6732153"/>
                </a:lnTo>
                <a:lnTo>
                  <a:pt x="3004748" y="6729161"/>
                </a:lnTo>
                <a:lnTo>
                  <a:pt x="3001755" y="6726172"/>
                </a:lnTo>
                <a:lnTo>
                  <a:pt x="2998267" y="6723681"/>
                </a:lnTo>
                <a:lnTo>
                  <a:pt x="2999763" y="6722185"/>
                </a:lnTo>
                <a:lnTo>
                  <a:pt x="3001755" y="6721688"/>
                </a:lnTo>
                <a:lnTo>
                  <a:pt x="3003751" y="6721688"/>
                </a:lnTo>
                <a:lnTo>
                  <a:pt x="3005743" y="6722185"/>
                </a:lnTo>
                <a:lnTo>
                  <a:pt x="3010228" y="6724678"/>
                </a:lnTo>
                <a:lnTo>
                  <a:pt x="3015207" y="6727667"/>
                </a:lnTo>
                <a:lnTo>
                  <a:pt x="3025677" y="6735640"/>
                </a:lnTo>
                <a:lnTo>
                  <a:pt x="3030655" y="6739627"/>
                </a:lnTo>
                <a:lnTo>
                  <a:pt x="3035639" y="6743115"/>
                </a:lnTo>
                <a:lnTo>
                  <a:pt x="3039127" y="6739129"/>
                </a:lnTo>
                <a:lnTo>
                  <a:pt x="3042615" y="6735640"/>
                </a:lnTo>
                <a:lnTo>
                  <a:pt x="3045605" y="6731654"/>
                </a:lnTo>
                <a:lnTo>
                  <a:pt x="3048096" y="6728165"/>
                </a:lnTo>
                <a:lnTo>
                  <a:pt x="3049093" y="6724678"/>
                </a:lnTo>
                <a:lnTo>
                  <a:pt x="3050590" y="6720691"/>
                </a:lnTo>
                <a:lnTo>
                  <a:pt x="3051086" y="6717202"/>
                </a:lnTo>
                <a:lnTo>
                  <a:pt x="3051086" y="6713216"/>
                </a:lnTo>
                <a:lnTo>
                  <a:pt x="3051086" y="6709727"/>
                </a:lnTo>
                <a:lnTo>
                  <a:pt x="3050590" y="6705741"/>
                </a:lnTo>
                <a:lnTo>
                  <a:pt x="3048598" y="6698764"/>
                </a:lnTo>
                <a:lnTo>
                  <a:pt x="3045605" y="6691289"/>
                </a:lnTo>
                <a:lnTo>
                  <a:pt x="3041120" y="6683814"/>
                </a:lnTo>
                <a:lnTo>
                  <a:pt x="3042615" y="6682817"/>
                </a:lnTo>
                <a:lnTo>
                  <a:pt x="3044610" y="6682320"/>
                </a:lnTo>
                <a:lnTo>
                  <a:pt x="3046602" y="6682320"/>
                </a:lnTo>
                <a:lnTo>
                  <a:pt x="3048598" y="6682817"/>
                </a:lnTo>
                <a:lnTo>
                  <a:pt x="3053081" y="6684811"/>
                </a:lnTo>
                <a:lnTo>
                  <a:pt x="3058062" y="6687802"/>
                </a:lnTo>
                <a:lnTo>
                  <a:pt x="3068529" y="6695276"/>
                </a:lnTo>
                <a:lnTo>
                  <a:pt x="3073510" y="6699262"/>
                </a:lnTo>
                <a:lnTo>
                  <a:pt x="3078993" y="6702751"/>
                </a:lnTo>
                <a:lnTo>
                  <a:pt x="3078495" y="6693282"/>
                </a:lnTo>
                <a:lnTo>
                  <a:pt x="3077496" y="6685310"/>
                </a:lnTo>
                <a:lnTo>
                  <a:pt x="3076004" y="6673848"/>
                </a:lnTo>
                <a:lnTo>
                  <a:pt x="3075004" y="6667369"/>
                </a:lnTo>
                <a:lnTo>
                  <a:pt x="3075004" y="6665875"/>
                </a:lnTo>
                <a:lnTo>
                  <a:pt x="3075501" y="6664379"/>
                </a:lnTo>
                <a:lnTo>
                  <a:pt x="3076500" y="6663383"/>
                </a:lnTo>
                <a:lnTo>
                  <a:pt x="3078495" y="6662386"/>
                </a:lnTo>
                <a:lnTo>
                  <a:pt x="3083973" y="6659396"/>
                </a:lnTo>
                <a:lnTo>
                  <a:pt x="3094442" y="6654413"/>
                </a:lnTo>
                <a:lnTo>
                  <a:pt x="3100915" y="6649431"/>
                </a:lnTo>
                <a:lnTo>
                  <a:pt x="3109888" y="6643948"/>
                </a:lnTo>
                <a:lnTo>
                  <a:pt x="3097927" y="6624514"/>
                </a:lnTo>
                <a:lnTo>
                  <a:pt x="3092447" y="6614548"/>
                </a:lnTo>
                <a:lnTo>
                  <a:pt x="3090951" y="6610063"/>
                </a:lnTo>
                <a:lnTo>
                  <a:pt x="3088957" y="6605080"/>
                </a:lnTo>
                <a:lnTo>
                  <a:pt x="3087961" y="6600594"/>
                </a:lnTo>
                <a:lnTo>
                  <a:pt x="3087961" y="6595112"/>
                </a:lnTo>
                <a:lnTo>
                  <a:pt x="3087961" y="6590129"/>
                </a:lnTo>
                <a:lnTo>
                  <a:pt x="3089953" y="6585645"/>
                </a:lnTo>
                <a:lnTo>
                  <a:pt x="3091948" y="6580163"/>
                </a:lnTo>
                <a:lnTo>
                  <a:pt x="3095440" y="6575678"/>
                </a:lnTo>
                <a:lnTo>
                  <a:pt x="3099919" y="6570695"/>
                </a:lnTo>
                <a:lnTo>
                  <a:pt x="3105899" y="6565712"/>
                </a:lnTo>
                <a:lnTo>
                  <a:pt x="3100418" y="6556742"/>
                </a:lnTo>
                <a:lnTo>
                  <a:pt x="3095440" y="6548270"/>
                </a:lnTo>
                <a:lnTo>
                  <a:pt x="3089953" y="6540795"/>
                </a:lnTo>
                <a:lnTo>
                  <a:pt x="3084473" y="6533819"/>
                </a:lnTo>
                <a:lnTo>
                  <a:pt x="3078495" y="6527340"/>
                </a:lnTo>
                <a:lnTo>
                  <a:pt x="3072513" y="6521361"/>
                </a:lnTo>
                <a:lnTo>
                  <a:pt x="3059561" y="6509400"/>
                </a:lnTo>
                <a:lnTo>
                  <a:pt x="3031157" y="6485979"/>
                </a:lnTo>
                <a:lnTo>
                  <a:pt x="3016206" y="6472027"/>
                </a:lnTo>
                <a:lnTo>
                  <a:pt x="3008231" y="6464052"/>
                </a:lnTo>
                <a:lnTo>
                  <a:pt x="3000259" y="6455582"/>
                </a:lnTo>
                <a:lnTo>
                  <a:pt x="2996772" y="6458073"/>
                </a:lnTo>
                <a:lnTo>
                  <a:pt x="2994278" y="6460565"/>
                </a:lnTo>
                <a:lnTo>
                  <a:pt x="2992287" y="6463056"/>
                </a:lnTo>
                <a:lnTo>
                  <a:pt x="2990795" y="6465049"/>
                </a:lnTo>
                <a:lnTo>
                  <a:pt x="2990293" y="6467541"/>
                </a:lnTo>
                <a:lnTo>
                  <a:pt x="2989298" y="6470033"/>
                </a:lnTo>
                <a:lnTo>
                  <a:pt x="2989298" y="6475016"/>
                </a:lnTo>
                <a:lnTo>
                  <a:pt x="2989298" y="6479500"/>
                </a:lnTo>
                <a:lnTo>
                  <a:pt x="2988301" y="6484982"/>
                </a:lnTo>
                <a:lnTo>
                  <a:pt x="2987806" y="6486976"/>
                </a:lnTo>
                <a:lnTo>
                  <a:pt x="2986806" y="6489468"/>
                </a:lnTo>
                <a:lnTo>
                  <a:pt x="2984813" y="6491461"/>
                </a:lnTo>
                <a:lnTo>
                  <a:pt x="2981821" y="6493952"/>
                </a:lnTo>
                <a:lnTo>
                  <a:pt x="2977837" y="6486478"/>
                </a:lnTo>
                <a:lnTo>
                  <a:pt x="2975347" y="6479500"/>
                </a:lnTo>
                <a:lnTo>
                  <a:pt x="2973850" y="6474020"/>
                </a:lnTo>
                <a:lnTo>
                  <a:pt x="2973354" y="6468040"/>
                </a:lnTo>
                <a:lnTo>
                  <a:pt x="2974349" y="6463555"/>
                </a:lnTo>
                <a:lnTo>
                  <a:pt x="2976341" y="6458572"/>
                </a:lnTo>
                <a:lnTo>
                  <a:pt x="2978835" y="6454585"/>
                </a:lnTo>
                <a:lnTo>
                  <a:pt x="2980826" y="6449601"/>
                </a:lnTo>
                <a:lnTo>
                  <a:pt x="2986806" y="6440631"/>
                </a:lnTo>
                <a:lnTo>
                  <a:pt x="2989298" y="6436146"/>
                </a:lnTo>
                <a:lnTo>
                  <a:pt x="2991789" y="6431163"/>
                </a:lnTo>
                <a:lnTo>
                  <a:pt x="2992787" y="6425184"/>
                </a:lnTo>
                <a:lnTo>
                  <a:pt x="2993286" y="6418705"/>
                </a:lnTo>
                <a:lnTo>
                  <a:pt x="2993286" y="6412228"/>
                </a:lnTo>
                <a:lnTo>
                  <a:pt x="2991789" y="6404254"/>
                </a:lnTo>
                <a:lnTo>
                  <a:pt x="2988797" y="6402260"/>
                </a:lnTo>
                <a:lnTo>
                  <a:pt x="2986806" y="6401264"/>
                </a:lnTo>
                <a:lnTo>
                  <a:pt x="2984315" y="6401264"/>
                </a:lnTo>
                <a:lnTo>
                  <a:pt x="2981821" y="6401763"/>
                </a:lnTo>
                <a:lnTo>
                  <a:pt x="2979830" y="6402759"/>
                </a:lnTo>
                <a:lnTo>
                  <a:pt x="2977339" y="6404254"/>
                </a:lnTo>
                <a:lnTo>
                  <a:pt x="2973354" y="6407243"/>
                </a:lnTo>
                <a:lnTo>
                  <a:pt x="2968869" y="6411231"/>
                </a:lnTo>
                <a:lnTo>
                  <a:pt x="2964882" y="6414719"/>
                </a:lnTo>
                <a:lnTo>
                  <a:pt x="2962389" y="6416214"/>
                </a:lnTo>
                <a:lnTo>
                  <a:pt x="2960394" y="6416712"/>
                </a:lnTo>
                <a:lnTo>
                  <a:pt x="2957906" y="6416712"/>
                </a:lnTo>
                <a:lnTo>
                  <a:pt x="2955915" y="6416214"/>
                </a:lnTo>
                <a:lnTo>
                  <a:pt x="2953417" y="6410235"/>
                </a:lnTo>
                <a:lnTo>
                  <a:pt x="2952921" y="6404753"/>
                </a:lnTo>
                <a:lnTo>
                  <a:pt x="2952921" y="6398773"/>
                </a:lnTo>
                <a:lnTo>
                  <a:pt x="2953918" y="6393291"/>
                </a:lnTo>
                <a:lnTo>
                  <a:pt x="2955915" y="6387311"/>
                </a:lnTo>
                <a:lnTo>
                  <a:pt x="2958401" y="6382328"/>
                </a:lnTo>
                <a:lnTo>
                  <a:pt x="2962389" y="6376347"/>
                </a:lnTo>
                <a:lnTo>
                  <a:pt x="2967872" y="6370867"/>
                </a:lnTo>
                <a:lnTo>
                  <a:pt x="2964882" y="6368874"/>
                </a:lnTo>
                <a:lnTo>
                  <a:pt x="2961893" y="6368374"/>
                </a:lnTo>
                <a:lnTo>
                  <a:pt x="2958901" y="6368374"/>
                </a:lnTo>
                <a:lnTo>
                  <a:pt x="2956409" y="6369870"/>
                </a:lnTo>
                <a:lnTo>
                  <a:pt x="2953918" y="6371364"/>
                </a:lnTo>
                <a:lnTo>
                  <a:pt x="2950930" y="6372860"/>
                </a:lnTo>
                <a:lnTo>
                  <a:pt x="2946441" y="6378340"/>
                </a:lnTo>
                <a:lnTo>
                  <a:pt x="2941959" y="6383325"/>
                </a:lnTo>
                <a:lnTo>
                  <a:pt x="2939465" y="6385816"/>
                </a:lnTo>
                <a:lnTo>
                  <a:pt x="2936977" y="6387809"/>
                </a:lnTo>
                <a:lnTo>
                  <a:pt x="2934487" y="6389305"/>
                </a:lnTo>
                <a:lnTo>
                  <a:pt x="2931497" y="6389802"/>
                </a:lnTo>
                <a:lnTo>
                  <a:pt x="2929003" y="6389802"/>
                </a:lnTo>
                <a:lnTo>
                  <a:pt x="2926013" y="6389305"/>
                </a:lnTo>
                <a:lnTo>
                  <a:pt x="2918041" y="6379339"/>
                </a:lnTo>
                <a:lnTo>
                  <a:pt x="2911065" y="6371863"/>
                </a:lnTo>
                <a:lnTo>
                  <a:pt x="2902095" y="6362892"/>
                </a:lnTo>
                <a:lnTo>
                  <a:pt x="2898608" y="6358906"/>
                </a:lnTo>
                <a:lnTo>
                  <a:pt x="2895119" y="6354920"/>
                </a:lnTo>
                <a:lnTo>
                  <a:pt x="2891631" y="6349439"/>
                </a:lnTo>
                <a:lnTo>
                  <a:pt x="2887146" y="6341964"/>
                </a:lnTo>
                <a:lnTo>
                  <a:pt x="2874193" y="6338974"/>
                </a:lnTo>
                <a:lnTo>
                  <a:pt x="2861233" y="6336981"/>
                </a:lnTo>
                <a:lnTo>
                  <a:pt x="2848776" y="6335984"/>
                </a:lnTo>
                <a:lnTo>
                  <a:pt x="2835323" y="6336482"/>
                </a:lnTo>
                <a:lnTo>
                  <a:pt x="2822866" y="6337478"/>
                </a:lnTo>
                <a:lnTo>
                  <a:pt x="2810410" y="6339971"/>
                </a:lnTo>
                <a:lnTo>
                  <a:pt x="2797452" y="6342960"/>
                </a:lnTo>
                <a:lnTo>
                  <a:pt x="2784996" y="6346947"/>
                </a:lnTo>
                <a:lnTo>
                  <a:pt x="2773035" y="6350933"/>
                </a:lnTo>
                <a:lnTo>
                  <a:pt x="2761077" y="6355419"/>
                </a:lnTo>
                <a:lnTo>
                  <a:pt x="2749120" y="6360402"/>
                </a:lnTo>
                <a:lnTo>
                  <a:pt x="2737658" y="6366381"/>
                </a:lnTo>
                <a:lnTo>
                  <a:pt x="2715731" y="6377843"/>
                </a:lnTo>
                <a:lnTo>
                  <a:pt x="2695801" y="6389305"/>
                </a:lnTo>
                <a:lnTo>
                  <a:pt x="2690317" y="6381829"/>
                </a:lnTo>
                <a:lnTo>
                  <a:pt x="2685835" y="6374354"/>
                </a:lnTo>
                <a:lnTo>
                  <a:pt x="2681849" y="6367378"/>
                </a:lnTo>
                <a:lnTo>
                  <a:pt x="2677360" y="6361398"/>
                </a:lnTo>
                <a:lnTo>
                  <a:pt x="2675869" y="6359903"/>
                </a:lnTo>
                <a:lnTo>
                  <a:pt x="2673375" y="6358906"/>
                </a:lnTo>
                <a:lnTo>
                  <a:pt x="2670885" y="6358408"/>
                </a:lnTo>
                <a:lnTo>
                  <a:pt x="2668391" y="6358906"/>
                </a:lnTo>
                <a:lnTo>
                  <a:pt x="2665404" y="6360402"/>
                </a:lnTo>
                <a:lnTo>
                  <a:pt x="2662413" y="6362892"/>
                </a:lnTo>
                <a:lnTo>
                  <a:pt x="2658927" y="6366880"/>
                </a:lnTo>
                <a:lnTo>
                  <a:pt x="2655439" y="6372361"/>
                </a:lnTo>
                <a:lnTo>
                  <a:pt x="2647465" y="6364388"/>
                </a:lnTo>
                <a:lnTo>
                  <a:pt x="2638995" y="6355916"/>
                </a:lnTo>
                <a:lnTo>
                  <a:pt x="2630024" y="6347444"/>
                </a:lnTo>
                <a:lnTo>
                  <a:pt x="2621552" y="6339472"/>
                </a:lnTo>
                <a:lnTo>
                  <a:pt x="2619061" y="6335485"/>
                </a:lnTo>
                <a:lnTo>
                  <a:pt x="2617067" y="6331996"/>
                </a:lnTo>
                <a:lnTo>
                  <a:pt x="2616071" y="6329006"/>
                </a:lnTo>
                <a:lnTo>
                  <a:pt x="2616071" y="6326516"/>
                </a:lnTo>
                <a:lnTo>
                  <a:pt x="2616071" y="6326017"/>
                </a:lnTo>
                <a:lnTo>
                  <a:pt x="2617067" y="6325020"/>
                </a:lnTo>
                <a:lnTo>
                  <a:pt x="2620059" y="6324023"/>
                </a:lnTo>
                <a:lnTo>
                  <a:pt x="2624043" y="6323027"/>
                </a:lnTo>
                <a:lnTo>
                  <a:pt x="2630520" y="6324023"/>
                </a:lnTo>
                <a:lnTo>
                  <a:pt x="2625039" y="6321034"/>
                </a:lnTo>
                <a:lnTo>
                  <a:pt x="2621056" y="6319041"/>
                </a:lnTo>
                <a:lnTo>
                  <a:pt x="2617569" y="6318044"/>
                </a:lnTo>
                <a:lnTo>
                  <a:pt x="2615571" y="6317545"/>
                </a:lnTo>
                <a:lnTo>
                  <a:pt x="2613083" y="6318044"/>
                </a:lnTo>
                <a:lnTo>
                  <a:pt x="2611586" y="6319041"/>
                </a:lnTo>
                <a:lnTo>
                  <a:pt x="2610090" y="6321034"/>
                </a:lnTo>
                <a:lnTo>
                  <a:pt x="2609095" y="6322529"/>
                </a:lnTo>
                <a:lnTo>
                  <a:pt x="2607603" y="6326516"/>
                </a:lnTo>
                <a:lnTo>
                  <a:pt x="2606107" y="6329006"/>
                </a:lnTo>
                <a:lnTo>
                  <a:pt x="2604610" y="6330502"/>
                </a:lnTo>
                <a:lnTo>
                  <a:pt x="2603117" y="6331996"/>
                </a:lnTo>
                <a:lnTo>
                  <a:pt x="2600127" y="6332993"/>
                </a:lnTo>
                <a:lnTo>
                  <a:pt x="2597139" y="6333492"/>
                </a:lnTo>
                <a:lnTo>
                  <a:pt x="2593151" y="6333492"/>
                </a:lnTo>
                <a:lnTo>
                  <a:pt x="2592153" y="6329006"/>
                </a:lnTo>
                <a:lnTo>
                  <a:pt x="2591654" y="6325020"/>
                </a:lnTo>
                <a:lnTo>
                  <a:pt x="2592153" y="6317047"/>
                </a:lnTo>
                <a:lnTo>
                  <a:pt x="2594148" y="6301100"/>
                </a:lnTo>
                <a:lnTo>
                  <a:pt x="2594642" y="6292131"/>
                </a:lnTo>
                <a:lnTo>
                  <a:pt x="2594642" y="6288144"/>
                </a:lnTo>
                <a:lnTo>
                  <a:pt x="2594148" y="6284158"/>
                </a:lnTo>
                <a:lnTo>
                  <a:pt x="2593151" y="6280172"/>
                </a:lnTo>
                <a:lnTo>
                  <a:pt x="2591654" y="6275686"/>
                </a:lnTo>
                <a:lnTo>
                  <a:pt x="2588666" y="6271201"/>
                </a:lnTo>
                <a:lnTo>
                  <a:pt x="2585177" y="6267214"/>
                </a:lnTo>
                <a:lnTo>
                  <a:pt x="2581690" y="6264224"/>
                </a:lnTo>
                <a:lnTo>
                  <a:pt x="2578700" y="6262730"/>
                </a:lnTo>
                <a:lnTo>
                  <a:pt x="2576705" y="6262231"/>
                </a:lnTo>
                <a:lnTo>
                  <a:pt x="2574215" y="6262730"/>
                </a:lnTo>
                <a:lnTo>
                  <a:pt x="2572719" y="6263727"/>
                </a:lnTo>
                <a:lnTo>
                  <a:pt x="2570727" y="6265221"/>
                </a:lnTo>
                <a:lnTo>
                  <a:pt x="2570227" y="6267713"/>
                </a:lnTo>
                <a:lnTo>
                  <a:pt x="2569233" y="6270703"/>
                </a:lnTo>
                <a:lnTo>
                  <a:pt x="2569233" y="6273693"/>
                </a:lnTo>
                <a:lnTo>
                  <a:pt x="2568734" y="6276185"/>
                </a:lnTo>
                <a:lnTo>
                  <a:pt x="2569729" y="6282662"/>
                </a:lnTo>
                <a:lnTo>
                  <a:pt x="2570227" y="6285652"/>
                </a:lnTo>
                <a:lnTo>
                  <a:pt x="2571724" y="6288144"/>
                </a:lnTo>
                <a:lnTo>
                  <a:pt x="2573218" y="6290637"/>
                </a:lnTo>
                <a:lnTo>
                  <a:pt x="2575213" y="6292131"/>
                </a:lnTo>
                <a:lnTo>
                  <a:pt x="2567737" y="6288144"/>
                </a:lnTo>
                <a:lnTo>
                  <a:pt x="2561260" y="6284158"/>
                </a:lnTo>
                <a:lnTo>
                  <a:pt x="2554779" y="6279175"/>
                </a:lnTo>
                <a:lnTo>
                  <a:pt x="2547802" y="6272696"/>
                </a:lnTo>
                <a:lnTo>
                  <a:pt x="2540826" y="6265221"/>
                </a:lnTo>
                <a:lnTo>
                  <a:pt x="2534352" y="6256252"/>
                </a:lnTo>
                <a:lnTo>
                  <a:pt x="2526877" y="6245288"/>
                </a:lnTo>
                <a:lnTo>
                  <a:pt x="2517906" y="6232831"/>
                </a:lnTo>
                <a:lnTo>
                  <a:pt x="2519904" y="6239807"/>
                </a:lnTo>
                <a:lnTo>
                  <a:pt x="2520897" y="6245288"/>
                </a:lnTo>
                <a:lnTo>
                  <a:pt x="2520897" y="6249276"/>
                </a:lnTo>
                <a:lnTo>
                  <a:pt x="2520397" y="6251766"/>
                </a:lnTo>
                <a:lnTo>
                  <a:pt x="2519401" y="6252763"/>
                </a:lnTo>
                <a:lnTo>
                  <a:pt x="2517410" y="6253262"/>
                </a:lnTo>
                <a:lnTo>
                  <a:pt x="2515914" y="6252265"/>
                </a:lnTo>
                <a:lnTo>
                  <a:pt x="2513423" y="6249773"/>
                </a:lnTo>
                <a:lnTo>
                  <a:pt x="2511430" y="6247780"/>
                </a:lnTo>
                <a:lnTo>
                  <a:pt x="2508935" y="6244291"/>
                </a:lnTo>
                <a:lnTo>
                  <a:pt x="2506447" y="6240305"/>
                </a:lnTo>
                <a:lnTo>
                  <a:pt x="2504953" y="6235821"/>
                </a:lnTo>
                <a:lnTo>
                  <a:pt x="2503953" y="6230836"/>
                </a:lnTo>
                <a:lnTo>
                  <a:pt x="2503457" y="6226352"/>
                </a:lnTo>
                <a:lnTo>
                  <a:pt x="2503457" y="6221867"/>
                </a:lnTo>
                <a:lnTo>
                  <a:pt x="2503953" y="6217383"/>
                </a:lnTo>
                <a:lnTo>
                  <a:pt x="2498473" y="6216884"/>
                </a:lnTo>
                <a:lnTo>
                  <a:pt x="2492989" y="6216385"/>
                </a:lnTo>
                <a:lnTo>
                  <a:pt x="2487011" y="6215388"/>
                </a:lnTo>
                <a:lnTo>
                  <a:pt x="2481531" y="6214391"/>
                </a:lnTo>
                <a:lnTo>
                  <a:pt x="2478543" y="6213395"/>
                </a:lnTo>
                <a:lnTo>
                  <a:pt x="2475550" y="6211402"/>
                </a:lnTo>
                <a:lnTo>
                  <a:pt x="2473062" y="6209908"/>
                </a:lnTo>
                <a:lnTo>
                  <a:pt x="2470069" y="6207415"/>
                </a:lnTo>
                <a:lnTo>
                  <a:pt x="2466583" y="6203928"/>
                </a:lnTo>
                <a:lnTo>
                  <a:pt x="2463595" y="6200937"/>
                </a:lnTo>
                <a:lnTo>
                  <a:pt x="2460103" y="6195954"/>
                </a:lnTo>
                <a:lnTo>
                  <a:pt x="2457613" y="6191470"/>
                </a:lnTo>
                <a:lnTo>
                  <a:pt x="2456619" y="6197449"/>
                </a:lnTo>
                <a:lnTo>
                  <a:pt x="2456619" y="6201935"/>
                </a:lnTo>
                <a:lnTo>
                  <a:pt x="2457613" y="6206419"/>
                </a:lnTo>
                <a:lnTo>
                  <a:pt x="2458611" y="6210405"/>
                </a:lnTo>
                <a:lnTo>
                  <a:pt x="2461101" y="6214391"/>
                </a:lnTo>
                <a:lnTo>
                  <a:pt x="2463093" y="6217880"/>
                </a:lnTo>
                <a:lnTo>
                  <a:pt x="2466583" y="6221369"/>
                </a:lnTo>
                <a:lnTo>
                  <a:pt x="2470069" y="6224359"/>
                </a:lnTo>
                <a:lnTo>
                  <a:pt x="2478042" y="6230836"/>
                </a:lnTo>
                <a:lnTo>
                  <a:pt x="2487011" y="6238311"/>
                </a:lnTo>
                <a:lnTo>
                  <a:pt x="2497478" y="6247282"/>
                </a:lnTo>
                <a:lnTo>
                  <a:pt x="2502461" y="6252265"/>
                </a:lnTo>
                <a:lnTo>
                  <a:pt x="2507940" y="6257746"/>
                </a:lnTo>
                <a:lnTo>
                  <a:pt x="2502461" y="6257248"/>
                </a:lnTo>
                <a:lnTo>
                  <a:pt x="2498473" y="6257248"/>
                </a:lnTo>
                <a:lnTo>
                  <a:pt x="2495979" y="6258742"/>
                </a:lnTo>
                <a:lnTo>
                  <a:pt x="2493987" y="6260238"/>
                </a:lnTo>
                <a:lnTo>
                  <a:pt x="2492989" y="6262730"/>
                </a:lnTo>
                <a:lnTo>
                  <a:pt x="2492495" y="6265221"/>
                </a:lnTo>
                <a:lnTo>
                  <a:pt x="2492495" y="6268211"/>
                </a:lnTo>
                <a:lnTo>
                  <a:pt x="2492989" y="6271700"/>
                </a:lnTo>
                <a:lnTo>
                  <a:pt x="2495979" y="6279673"/>
                </a:lnTo>
                <a:lnTo>
                  <a:pt x="2499471" y="6288144"/>
                </a:lnTo>
                <a:lnTo>
                  <a:pt x="2502461" y="6296117"/>
                </a:lnTo>
                <a:lnTo>
                  <a:pt x="2505948" y="6304589"/>
                </a:lnTo>
                <a:lnTo>
                  <a:pt x="2503953" y="6306582"/>
                </a:lnTo>
                <a:lnTo>
                  <a:pt x="2501466" y="6308575"/>
                </a:lnTo>
                <a:lnTo>
                  <a:pt x="2499471" y="6309075"/>
                </a:lnTo>
                <a:lnTo>
                  <a:pt x="2496977" y="6309075"/>
                </a:lnTo>
                <a:lnTo>
                  <a:pt x="2493987" y="6307579"/>
                </a:lnTo>
                <a:lnTo>
                  <a:pt x="2491996" y="6306582"/>
                </a:lnTo>
                <a:lnTo>
                  <a:pt x="2486515" y="6303592"/>
                </a:lnTo>
                <a:lnTo>
                  <a:pt x="2481531" y="6300603"/>
                </a:lnTo>
                <a:lnTo>
                  <a:pt x="2476549" y="6297613"/>
                </a:lnTo>
                <a:lnTo>
                  <a:pt x="2474057" y="6297114"/>
                </a:lnTo>
                <a:lnTo>
                  <a:pt x="2471565" y="6297114"/>
                </a:lnTo>
                <a:lnTo>
                  <a:pt x="2469570" y="6297613"/>
                </a:lnTo>
                <a:lnTo>
                  <a:pt x="2467083" y="6299107"/>
                </a:lnTo>
                <a:lnTo>
                  <a:pt x="2469570" y="6291633"/>
                </a:lnTo>
                <a:lnTo>
                  <a:pt x="2470568" y="6286151"/>
                </a:lnTo>
                <a:lnTo>
                  <a:pt x="2470568" y="6281666"/>
                </a:lnTo>
                <a:lnTo>
                  <a:pt x="2470069" y="6278178"/>
                </a:lnTo>
                <a:lnTo>
                  <a:pt x="2469074" y="6275187"/>
                </a:lnTo>
                <a:lnTo>
                  <a:pt x="2467083" y="6273693"/>
                </a:lnTo>
                <a:lnTo>
                  <a:pt x="2465085" y="6271700"/>
                </a:lnTo>
                <a:lnTo>
                  <a:pt x="2462095" y="6270703"/>
                </a:lnTo>
                <a:lnTo>
                  <a:pt x="2456619" y="6268211"/>
                </a:lnTo>
                <a:lnTo>
                  <a:pt x="2454624" y="6266218"/>
                </a:lnTo>
                <a:lnTo>
                  <a:pt x="2452131" y="6263727"/>
                </a:lnTo>
                <a:lnTo>
                  <a:pt x="2450636" y="6260238"/>
                </a:lnTo>
                <a:lnTo>
                  <a:pt x="2449638" y="6256252"/>
                </a:lnTo>
                <a:lnTo>
                  <a:pt x="2448645" y="6250770"/>
                </a:lnTo>
                <a:lnTo>
                  <a:pt x="2449638" y="6243294"/>
                </a:lnTo>
                <a:lnTo>
                  <a:pt x="2443163" y="6245787"/>
                </a:lnTo>
                <a:lnTo>
                  <a:pt x="2438679" y="6247780"/>
                </a:lnTo>
                <a:lnTo>
                  <a:pt x="2433693" y="6248279"/>
                </a:lnTo>
                <a:lnTo>
                  <a:pt x="2430706" y="6248776"/>
                </a:lnTo>
                <a:lnTo>
                  <a:pt x="2427716" y="6248279"/>
                </a:lnTo>
                <a:lnTo>
                  <a:pt x="2425225" y="6247780"/>
                </a:lnTo>
                <a:lnTo>
                  <a:pt x="2420740" y="6245288"/>
                </a:lnTo>
                <a:lnTo>
                  <a:pt x="2415755" y="6243793"/>
                </a:lnTo>
                <a:lnTo>
                  <a:pt x="2412265" y="6242298"/>
                </a:lnTo>
                <a:lnTo>
                  <a:pt x="2408782" y="6242298"/>
                </a:lnTo>
                <a:lnTo>
                  <a:pt x="2404294" y="6242298"/>
                </a:lnTo>
                <a:lnTo>
                  <a:pt x="2398813" y="6243294"/>
                </a:lnTo>
                <a:lnTo>
                  <a:pt x="2392832" y="6244790"/>
                </a:lnTo>
                <a:lnTo>
                  <a:pt x="2385360" y="6247282"/>
                </a:lnTo>
                <a:lnTo>
                  <a:pt x="2384861" y="6249773"/>
                </a:lnTo>
                <a:lnTo>
                  <a:pt x="2383866" y="6252265"/>
                </a:lnTo>
                <a:lnTo>
                  <a:pt x="2383866" y="6257248"/>
                </a:lnTo>
                <a:lnTo>
                  <a:pt x="2383866" y="6259739"/>
                </a:lnTo>
                <a:lnTo>
                  <a:pt x="2383365" y="6262231"/>
                </a:lnTo>
                <a:lnTo>
                  <a:pt x="2382370" y="6264224"/>
                </a:lnTo>
                <a:lnTo>
                  <a:pt x="2380875" y="6266717"/>
                </a:lnTo>
                <a:lnTo>
                  <a:pt x="2392336" y="6269207"/>
                </a:lnTo>
                <a:lnTo>
                  <a:pt x="2402301" y="6273693"/>
                </a:lnTo>
                <a:lnTo>
                  <a:pt x="2412265" y="6278178"/>
                </a:lnTo>
                <a:lnTo>
                  <a:pt x="2421239" y="6282662"/>
                </a:lnTo>
                <a:lnTo>
                  <a:pt x="2429708" y="6288144"/>
                </a:lnTo>
                <a:lnTo>
                  <a:pt x="2438679" y="6294124"/>
                </a:lnTo>
                <a:lnTo>
                  <a:pt x="2446650" y="6299606"/>
                </a:lnTo>
                <a:lnTo>
                  <a:pt x="2454125" y="6306582"/>
                </a:lnTo>
                <a:lnTo>
                  <a:pt x="2468077" y="6320037"/>
                </a:lnTo>
                <a:lnTo>
                  <a:pt x="2482526" y="6332993"/>
                </a:lnTo>
                <a:lnTo>
                  <a:pt x="2497478" y="6345950"/>
                </a:lnTo>
                <a:lnTo>
                  <a:pt x="2504953" y="6351930"/>
                </a:lnTo>
                <a:lnTo>
                  <a:pt x="2512425" y="6357412"/>
                </a:lnTo>
                <a:lnTo>
                  <a:pt x="2509931" y="6358906"/>
                </a:lnTo>
                <a:lnTo>
                  <a:pt x="2507940" y="6358906"/>
                </a:lnTo>
                <a:lnTo>
                  <a:pt x="2502461" y="6358906"/>
                </a:lnTo>
                <a:lnTo>
                  <a:pt x="2500468" y="6358906"/>
                </a:lnTo>
                <a:lnTo>
                  <a:pt x="2497977" y="6359405"/>
                </a:lnTo>
                <a:lnTo>
                  <a:pt x="2495979" y="6360402"/>
                </a:lnTo>
                <a:lnTo>
                  <a:pt x="2493491" y="6362395"/>
                </a:lnTo>
                <a:lnTo>
                  <a:pt x="2500964" y="6371364"/>
                </a:lnTo>
                <a:lnTo>
                  <a:pt x="2508935" y="6378840"/>
                </a:lnTo>
                <a:lnTo>
                  <a:pt x="2515914" y="6385816"/>
                </a:lnTo>
                <a:lnTo>
                  <a:pt x="2523386" y="6391298"/>
                </a:lnTo>
                <a:lnTo>
                  <a:pt x="2530863" y="6396780"/>
                </a:lnTo>
                <a:lnTo>
                  <a:pt x="2537839" y="6400766"/>
                </a:lnTo>
                <a:lnTo>
                  <a:pt x="2544815" y="6404753"/>
                </a:lnTo>
                <a:lnTo>
                  <a:pt x="2552291" y="6408242"/>
                </a:lnTo>
                <a:lnTo>
                  <a:pt x="2567737" y="6414221"/>
                </a:lnTo>
                <a:lnTo>
                  <a:pt x="2584181" y="6421197"/>
                </a:lnTo>
                <a:lnTo>
                  <a:pt x="2592153" y="6425683"/>
                </a:lnTo>
                <a:lnTo>
                  <a:pt x="2601124" y="6430167"/>
                </a:lnTo>
                <a:lnTo>
                  <a:pt x="2610090" y="6435649"/>
                </a:lnTo>
                <a:lnTo>
                  <a:pt x="2620059" y="6441628"/>
                </a:lnTo>
                <a:lnTo>
                  <a:pt x="2617067" y="6445614"/>
                </a:lnTo>
                <a:lnTo>
                  <a:pt x="2615075" y="6449601"/>
                </a:lnTo>
                <a:lnTo>
                  <a:pt x="2613581" y="6453589"/>
                </a:lnTo>
                <a:lnTo>
                  <a:pt x="2612584" y="6458073"/>
                </a:lnTo>
                <a:lnTo>
                  <a:pt x="2612584" y="6462059"/>
                </a:lnTo>
                <a:lnTo>
                  <a:pt x="2613083" y="6466046"/>
                </a:lnTo>
                <a:lnTo>
                  <a:pt x="2614579" y="6470531"/>
                </a:lnTo>
                <a:lnTo>
                  <a:pt x="2616071" y="6475016"/>
                </a:lnTo>
                <a:lnTo>
                  <a:pt x="2618562" y="6479003"/>
                </a:lnTo>
                <a:lnTo>
                  <a:pt x="2620557" y="6483488"/>
                </a:lnTo>
                <a:lnTo>
                  <a:pt x="2627036" y="6491959"/>
                </a:lnTo>
                <a:lnTo>
                  <a:pt x="2634506" y="6501427"/>
                </a:lnTo>
                <a:lnTo>
                  <a:pt x="2642983" y="6510396"/>
                </a:lnTo>
                <a:lnTo>
                  <a:pt x="2641483" y="6514882"/>
                </a:lnTo>
                <a:lnTo>
                  <a:pt x="2639492" y="6517872"/>
                </a:lnTo>
                <a:lnTo>
                  <a:pt x="2637496" y="6519865"/>
                </a:lnTo>
                <a:lnTo>
                  <a:pt x="2635007" y="6520364"/>
                </a:lnTo>
                <a:lnTo>
                  <a:pt x="2632516" y="6519865"/>
                </a:lnTo>
                <a:lnTo>
                  <a:pt x="2630024" y="6518371"/>
                </a:lnTo>
                <a:lnTo>
                  <a:pt x="2624542" y="6515879"/>
                </a:lnTo>
                <a:lnTo>
                  <a:pt x="2619061" y="6512391"/>
                </a:lnTo>
                <a:lnTo>
                  <a:pt x="2616571" y="6510896"/>
                </a:lnTo>
                <a:lnTo>
                  <a:pt x="2613581" y="6510396"/>
                </a:lnTo>
                <a:lnTo>
                  <a:pt x="2611586" y="6510896"/>
                </a:lnTo>
                <a:lnTo>
                  <a:pt x="2609095" y="6512889"/>
                </a:lnTo>
                <a:lnTo>
                  <a:pt x="2607603" y="6516378"/>
                </a:lnTo>
                <a:lnTo>
                  <a:pt x="2605608" y="6520364"/>
                </a:lnTo>
                <a:lnTo>
                  <a:pt x="2601124" y="6516875"/>
                </a:lnTo>
                <a:lnTo>
                  <a:pt x="2597139" y="6513388"/>
                </a:lnTo>
                <a:lnTo>
                  <a:pt x="2594148" y="6509899"/>
                </a:lnTo>
                <a:lnTo>
                  <a:pt x="2591654" y="6506410"/>
                </a:lnTo>
                <a:lnTo>
                  <a:pt x="2588167" y="6500930"/>
                </a:lnTo>
                <a:lnTo>
                  <a:pt x="2585676" y="6495447"/>
                </a:lnTo>
                <a:lnTo>
                  <a:pt x="2583185" y="6490962"/>
                </a:lnTo>
                <a:lnTo>
                  <a:pt x="2582186" y="6489468"/>
                </a:lnTo>
                <a:lnTo>
                  <a:pt x="2580691" y="6487475"/>
                </a:lnTo>
                <a:lnTo>
                  <a:pt x="2578201" y="6485979"/>
                </a:lnTo>
                <a:lnTo>
                  <a:pt x="2576209" y="6484982"/>
                </a:lnTo>
                <a:lnTo>
                  <a:pt x="2572719" y="6483986"/>
                </a:lnTo>
                <a:lnTo>
                  <a:pt x="2567737" y="6483488"/>
                </a:lnTo>
                <a:lnTo>
                  <a:pt x="2567238" y="6487972"/>
                </a:lnTo>
                <a:lnTo>
                  <a:pt x="2567737" y="6491959"/>
                </a:lnTo>
                <a:lnTo>
                  <a:pt x="2569729" y="6496943"/>
                </a:lnTo>
                <a:lnTo>
                  <a:pt x="2571724" y="6500430"/>
                </a:lnTo>
                <a:lnTo>
                  <a:pt x="2574713" y="6504417"/>
                </a:lnTo>
                <a:lnTo>
                  <a:pt x="2578201" y="6507407"/>
                </a:lnTo>
                <a:lnTo>
                  <a:pt x="2582683" y="6510896"/>
                </a:lnTo>
                <a:lnTo>
                  <a:pt x="2586671" y="6513885"/>
                </a:lnTo>
                <a:lnTo>
                  <a:pt x="2596635" y="6519865"/>
                </a:lnTo>
                <a:lnTo>
                  <a:pt x="2606107" y="6525347"/>
                </a:lnTo>
                <a:lnTo>
                  <a:pt x="2615075" y="6529832"/>
                </a:lnTo>
                <a:lnTo>
                  <a:pt x="2618562" y="6532822"/>
                </a:lnTo>
                <a:lnTo>
                  <a:pt x="2621056" y="6535313"/>
                </a:lnTo>
                <a:lnTo>
                  <a:pt x="2615571" y="6540795"/>
                </a:lnTo>
                <a:lnTo>
                  <a:pt x="2612584" y="6544284"/>
                </a:lnTo>
                <a:lnTo>
                  <a:pt x="2611087" y="6547274"/>
                </a:lnTo>
                <a:lnTo>
                  <a:pt x="2609597" y="6550761"/>
                </a:lnTo>
                <a:lnTo>
                  <a:pt x="2609597" y="6554250"/>
                </a:lnTo>
                <a:lnTo>
                  <a:pt x="2610090" y="6557240"/>
                </a:lnTo>
                <a:lnTo>
                  <a:pt x="2612584" y="6560729"/>
                </a:lnTo>
                <a:lnTo>
                  <a:pt x="2606107" y="6554747"/>
                </a:lnTo>
                <a:lnTo>
                  <a:pt x="2600127" y="6549267"/>
                </a:lnTo>
                <a:lnTo>
                  <a:pt x="2596635" y="6547274"/>
                </a:lnTo>
                <a:lnTo>
                  <a:pt x="2593151" y="6545778"/>
                </a:lnTo>
                <a:lnTo>
                  <a:pt x="2585676" y="6543785"/>
                </a:lnTo>
                <a:lnTo>
                  <a:pt x="2578201" y="6542788"/>
                </a:lnTo>
                <a:lnTo>
                  <a:pt x="2570727" y="6542788"/>
                </a:lnTo>
                <a:lnTo>
                  <a:pt x="2562753" y="6544284"/>
                </a:lnTo>
                <a:lnTo>
                  <a:pt x="2555281" y="6546775"/>
                </a:lnTo>
                <a:lnTo>
                  <a:pt x="2547306" y="6550264"/>
                </a:lnTo>
                <a:lnTo>
                  <a:pt x="2539337" y="6554747"/>
                </a:lnTo>
                <a:lnTo>
                  <a:pt x="2531858" y="6559732"/>
                </a:lnTo>
                <a:lnTo>
                  <a:pt x="2523887" y="6566209"/>
                </a:lnTo>
                <a:lnTo>
                  <a:pt x="2516410" y="6572688"/>
                </a:lnTo>
                <a:lnTo>
                  <a:pt x="2508935" y="6580163"/>
                </a:lnTo>
                <a:lnTo>
                  <a:pt x="2501466" y="6588635"/>
                </a:lnTo>
                <a:lnTo>
                  <a:pt x="2494485" y="6597105"/>
                </a:lnTo>
                <a:lnTo>
                  <a:pt x="2484521" y="6591126"/>
                </a:lnTo>
                <a:lnTo>
                  <a:pt x="2479037" y="6589631"/>
                </a:lnTo>
                <a:lnTo>
                  <a:pt x="2474555" y="6587638"/>
                </a:lnTo>
                <a:lnTo>
                  <a:pt x="2470069" y="6586642"/>
                </a:lnTo>
                <a:lnTo>
                  <a:pt x="2465587" y="6586143"/>
                </a:lnTo>
                <a:lnTo>
                  <a:pt x="2461597" y="6585645"/>
                </a:lnTo>
                <a:lnTo>
                  <a:pt x="2457613" y="6586143"/>
                </a:lnTo>
                <a:lnTo>
                  <a:pt x="2454125" y="6586642"/>
                </a:lnTo>
                <a:lnTo>
                  <a:pt x="2451135" y="6588635"/>
                </a:lnTo>
                <a:lnTo>
                  <a:pt x="2448143" y="6590628"/>
                </a:lnTo>
                <a:lnTo>
                  <a:pt x="2445154" y="6593119"/>
                </a:lnTo>
                <a:lnTo>
                  <a:pt x="2443163" y="6596608"/>
                </a:lnTo>
                <a:lnTo>
                  <a:pt x="2441166" y="6600594"/>
                </a:lnTo>
                <a:lnTo>
                  <a:pt x="2439674" y="6605577"/>
                </a:lnTo>
                <a:lnTo>
                  <a:pt x="2438679" y="6610560"/>
                </a:lnTo>
                <a:lnTo>
                  <a:pt x="2426718" y="6602090"/>
                </a:lnTo>
                <a:lnTo>
                  <a:pt x="2416255" y="6594115"/>
                </a:lnTo>
                <a:lnTo>
                  <a:pt x="2408280" y="6587139"/>
                </a:lnTo>
                <a:lnTo>
                  <a:pt x="2401304" y="6580163"/>
                </a:lnTo>
                <a:lnTo>
                  <a:pt x="2394827" y="6572688"/>
                </a:lnTo>
                <a:lnTo>
                  <a:pt x="2390341" y="6564216"/>
                </a:lnTo>
                <a:lnTo>
                  <a:pt x="2385856" y="6554747"/>
                </a:lnTo>
                <a:lnTo>
                  <a:pt x="2381871" y="6542788"/>
                </a:lnTo>
                <a:lnTo>
                  <a:pt x="2378880" y="6543785"/>
                </a:lnTo>
                <a:lnTo>
                  <a:pt x="2375394" y="6543785"/>
                </a:lnTo>
                <a:lnTo>
                  <a:pt x="2371406" y="6543287"/>
                </a:lnTo>
                <a:lnTo>
                  <a:pt x="2367922" y="6542788"/>
                </a:lnTo>
                <a:lnTo>
                  <a:pt x="2359947" y="6539798"/>
                </a:lnTo>
                <a:lnTo>
                  <a:pt x="2351975" y="6535812"/>
                </a:lnTo>
                <a:lnTo>
                  <a:pt x="2343501" y="6531327"/>
                </a:lnTo>
                <a:lnTo>
                  <a:pt x="2335029" y="6525846"/>
                </a:lnTo>
                <a:lnTo>
                  <a:pt x="2326061" y="6520862"/>
                </a:lnTo>
                <a:lnTo>
                  <a:pt x="2317588" y="6516378"/>
                </a:lnTo>
                <a:lnTo>
                  <a:pt x="2309119" y="6512391"/>
                </a:lnTo>
                <a:lnTo>
                  <a:pt x="2300647" y="6509400"/>
                </a:lnTo>
                <a:lnTo>
                  <a:pt x="2296659" y="6508403"/>
                </a:lnTo>
                <a:lnTo>
                  <a:pt x="2293175" y="6508403"/>
                </a:lnTo>
                <a:lnTo>
                  <a:pt x="2289189" y="6508403"/>
                </a:lnTo>
                <a:lnTo>
                  <a:pt x="2285700" y="6508902"/>
                </a:lnTo>
                <a:lnTo>
                  <a:pt x="2282213" y="6509899"/>
                </a:lnTo>
                <a:lnTo>
                  <a:pt x="2278721" y="6512391"/>
                </a:lnTo>
                <a:lnTo>
                  <a:pt x="2275731" y="6514384"/>
                </a:lnTo>
                <a:lnTo>
                  <a:pt x="2272247" y="6517872"/>
                </a:lnTo>
                <a:lnTo>
                  <a:pt x="2270254" y="6522357"/>
                </a:lnTo>
                <a:lnTo>
                  <a:pt x="2267265" y="6527839"/>
                </a:lnTo>
                <a:lnTo>
                  <a:pt x="2265765" y="6533320"/>
                </a:lnTo>
                <a:lnTo>
                  <a:pt x="2263277" y="6540296"/>
                </a:lnTo>
                <a:lnTo>
                  <a:pt x="2260286" y="6539798"/>
                </a:lnTo>
                <a:lnTo>
                  <a:pt x="2257296" y="6538802"/>
                </a:lnTo>
                <a:lnTo>
                  <a:pt x="2251315" y="6535812"/>
                </a:lnTo>
                <a:lnTo>
                  <a:pt x="2244839" y="6531826"/>
                </a:lnTo>
                <a:lnTo>
                  <a:pt x="2237863" y="6525846"/>
                </a:lnTo>
                <a:lnTo>
                  <a:pt x="2231882" y="6519865"/>
                </a:lnTo>
                <a:lnTo>
                  <a:pt x="2225407" y="6512889"/>
                </a:lnTo>
                <a:lnTo>
                  <a:pt x="2211950" y="6497940"/>
                </a:lnTo>
                <a:lnTo>
                  <a:pt x="2213445" y="6497441"/>
                </a:lnTo>
                <a:lnTo>
                  <a:pt x="2214940" y="6496943"/>
                </a:lnTo>
                <a:lnTo>
                  <a:pt x="2216932" y="6496943"/>
                </a:lnTo>
                <a:lnTo>
                  <a:pt x="2218427" y="6497441"/>
                </a:lnTo>
                <a:lnTo>
                  <a:pt x="2221916" y="6498936"/>
                </a:lnTo>
                <a:lnTo>
                  <a:pt x="2225407" y="6501926"/>
                </a:lnTo>
                <a:lnTo>
                  <a:pt x="2232879" y="6508902"/>
                </a:lnTo>
                <a:lnTo>
                  <a:pt x="2240354" y="6516378"/>
                </a:lnTo>
                <a:lnTo>
                  <a:pt x="2244839" y="6511892"/>
                </a:lnTo>
                <a:lnTo>
                  <a:pt x="2247829" y="6506909"/>
                </a:lnTo>
                <a:lnTo>
                  <a:pt x="2248825" y="6504916"/>
                </a:lnTo>
                <a:lnTo>
                  <a:pt x="2249325" y="6502424"/>
                </a:lnTo>
                <a:lnTo>
                  <a:pt x="2249325" y="6499434"/>
                </a:lnTo>
                <a:lnTo>
                  <a:pt x="2249325" y="6497441"/>
                </a:lnTo>
                <a:lnTo>
                  <a:pt x="2247829" y="6491461"/>
                </a:lnTo>
                <a:lnTo>
                  <a:pt x="2244839" y="6486478"/>
                </a:lnTo>
                <a:lnTo>
                  <a:pt x="2240853" y="6479999"/>
                </a:lnTo>
                <a:lnTo>
                  <a:pt x="2235373" y="6474517"/>
                </a:lnTo>
                <a:lnTo>
                  <a:pt x="2239356" y="6472524"/>
                </a:lnTo>
                <a:lnTo>
                  <a:pt x="2243344" y="6472027"/>
                </a:lnTo>
                <a:lnTo>
                  <a:pt x="2247330" y="6472524"/>
                </a:lnTo>
                <a:lnTo>
                  <a:pt x="2251315" y="6474517"/>
                </a:lnTo>
                <a:lnTo>
                  <a:pt x="2255801" y="6476013"/>
                </a:lnTo>
                <a:lnTo>
                  <a:pt x="2259787" y="6478504"/>
                </a:lnTo>
                <a:lnTo>
                  <a:pt x="2268262" y="6483488"/>
                </a:lnTo>
                <a:lnTo>
                  <a:pt x="2277726" y="6487972"/>
                </a:lnTo>
                <a:lnTo>
                  <a:pt x="2281712" y="6489965"/>
                </a:lnTo>
                <a:lnTo>
                  <a:pt x="2285700" y="6490465"/>
                </a:lnTo>
                <a:lnTo>
                  <a:pt x="2289687" y="6490962"/>
                </a:lnTo>
                <a:lnTo>
                  <a:pt x="2293671" y="6489965"/>
                </a:lnTo>
                <a:lnTo>
                  <a:pt x="2297658" y="6487972"/>
                </a:lnTo>
                <a:lnTo>
                  <a:pt x="2301145" y="6484982"/>
                </a:lnTo>
                <a:lnTo>
                  <a:pt x="2299153" y="6478006"/>
                </a:lnTo>
                <a:lnTo>
                  <a:pt x="2297162" y="6470531"/>
                </a:lnTo>
                <a:lnTo>
                  <a:pt x="2293671" y="6462059"/>
                </a:lnTo>
                <a:lnTo>
                  <a:pt x="2289687" y="6453090"/>
                </a:lnTo>
                <a:lnTo>
                  <a:pt x="2285700" y="6444120"/>
                </a:lnTo>
                <a:lnTo>
                  <a:pt x="2280219" y="6435150"/>
                </a:lnTo>
                <a:lnTo>
                  <a:pt x="2275237" y="6425683"/>
                </a:lnTo>
                <a:lnTo>
                  <a:pt x="2269753" y="6416712"/>
                </a:lnTo>
                <a:lnTo>
                  <a:pt x="2263773" y="6408242"/>
                </a:lnTo>
                <a:lnTo>
                  <a:pt x="2258291" y="6399770"/>
                </a:lnTo>
                <a:lnTo>
                  <a:pt x="2251813" y="6393291"/>
                </a:lnTo>
                <a:lnTo>
                  <a:pt x="2245835" y="6387311"/>
                </a:lnTo>
                <a:lnTo>
                  <a:pt x="2240354" y="6382328"/>
                </a:lnTo>
                <a:lnTo>
                  <a:pt x="2234872" y="6378840"/>
                </a:lnTo>
                <a:lnTo>
                  <a:pt x="2231882" y="6377843"/>
                </a:lnTo>
                <a:lnTo>
                  <a:pt x="2228893" y="6377344"/>
                </a:lnTo>
                <a:lnTo>
                  <a:pt x="2226402" y="6376347"/>
                </a:lnTo>
                <a:lnTo>
                  <a:pt x="2223908" y="6376347"/>
                </a:lnTo>
                <a:lnTo>
                  <a:pt x="2226402" y="6367378"/>
                </a:lnTo>
                <a:lnTo>
                  <a:pt x="2227398" y="6363391"/>
                </a:lnTo>
                <a:lnTo>
                  <a:pt x="2227398" y="6358906"/>
                </a:lnTo>
                <a:lnTo>
                  <a:pt x="2227398" y="6354920"/>
                </a:lnTo>
                <a:lnTo>
                  <a:pt x="2226402" y="6351432"/>
                </a:lnTo>
                <a:lnTo>
                  <a:pt x="2225407" y="6347444"/>
                </a:lnTo>
                <a:lnTo>
                  <a:pt x="2223908" y="6343957"/>
                </a:lnTo>
                <a:lnTo>
                  <a:pt x="2221420" y="6339971"/>
                </a:lnTo>
                <a:lnTo>
                  <a:pt x="2218927" y="6336482"/>
                </a:lnTo>
                <a:lnTo>
                  <a:pt x="2215937" y="6332993"/>
                </a:lnTo>
                <a:lnTo>
                  <a:pt x="2212449" y="6330003"/>
                </a:lnTo>
                <a:lnTo>
                  <a:pt x="2207468" y="6326516"/>
                </a:lnTo>
                <a:lnTo>
                  <a:pt x="2202979" y="6323027"/>
                </a:lnTo>
                <a:lnTo>
                  <a:pt x="2191521" y="6317047"/>
                </a:lnTo>
                <a:lnTo>
                  <a:pt x="2195011" y="6313558"/>
                </a:lnTo>
                <a:lnTo>
                  <a:pt x="2197499" y="6309572"/>
                </a:lnTo>
                <a:lnTo>
                  <a:pt x="2198995" y="6305586"/>
                </a:lnTo>
                <a:lnTo>
                  <a:pt x="2199493" y="6301599"/>
                </a:lnTo>
                <a:lnTo>
                  <a:pt x="2199493" y="6297114"/>
                </a:lnTo>
                <a:lnTo>
                  <a:pt x="2198497" y="6293127"/>
                </a:lnTo>
                <a:lnTo>
                  <a:pt x="2197003" y="6288144"/>
                </a:lnTo>
                <a:lnTo>
                  <a:pt x="2194512" y="6283659"/>
                </a:lnTo>
                <a:lnTo>
                  <a:pt x="2200492" y="6282662"/>
                </a:lnTo>
                <a:lnTo>
                  <a:pt x="2204475" y="6282662"/>
                </a:lnTo>
                <a:lnTo>
                  <a:pt x="2206969" y="6283161"/>
                </a:lnTo>
                <a:lnTo>
                  <a:pt x="2208961" y="6284158"/>
                </a:lnTo>
                <a:lnTo>
                  <a:pt x="2209459" y="6286151"/>
                </a:lnTo>
                <a:lnTo>
                  <a:pt x="2209955" y="6289141"/>
                </a:lnTo>
                <a:lnTo>
                  <a:pt x="2208961" y="6294623"/>
                </a:lnTo>
                <a:lnTo>
                  <a:pt x="2207468" y="6302097"/>
                </a:lnTo>
                <a:lnTo>
                  <a:pt x="2207468" y="6305586"/>
                </a:lnTo>
                <a:lnTo>
                  <a:pt x="2208463" y="6309075"/>
                </a:lnTo>
                <a:lnTo>
                  <a:pt x="2208961" y="6313061"/>
                </a:lnTo>
                <a:lnTo>
                  <a:pt x="2210954" y="6316051"/>
                </a:lnTo>
                <a:lnTo>
                  <a:pt x="2213945" y="6318541"/>
                </a:lnTo>
                <a:lnTo>
                  <a:pt x="2217930" y="6321533"/>
                </a:lnTo>
                <a:lnTo>
                  <a:pt x="2220921" y="6321533"/>
                </a:lnTo>
                <a:lnTo>
                  <a:pt x="2223415" y="6320536"/>
                </a:lnTo>
                <a:lnTo>
                  <a:pt x="2224906" y="6318044"/>
                </a:lnTo>
                <a:lnTo>
                  <a:pt x="2226402" y="6314555"/>
                </a:lnTo>
                <a:lnTo>
                  <a:pt x="2227897" y="6310569"/>
                </a:lnTo>
                <a:lnTo>
                  <a:pt x="2227897" y="6306085"/>
                </a:lnTo>
                <a:lnTo>
                  <a:pt x="2228397" y="6300603"/>
                </a:lnTo>
                <a:lnTo>
                  <a:pt x="2227897" y="6294623"/>
                </a:lnTo>
                <a:lnTo>
                  <a:pt x="2226402" y="6288144"/>
                </a:lnTo>
                <a:lnTo>
                  <a:pt x="2225407" y="6281666"/>
                </a:lnTo>
                <a:lnTo>
                  <a:pt x="2223415" y="6274690"/>
                </a:lnTo>
                <a:lnTo>
                  <a:pt x="2220921" y="6268211"/>
                </a:lnTo>
                <a:lnTo>
                  <a:pt x="2217434" y="6262231"/>
                </a:lnTo>
                <a:lnTo>
                  <a:pt x="2213945" y="6255753"/>
                </a:lnTo>
                <a:lnTo>
                  <a:pt x="2209459" y="6249773"/>
                </a:lnTo>
                <a:lnTo>
                  <a:pt x="2204475" y="6244790"/>
                </a:lnTo>
                <a:lnTo>
                  <a:pt x="2208463" y="6244790"/>
                </a:lnTo>
                <a:lnTo>
                  <a:pt x="2212449" y="6244291"/>
                </a:lnTo>
                <a:lnTo>
                  <a:pt x="2216436" y="6243294"/>
                </a:lnTo>
                <a:lnTo>
                  <a:pt x="2220421" y="6241301"/>
                </a:lnTo>
                <a:lnTo>
                  <a:pt x="2224413" y="6239807"/>
                </a:lnTo>
                <a:lnTo>
                  <a:pt x="2227897" y="6236817"/>
                </a:lnTo>
                <a:lnTo>
                  <a:pt x="2231882" y="6233328"/>
                </a:lnTo>
                <a:lnTo>
                  <a:pt x="2235869" y="6229840"/>
                </a:lnTo>
                <a:lnTo>
                  <a:pt x="2227398" y="6222366"/>
                </a:lnTo>
                <a:lnTo>
                  <a:pt x="2219923" y="6214391"/>
                </a:lnTo>
                <a:lnTo>
                  <a:pt x="2213945" y="6205921"/>
                </a:lnTo>
                <a:lnTo>
                  <a:pt x="2208961" y="6196950"/>
                </a:lnTo>
                <a:lnTo>
                  <a:pt x="2204475" y="6187483"/>
                </a:lnTo>
                <a:lnTo>
                  <a:pt x="2200988" y="6178015"/>
                </a:lnTo>
                <a:lnTo>
                  <a:pt x="2197499" y="6168047"/>
                </a:lnTo>
                <a:lnTo>
                  <a:pt x="2194512" y="6158580"/>
                </a:lnTo>
                <a:lnTo>
                  <a:pt x="2188032" y="6137151"/>
                </a:lnTo>
                <a:lnTo>
                  <a:pt x="2185042" y="6126686"/>
                </a:lnTo>
                <a:lnTo>
                  <a:pt x="2180560" y="6116223"/>
                </a:lnTo>
                <a:lnTo>
                  <a:pt x="2176071" y="6105258"/>
                </a:lnTo>
                <a:lnTo>
                  <a:pt x="2170592" y="6093797"/>
                </a:lnTo>
                <a:lnTo>
                  <a:pt x="2163616" y="6082834"/>
                </a:lnTo>
                <a:lnTo>
                  <a:pt x="2155146" y="6071872"/>
                </a:lnTo>
                <a:lnTo>
                  <a:pt x="2151159" y="6068383"/>
                </a:lnTo>
                <a:lnTo>
                  <a:pt x="2147674" y="6066390"/>
                </a:lnTo>
                <a:lnTo>
                  <a:pt x="2146674" y="6066390"/>
                </a:lnTo>
                <a:lnTo>
                  <a:pt x="2145180" y="6066390"/>
                </a:lnTo>
                <a:lnTo>
                  <a:pt x="2143185" y="6067386"/>
                </a:lnTo>
                <a:lnTo>
                  <a:pt x="2141693" y="6069379"/>
                </a:lnTo>
                <a:lnTo>
                  <a:pt x="2140697" y="6071872"/>
                </a:lnTo>
                <a:lnTo>
                  <a:pt x="2139701" y="6078848"/>
                </a:lnTo>
                <a:lnTo>
                  <a:pt x="2138201" y="6083831"/>
                </a:lnTo>
                <a:lnTo>
                  <a:pt x="2137205" y="6085824"/>
                </a:lnTo>
                <a:lnTo>
                  <a:pt x="2136711" y="6086323"/>
                </a:lnTo>
                <a:lnTo>
                  <a:pt x="2135713" y="6086821"/>
                </a:lnTo>
                <a:lnTo>
                  <a:pt x="2133721" y="6085824"/>
                </a:lnTo>
                <a:lnTo>
                  <a:pt x="2130730" y="6083332"/>
                </a:lnTo>
                <a:lnTo>
                  <a:pt x="2127739" y="6078848"/>
                </a:lnTo>
                <a:lnTo>
                  <a:pt x="2122755" y="6071872"/>
                </a:lnTo>
                <a:lnTo>
                  <a:pt x="2121761" y="6067884"/>
                </a:lnTo>
                <a:lnTo>
                  <a:pt x="2121761" y="6064396"/>
                </a:lnTo>
                <a:lnTo>
                  <a:pt x="2122257" y="6060908"/>
                </a:lnTo>
                <a:lnTo>
                  <a:pt x="2123752" y="6057918"/>
                </a:lnTo>
                <a:lnTo>
                  <a:pt x="2126742" y="6052436"/>
                </a:lnTo>
                <a:lnTo>
                  <a:pt x="2128236" y="6048948"/>
                </a:lnTo>
                <a:lnTo>
                  <a:pt x="2129735" y="6045459"/>
                </a:lnTo>
                <a:lnTo>
                  <a:pt x="2130229" y="6041473"/>
                </a:lnTo>
                <a:lnTo>
                  <a:pt x="2129735" y="6037487"/>
                </a:lnTo>
                <a:lnTo>
                  <a:pt x="2129233" y="6032504"/>
                </a:lnTo>
                <a:lnTo>
                  <a:pt x="2126742" y="6026524"/>
                </a:lnTo>
                <a:lnTo>
                  <a:pt x="2122755" y="6019546"/>
                </a:lnTo>
                <a:lnTo>
                  <a:pt x="2117774" y="6011574"/>
                </a:lnTo>
                <a:lnTo>
                  <a:pt x="2110299" y="6002604"/>
                </a:lnTo>
                <a:lnTo>
                  <a:pt x="2101331" y="5991640"/>
                </a:lnTo>
                <a:lnTo>
                  <a:pt x="2105813" y="5989647"/>
                </a:lnTo>
                <a:lnTo>
                  <a:pt x="2109800" y="5986160"/>
                </a:lnTo>
                <a:lnTo>
                  <a:pt x="2112789" y="5983170"/>
                </a:lnTo>
                <a:lnTo>
                  <a:pt x="2114784" y="5979681"/>
                </a:lnTo>
                <a:lnTo>
                  <a:pt x="2116277" y="5976192"/>
                </a:lnTo>
                <a:lnTo>
                  <a:pt x="2117774" y="5972705"/>
                </a:lnTo>
                <a:lnTo>
                  <a:pt x="2118767" y="5965229"/>
                </a:lnTo>
                <a:lnTo>
                  <a:pt x="2120763" y="5957754"/>
                </a:lnTo>
                <a:lnTo>
                  <a:pt x="2122257" y="5951275"/>
                </a:lnTo>
                <a:lnTo>
                  <a:pt x="2124248" y="5947788"/>
                </a:lnTo>
                <a:lnTo>
                  <a:pt x="2125745" y="5944299"/>
                </a:lnTo>
                <a:lnTo>
                  <a:pt x="2128737" y="5940812"/>
                </a:lnTo>
                <a:lnTo>
                  <a:pt x="2132223" y="5937822"/>
                </a:lnTo>
                <a:lnTo>
                  <a:pt x="2124750" y="5929848"/>
                </a:lnTo>
                <a:lnTo>
                  <a:pt x="2117774" y="5923371"/>
                </a:lnTo>
                <a:lnTo>
                  <a:pt x="2113786" y="5920878"/>
                </a:lnTo>
                <a:lnTo>
                  <a:pt x="2110299" y="5918386"/>
                </a:lnTo>
                <a:lnTo>
                  <a:pt x="2106810" y="5917390"/>
                </a:lnTo>
                <a:lnTo>
                  <a:pt x="2102824" y="5916393"/>
                </a:lnTo>
                <a:lnTo>
                  <a:pt x="2099336" y="5915396"/>
                </a:lnTo>
                <a:lnTo>
                  <a:pt x="2095847" y="5915396"/>
                </a:lnTo>
                <a:lnTo>
                  <a:pt x="2092359" y="5916892"/>
                </a:lnTo>
                <a:lnTo>
                  <a:pt x="2088372" y="5917889"/>
                </a:lnTo>
                <a:lnTo>
                  <a:pt x="2085382" y="5920379"/>
                </a:lnTo>
                <a:lnTo>
                  <a:pt x="2081895" y="5922872"/>
                </a:lnTo>
                <a:lnTo>
                  <a:pt x="2078406" y="5926858"/>
                </a:lnTo>
                <a:lnTo>
                  <a:pt x="2074420" y="5930844"/>
                </a:lnTo>
                <a:lnTo>
                  <a:pt x="2069438" y="5927357"/>
                </a:lnTo>
                <a:lnTo>
                  <a:pt x="2064953" y="5924367"/>
                </a:lnTo>
                <a:lnTo>
                  <a:pt x="2060967" y="5920379"/>
                </a:lnTo>
                <a:lnTo>
                  <a:pt x="2057478" y="5916393"/>
                </a:lnTo>
                <a:lnTo>
                  <a:pt x="2053990" y="5911410"/>
                </a:lnTo>
                <a:lnTo>
                  <a:pt x="2051997" y="5906925"/>
                </a:lnTo>
                <a:lnTo>
                  <a:pt x="2049503" y="5902441"/>
                </a:lnTo>
                <a:lnTo>
                  <a:pt x="2048011" y="5897458"/>
                </a:lnTo>
                <a:lnTo>
                  <a:pt x="2047512" y="5892473"/>
                </a:lnTo>
                <a:lnTo>
                  <a:pt x="2047014" y="5887490"/>
                </a:lnTo>
                <a:lnTo>
                  <a:pt x="2047512" y="5883006"/>
                </a:lnTo>
                <a:lnTo>
                  <a:pt x="2048507" y="5878023"/>
                </a:lnTo>
                <a:lnTo>
                  <a:pt x="2050004" y="5873039"/>
                </a:lnTo>
                <a:lnTo>
                  <a:pt x="2052995" y="5868555"/>
                </a:lnTo>
                <a:lnTo>
                  <a:pt x="2056484" y="5864069"/>
                </a:lnTo>
                <a:lnTo>
                  <a:pt x="2060967" y="5860083"/>
                </a:lnTo>
                <a:lnTo>
                  <a:pt x="2063460" y="5864069"/>
                </a:lnTo>
                <a:lnTo>
                  <a:pt x="2064454" y="5867558"/>
                </a:lnTo>
                <a:lnTo>
                  <a:pt x="2064953" y="5871545"/>
                </a:lnTo>
                <a:lnTo>
                  <a:pt x="2064953" y="5874534"/>
                </a:lnTo>
                <a:lnTo>
                  <a:pt x="2064454" y="5878023"/>
                </a:lnTo>
                <a:lnTo>
                  <a:pt x="2063460" y="5880514"/>
                </a:lnTo>
                <a:lnTo>
                  <a:pt x="2060967" y="5886993"/>
                </a:lnTo>
                <a:lnTo>
                  <a:pt x="2059971" y="5890480"/>
                </a:lnTo>
                <a:lnTo>
                  <a:pt x="2059471" y="5893969"/>
                </a:lnTo>
                <a:lnTo>
                  <a:pt x="2059471" y="5897458"/>
                </a:lnTo>
                <a:lnTo>
                  <a:pt x="2059971" y="5900447"/>
                </a:lnTo>
                <a:lnTo>
                  <a:pt x="2061467" y="5903935"/>
                </a:lnTo>
                <a:lnTo>
                  <a:pt x="2064454" y="5907923"/>
                </a:lnTo>
                <a:lnTo>
                  <a:pt x="2068442" y="5912906"/>
                </a:lnTo>
                <a:lnTo>
                  <a:pt x="2074420" y="5917390"/>
                </a:lnTo>
                <a:lnTo>
                  <a:pt x="2076415" y="5916393"/>
                </a:lnTo>
                <a:lnTo>
                  <a:pt x="2078406" y="5914400"/>
                </a:lnTo>
                <a:lnTo>
                  <a:pt x="2079404" y="5912906"/>
                </a:lnTo>
                <a:lnTo>
                  <a:pt x="2080899" y="5910413"/>
                </a:lnTo>
                <a:lnTo>
                  <a:pt x="2082895" y="5905928"/>
                </a:lnTo>
                <a:lnTo>
                  <a:pt x="2083389" y="5900447"/>
                </a:lnTo>
                <a:lnTo>
                  <a:pt x="2082895" y="5894965"/>
                </a:lnTo>
                <a:lnTo>
                  <a:pt x="2082391" y="5888487"/>
                </a:lnTo>
                <a:lnTo>
                  <a:pt x="2080399" y="5882507"/>
                </a:lnTo>
                <a:lnTo>
                  <a:pt x="2078406" y="5876028"/>
                </a:lnTo>
                <a:lnTo>
                  <a:pt x="2075415" y="5869551"/>
                </a:lnTo>
                <a:lnTo>
                  <a:pt x="2071929" y="5864069"/>
                </a:lnTo>
                <a:lnTo>
                  <a:pt x="2068442" y="5858090"/>
                </a:lnTo>
                <a:lnTo>
                  <a:pt x="2064454" y="5853604"/>
                </a:lnTo>
                <a:lnTo>
                  <a:pt x="2060471" y="5849618"/>
                </a:lnTo>
                <a:lnTo>
                  <a:pt x="2055982" y="5846129"/>
                </a:lnTo>
                <a:lnTo>
                  <a:pt x="2051997" y="5844136"/>
                </a:lnTo>
                <a:lnTo>
                  <a:pt x="2048011" y="5843638"/>
                </a:lnTo>
                <a:lnTo>
                  <a:pt x="2046019" y="5845132"/>
                </a:lnTo>
                <a:lnTo>
                  <a:pt x="2045021" y="5845631"/>
                </a:lnTo>
                <a:lnTo>
                  <a:pt x="2044523" y="5845631"/>
                </a:lnTo>
                <a:lnTo>
                  <a:pt x="2044523" y="5845132"/>
                </a:lnTo>
                <a:lnTo>
                  <a:pt x="2046019" y="5842143"/>
                </a:lnTo>
                <a:lnTo>
                  <a:pt x="2048507" y="5841146"/>
                </a:lnTo>
                <a:lnTo>
                  <a:pt x="2051004" y="5839652"/>
                </a:lnTo>
                <a:lnTo>
                  <a:pt x="2053494" y="5838655"/>
                </a:lnTo>
                <a:lnTo>
                  <a:pt x="2056980" y="5837659"/>
                </a:lnTo>
                <a:lnTo>
                  <a:pt x="2060967" y="5837659"/>
                </a:lnTo>
                <a:lnTo>
                  <a:pt x="2064953" y="5838156"/>
                </a:lnTo>
                <a:lnTo>
                  <a:pt x="2070437" y="5840149"/>
                </a:lnTo>
                <a:lnTo>
                  <a:pt x="2075415" y="5842642"/>
                </a:lnTo>
                <a:lnTo>
                  <a:pt x="2080399" y="5846628"/>
                </a:lnTo>
                <a:lnTo>
                  <a:pt x="2086880" y="5852608"/>
                </a:lnTo>
                <a:lnTo>
                  <a:pt x="2087376" y="5845631"/>
                </a:lnTo>
                <a:lnTo>
                  <a:pt x="2087376" y="5838655"/>
                </a:lnTo>
                <a:lnTo>
                  <a:pt x="2086880" y="5832177"/>
                </a:lnTo>
                <a:lnTo>
                  <a:pt x="2085883" y="5825200"/>
                </a:lnTo>
                <a:lnTo>
                  <a:pt x="2083890" y="5818722"/>
                </a:lnTo>
                <a:lnTo>
                  <a:pt x="2081895" y="5811746"/>
                </a:lnTo>
                <a:lnTo>
                  <a:pt x="2076415" y="5798788"/>
                </a:lnTo>
                <a:lnTo>
                  <a:pt x="2070437" y="5785832"/>
                </a:lnTo>
                <a:lnTo>
                  <a:pt x="2063460" y="5772378"/>
                </a:lnTo>
                <a:lnTo>
                  <a:pt x="2048507" y="5747461"/>
                </a:lnTo>
                <a:lnTo>
                  <a:pt x="2041531" y="5734505"/>
                </a:lnTo>
                <a:lnTo>
                  <a:pt x="2036050" y="5722047"/>
                </a:lnTo>
                <a:lnTo>
                  <a:pt x="2033062" y="5715568"/>
                </a:lnTo>
                <a:lnTo>
                  <a:pt x="2030571" y="5710086"/>
                </a:lnTo>
                <a:lnTo>
                  <a:pt x="2029074" y="5703609"/>
                </a:lnTo>
                <a:lnTo>
                  <a:pt x="2028080" y="5697628"/>
                </a:lnTo>
                <a:lnTo>
                  <a:pt x="2027085" y="5691648"/>
                </a:lnTo>
                <a:lnTo>
                  <a:pt x="2026583" y="5685170"/>
                </a:lnTo>
                <a:lnTo>
                  <a:pt x="2027085" y="5679689"/>
                </a:lnTo>
                <a:lnTo>
                  <a:pt x="2028576" y="5673211"/>
                </a:lnTo>
                <a:lnTo>
                  <a:pt x="2030072" y="5667728"/>
                </a:lnTo>
                <a:lnTo>
                  <a:pt x="2032566" y="5661251"/>
                </a:lnTo>
                <a:lnTo>
                  <a:pt x="2036050" y="5655769"/>
                </a:lnTo>
                <a:lnTo>
                  <a:pt x="2040038" y="5649790"/>
                </a:lnTo>
                <a:lnTo>
                  <a:pt x="2033062" y="5648793"/>
                </a:lnTo>
                <a:lnTo>
                  <a:pt x="2027085" y="5647797"/>
                </a:lnTo>
                <a:lnTo>
                  <a:pt x="2022098" y="5646301"/>
                </a:lnTo>
                <a:lnTo>
                  <a:pt x="2018114" y="5644807"/>
                </a:lnTo>
                <a:lnTo>
                  <a:pt x="2015121" y="5642814"/>
                </a:lnTo>
                <a:lnTo>
                  <a:pt x="2013133" y="5640819"/>
                </a:lnTo>
                <a:lnTo>
                  <a:pt x="2010639" y="5638328"/>
                </a:lnTo>
                <a:lnTo>
                  <a:pt x="2009641" y="5635338"/>
                </a:lnTo>
                <a:lnTo>
                  <a:pt x="2006653" y="5629856"/>
                </a:lnTo>
                <a:lnTo>
                  <a:pt x="2003164" y="5623378"/>
                </a:lnTo>
                <a:lnTo>
                  <a:pt x="2001172" y="5619890"/>
                </a:lnTo>
                <a:lnTo>
                  <a:pt x="1998181" y="5616900"/>
                </a:lnTo>
                <a:lnTo>
                  <a:pt x="1994692" y="5612912"/>
                </a:lnTo>
                <a:lnTo>
                  <a:pt x="1990706" y="5608429"/>
                </a:lnTo>
                <a:lnTo>
                  <a:pt x="1988215" y="5614907"/>
                </a:lnTo>
                <a:lnTo>
                  <a:pt x="1987217" y="5617897"/>
                </a:lnTo>
                <a:lnTo>
                  <a:pt x="1986721" y="5621384"/>
                </a:lnTo>
                <a:lnTo>
                  <a:pt x="1986721" y="5624873"/>
                </a:lnTo>
                <a:lnTo>
                  <a:pt x="1986721" y="5628362"/>
                </a:lnTo>
                <a:lnTo>
                  <a:pt x="1987716" y="5631352"/>
                </a:lnTo>
                <a:lnTo>
                  <a:pt x="1989711" y="5635338"/>
                </a:lnTo>
                <a:lnTo>
                  <a:pt x="1984726" y="5632846"/>
                </a:lnTo>
                <a:lnTo>
                  <a:pt x="1980738" y="5628860"/>
                </a:lnTo>
                <a:lnTo>
                  <a:pt x="1976256" y="5623378"/>
                </a:lnTo>
                <a:lnTo>
                  <a:pt x="1972271" y="5618395"/>
                </a:lnTo>
                <a:lnTo>
                  <a:pt x="1963801" y="5605936"/>
                </a:lnTo>
                <a:lnTo>
                  <a:pt x="1954334" y="5591485"/>
                </a:lnTo>
                <a:lnTo>
                  <a:pt x="1944864" y="5576037"/>
                </a:lnTo>
                <a:lnTo>
                  <a:pt x="1933901" y="5559592"/>
                </a:lnTo>
                <a:lnTo>
                  <a:pt x="1927422" y="5551619"/>
                </a:lnTo>
                <a:lnTo>
                  <a:pt x="1921441" y="5543147"/>
                </a:lnTo>
                <a:lnTo>
                  <a:pt x="1913966" y="5534676"/>
                </a:lnTo>
                <a:lnTo>
                  <a:pt x="1906497" y="5527202"/>
                </a:lnTo>
                <a:lnTo>
                  <a:pt x="1879586" y="5546137"/>
                </a:lnTo>
                <a:lnTo>
                  <a:pt x="1881083" y="5549626"/>
                </a:lnTo>
                <a:lnTo>
                  <a:pt x="1883075" y="5552616"/>
                </a:lnTo>
                <a:lnTo>
                  <a:pt x="1884569" y="5554609"/>
                </a:lnTo>
                <a:lnTo>
                  <a:pt x="1887061" y="5556602"/>
                </a:lnTo>
                <a:lnTo>
                  <a:pt x="1888555" y="5557599"/>
                </a:lnTo>
                <a:lnTo>
                  <a:pt x="1891047" y="5558098"/>
                </a:lnTo>
                <a:lnTo>
                  <a:pt x="1892541" y="5558596"/>
                </a:lnTo>
                <a:lnTo>
                  <a:pt x="1895035" y="5558098"/>
                </a:lnTo>
                <a:lnTo>
                  <a:pt x="1899019" y="5557101"/>
                </a:lnTo>
                <a:lnTo>
                  <a:pt x="1903007" y="5554609"/>
                </a:lnTo>
                <a:lnTo>
                  <a:pt x="1911478" y="5549626"/>
                </a:lnTo>
                <a:lnTo>
                  <a:pt x="1914468" y="5553613"/>
                </a:lnTo>
                <a:lnTo>
                  <a:pt x="1915961" y="5558098"/>
                </a:lnTo>
                <a:lnTo>
                  <a:pt x="1916959" y="5563081"/>
                </a:lnTo>
                <a:lnTo>
                  <a:pt x="1916959" y="5567565"/>
                </a:lnTo>
                <a:lnTo>
                  <a:pt x="1915961" y="5572549"/>
                </a:lnTo>
                <a:lnTo>
                  <a:pt x="1915465" y="5577033"/>
                </a:lnTo>
                <a:lnTo>
                  <a:pt x="1913966" y="5587001"/>
                </a:lnTo>
                <a:lnTo>
                  <a:pt x="1913470" y="5591485"/>
                </a:lnTo>
                <a:lnTo>
                  <a:pt x="1913470" y="5595970"/>
                </a:lnTo>
                <a:lnTo>
                  <a:pt x="1913966" y="5599957"/>
                </a:lnTo>
                <a:lnTo>
                  <a:pt x="1914964" y="5603446"/>
                </a:lnTo>
                <a:lnTo>
                  <a:pt x="1917456" y="5606435"/>
                </a:lnTo>
                <a:lnTo>
                  <a:pt x="1921441" y="5609425"/>
                </a:lnTo>
                <a:lnTo>
                  <a:pt x="1926426" y="5610919"/>
                </a:lnTo>
                <a:lnTo>
                  <a:pt x="1932903" y="5611916"/>
                </a:lnTo>
                <a:lnTo>
                  <a:pt x="1931409" y="5611916"/>
                </a:lnTo>
                <a:lnTo>
                  <a:pt x="1929416" y="5613412"/>
                </a:lnTo>
                <a:lnTo>
                  <a:pt x="1921942" y="5615904"/>
                </a:lnTo>
                <a:lnTo>
                  <a:pt x="1912971" y="5621384"/>
                </a:lnTo>
                <a:lnTo>
                  <a:pt x="1902511" y="5627364"/>
                </a:lnTo>
                <a:lnTo>
                  <a:pt x="1892541" y="5633843"/>
                </a:lnTo>
                <a:lnTo>
                  <a:pt x="1888056" y="5637331"/>
                </a:lnTo>
                <a:lnTo>
                  <a:pt x="1884569" y="5640819"/>
                </a:lnTo>
                <a:lnTo>
                  <a:pt x="1882076" y="5643810"/>
                </a:lnTo>
                <a:lnTo>
                  <a:pt x="1880085" y="5646301"/>
                </a:lnTo>
                <a:lnTo>
                  <a:pt x="1879088" y="5649291"/>
                </a:lnTo>
                <a:lnTo>
                  <a:pt x="1879586" y="5650287"/>
                </a:lnTo>
                <a:lnTo>
                  <a:pt x="1879586" y="5651783"/>
                </a:lnTo>
                <a:lnTo>
                  <a:pt x="1879586" y="5655769"/>
                </a:lnTo>
                <a:lnTo>
                  <a:pt x="1880581" y="5659756"/>
                </a:lnTo>
                <a:lnTo>
                  <a:pt x="1882076" y="5664241"/>
                </a:lnTo>
                <a:lnTo>
                  <a:pt x="1883574" y="5668725"/>
                </a:lnTo>
                <a:lnTo>
                  <a:pt x="1886061" y="5673211"/>
                </a:lnTo>
                <a:lnTo>
                  <a:pt x="1888555" y="5678194"/>
                </a:lnTo>
                <a:lnTo>
                  <a:pt x="1895531" y="5687164"/>
                </a:lnTo>
                <a:lnTo>
                  <a:pt x="1904003" y="5696631"/>
                </a:lnTo>
                <a:lnTo>
                  <a:pt x="1913470" y="5706599"/>
                </a:lnTo>
                <a:lnTo>
                  <a:pt x="1923439" y="5717064"/>
                </a:lnTo>
                <a:lnTo>
                  <a:pt x="1934399" y="5726531"/>
                </a:lnTo>
                <a:lnTo>
                  <a:pt x="1956824" y="5745967"/>
                </a:lnTo>
                <a:lnTo>
                  <a:pt x="1976753" y="5764405"/>
                </a:lnTo>
                <a:lnTo>
                  <a:pt x="1986222" y="5773374"/>
                </a:lnTo>
                <a:lnTo>
                  <a:pt x="1993697" y="5781347"/>
                </a:lnTo>
                <a:lnTo>
                  <a:pt x="1999677" y="5789819"/>
                </a:lnTo>
                <a:lnTo>
                  <a:pt x="2002167" y="5793805"/>
                </a:lnTo>
                <a:lnTo>
                  <a:pt x="2003663" y="5797294"/>
                </a:lnTo>
                <a:lnTo>
                  <a:pt x="1984227" y="5786330"/>
                </a:lnTo>
                <a:lnTo>
                  <a:pt x="1962802" y="5772378"/>
                </a:lnTo>
                <a:lnTo>
                  <a:pt x="1951344" y="5764405"/>
                </a:lnTo>
                <a:lnTo>
                  <a:pt x="1938883" y="5755933"/>
                </a:lnTo>
                <a:lnTo>
                  <a:pt x="1927422" y="5746464"/>
                </a:lnTo>
                <a:lnTo>
                  <a:pt x="1915465" y="5736996"/>
                </a:lnTo>
                <a:lnTo>
                  <a:pt x="1904003" y="5727030"/>
                </a:lnTo>
                <a:lnTo>
                  <a:pt x="1892541" y="5716067"/>
                </a:lnTo>
                <a:lnTo>
                  <a:pt x="1881083" y="5705602"/>
                </a:lnTo>
                <a:lnTo>
                  <a:pt x="1871117" y="5694141"/>
                </a:lnTo>
                <a:lnTo>
                  <a:pt x="1860653" y="5682180"/>
                </a:lnTo>
                <a:lnTo>
                  <a:pt x="1851681" y="5669722"/>
                </a:lnTo>
                <a:lnTo>
                  <a:pt x="1842713" y="5657265"/>
                </a:lnTo>
                <a:lnTo>
                  <a:pt x="1834739" y="5644308"/>
                </a:lnTo>
                <a:lnTo>
                  <a:pt x="1833246" y="5642814"/>
                </a:lnTo>
                <a:lnTo>
                  <a:pt x="1830752" y="5642814"/>
                </a:lnTo>
                <a:lnTo>
                  <a:pt x="1829260" y="5643810"/>
                </a:lnTo>
                <a:lnTo>
                  <a:pt x="1827265" y="5644807"/>
                </a:lnTo>
                <a:lnTo>
                  <a:pt x="1825771" y="5646301"/>
                </a:lnTo>
                <a:lnTo>
                  <a:pt x="1824774" y="5648793"/>
                </a:lnTo>
                <a:lnTo>
                  <a:pt x="1822282" y="5654274"/>
                </a:lnTo>
                <a:lnTo>
                  <a:pt x="1818294" y="5665735"/>
                </a:lnTo>
                <a:lnTo>
                  <a:pt x="1816301" y="5670718"/>
                </a:lnTo>
                <a:lnTo>
                  <a:pt x="1815306" y="5672214"/>
                </a:lnTo>
                <a:lnTo>
                  <a:pt x="1814309" y="5672713"/>
                </a:lnTo>
                <a:lnTo>
                  <a:pt x="1813813" y="5673211"/>
                </a:lnTo>
                <a:lnTo>
                  <a:pt x="1812315" y="5673211"/>
                </a:lnTo>
                <a:lnTo>
                  <a:pt x="1810320" y="5673211"/>
                </a:lnTo>
                <a:lnTo>
                  <a:pt x="1807333" y="5671715"/>
                </a:lnTo>
                <a:lnTo>
                  <a:pt x="1804343" y="5669722"/>
                </a:lnTo>
                <a:lnTo>
                  <a:pt x="1797866" y="5664241"/>
                </a:lnTo>
                <a:lnTo>
                  <a:pt x="1791385" y="5657763"/>
                </a:lnTo>
                <a:lnTo>
                  <a:pt x="1788396" y="5655769"/>
                </a:lnTo>
                <a:lnTo>
                  <a:pt x="1785409" y="5653776"/>
                </a:lnTo>
                <a:lnTo>
                  <a:pt x="1783418" y="5652780"/>
                </a:lnTo>
                <a:lnTo>
                  <a:pt x="1781420" y="5653277"/>
                </a:lnTo>
                <a:lnTo>
                  <a:pt x="1780924" y="5653776"/>
                </a:lnTo>
                <a:lnTo>
                  <a:pt x="1780423" y="5654274"/>
                </a:lnTo>
                <a:lnTo>
                  <a:pt x="1780423" y="5657763"/>
                </a:lnTo>
                <a:lnTo>
                  <a:pt x="1780924" y="5662248"/>
                </a:lnTo>
                <a:lnTo>
                  <a:pt x="1782418" y="5669224"/>
                </a:lnTo>
                <a:lnTo>
                  <a:pt x="1777933" y="5669722"/>
                </a:lnTo>
                <a:lnTo>
                  <a:pt x="1774943" y="5669722"/>
                </a:lnTo>
                <a:lnTo>
                  <a:pt x="1771956" y="5668725"/>
                </a:lnTo>
                <a:lnTo>
                  <a:pt x="1769462" y="5667231"/>
                </a:lnTo>
                <a:lnTo>
                  <a:pt x="1767471" y="5664241"/>
                </a:lnTo>
                <a:lnTo>
                  <a:pt x="1765977" y="5661251"/>
                </a:lnTo>
                <a:lnTo>
                  <a:pt x="1763983" y="5653776"/>
                </a:lnTo>
                <a:lnTo>
                  <a:pt x="1761990" y="5645803"/>
                </a:lnTo>
                <a:lnTo>
                  <a:pt x="1759992" y="5637331"/>
                </a:lnTo>
                <a:lnTo>
                  <a:pt x="1758497" y="5633843"/>
                </a:lnTo>
                <a:lnTo>
                  <a:pt x="1757006" y="5629856"/>
                </a:lnTo>
                <a:lnTo>
                  <a:pt x="1755014" y="5626866"/>
                </a:lnTo>
                <a:lnTo>
                  <a:pt x="1752520" y="5623877"/>
                </a:lnTo>
                <a:lnTo>
                  <a:pt x="1751028" y="5631352"/>
                </a:lnTo>
                <a:lnTo>
                  <a:pt x="1750525" y="5639822"/>
                </a:lnTo>
                <a:lnTo>
                  <a:pt x="1751028" y="5647797"/>
                </a:lnTo>
                <a:lnTo>
                  <a:pt x="1752021" y="5656267"/>
                </a:lnTo>
                <a:lnTo>
                  <a:pt x="1754512" y="5673211"/>
                </a:lnTo>
                <a:lnTo>
                  <a:pt x="1758001" y="5690154"/>
                </a:lnTo>
                <a:lnTo>
                  <a:pt x="1759992" y="5697628"/>
                </a:lnTo>
                <a:lnTo>
                  <a:pt x="1760495" y="5705103"/>
                </a:lnTo>
                <a:lnTo>
                  <a:pt x="1760991" y="5712079"/>
                </a:lnTo>
                <a:lnTo>
                  <a:pt x="1760495" y="5718558"/>
                </a:lnTo>
                <a:lnTo>
                  <a:pt x="1759497" y="5724538"/>
                </a:lnTo>
                <a:lnTo>
                  <a:pt x="1758001" y="5726531"/>
                </a:lnTo>
                <a:lnTo>
                  <a:pt x="1756507" y="5729023"/>
                </a:lnTo>
                <a:lnTo>
                  <a:pt x="1754512" y="5731016"/>
                </a:lnTo>
                <a:lnTo>
                  <a:pt x="1753016" y="5733010"/>
                </a:lnTo>
                <a:lnTo>
                  <a:pt x="1750029" y="5734505"/>
                </a:lnTo>
                <a:lnTo>
                  <a:pt x="1747038" y="5735999"/>
                </a:lnTo>
                <a:lnTo>
                  <a:pt x="1753016" y="5741979"/>
                </a:lnTo>
                <a:lnTo>
                  <a:pt x="1757006" y="5747960"/>
                </a:lnTo>
                <a:lnTo>
                  <a:pt x="1760991" y="5753441"/>
                </a:lnTo>
                <a:lnTo>
                  <a:pt x="1763983" y="5758923"/>
                </a:lnTo>
                <a:lnTo>
                  <a:pt x="1765473" y="5763906"/>
                </a:lnTo>
                <a:lnTo>
                  <a:pt x="1767967" y="5768889"/>
                </a:lnTo>
                <a:lnTo>
                  <a:pt x="1769961" y="5778856"/>
                </a:lnTo>
                <a:lnTo>
                  <a:pt x="1772449" y="5787826"/>
                </a:lnTo>
                <a:lnTo>
                  <a:pt x="1774943" y="5797294"/>
                </a:lnTo>
                <a:lnTo>
                  <a:pt x="1776439" y="5802277"/>
                </a:lnTo>
                <a:lnTo>
                  <a:pt x="1778929" y="5807260"/>
                </a:lnTo>
                <a:lnTo>
                  <a:pt x="1780924" y="5812742"/>
                </a:lnTo>
                <a:lnTo>
                  <a:pt x="1784909" y="5817725"/>
                </a:lnTo>
                <a:lnTo>
                  <a:pt x="1788396" y="5817226"/>
                </a:lnTo>
                <a:lnTo>
                  <a:pt x="1791385" y="5815732"/>
                </a:lnTo>
                <a:lnTo>
                  <a:pt x="1793877" y="5814236"/>
                </a:lnTo>
                <a:lnTo>
                  <a:pt x="1795875" y="5811746"/>
                </a:lnTo>
                <a:lnTo>
                  <a:pt x="1796868" y="5809253"/>
                </a:lnTo>
                <a:lnTo>
                  <a:pt x="1797866" y="5806263"/>
                </a:lnTo>
                <a:lnTo>
                  <a:pt x="1798362" y="5802277"/>
                </a:lnTo>
                <a:lnTo>
                  <a:pt x="1798362" y="5798291"/>
                </a:lnTo>
                <a:lnTo>
                  <a:pt x="1796868" y="5788822"/>
                </a:lnTo>
                <a:lnTo>
                  <a:pt x="1795372" y="5779354"/>
                </a:lnTo>
                <a:lnTo>
                  <a:pt x="1788899" y="5756929"/>
                </a:lnTo>
                <a:lnTo>
                  <a:pt x="1786405" y="5745468"/>
                </a:lnTo>
                <a:lnTo>
                  <a:pt x="1783418" y="5734006"/>
                </a:lnTo>
                <a:lnTo>
                  <a:pt x="1781420" y="5723044"/>
                </a:lnTo>
                <a:lnTo>
                  <a:pt x="1780423" y="5713575"/>
                </a:lnTo>
                <a:lnTo>
                  <a:pt x="1780423" y="5709090"/>
                </a:lnTo>
                <a:lnTo>
                  <a:pt x="1780924" y="5704107"/>
                </a:lnTo>
                <a:lnTo>
                  <a:pt x="1782418" y="5700618"/>
                </a:lnTo>
                <a:lnTo>
                  <a:pt x="1783418" y="5696631"/>
                </a:lnTo>
                <a:lnTo>
                  <a:pt x="1784909" y="5694141"/>
                </a:lnTo>
                <a:lnTo>
                  <a:pt x="1787900" y="5691151"/>
                </a:lnTo>
                <a:lnTo>
                  <a:pt x="1790890" y="5689158"/>
                </a:lnTo>
                <a:lnTo>
                  <a:pt x="1794880" y="5687662"/>
                </a:lnTo>
                <a:lnTo>
                  <a:pt x="1797866" y="5692147"/>
                </a:lnTo>
                <a:lnTo>
                  <a:pt x="1799359" y="5696134"/>
                </a:lnTo>
                <a:lnTo>
                  <a:pt x="1800357" y="5700120"/>
                </a:lnTo>
                <a:lnTo>
                  <a:pt x="1801854" y="5703609"/>
                </a:lnTo>
                <a:lnTo>
                  <a:pt x="1801854" y="5707596"/>
                </a:lnTo>
                <a:lnTo>
                  <a:pt x="1801854" y="5711083"/>
                </a:lnTo>
                <a:lnTo>
                  <a:pt x="1800357" y="5718061"/>
                </a:lnTo>
                <a:lnTo>
                  <a:pt x="1799359" y="5724538"/>
                </a:lnTo>
                <a:lnTo>
                  <a:pt x="1798861" y="5727527"/>
                </a:lnTo>
                <a:lnTo>
                  <a:pt x="1799359" y="5731016"/>
                </a:lnTo>
                <a:lnTo>
                  <a:pt x="1799858" y="5735003"/>
                </a:lnTo>
                <a:lnTo>
                  <a:pt x="1800853" y="5738492"/>
                </a:lnTo>
                <a:lnTo>
                  <a:pt x="1802851" y="5742976"/>
                </a:lnTo>
                <a:lnTo>
                  <a:pt x="1805837" y="5747461"/>
                </a:lnTo>
                <a:lnTo>
                  <a:pt x="1809325" y="5748957"/>
                </a:lnTo>
                <a:lnTo>
                  <a:pt x="1812315" y="5749454"/>
                </a:lnTo>
                <a:lnTo>
                  <a:pt x="1815306" y="5748458"/>
                </a:lnTo>
                <a:lnTo>
                  <a:pt x="1817797" y="5745967"/>
                </a:lnTo>
                <a:lnTo>
                  <a:pt x="1819790" y="5742976"/>
                </a:lnTo>
                <a:lnTo>
                  <a:pt x="1821785" y="5738989"/>
                </a:lnTo>
                <a:lnTo>
                  <a:pt x="1823779" y="5730020"/>
                </a:lnTo>
                <a:lnTo>
                  <a:pt x="1826766" y="5719555"/>
                </a:lnTo>
                <a:lnTo>
                  <a:pt x="1829756" y="5709589"/>
                </a:lnTo>
                <a:lnTo>
                  <a:pt x="1831251" y="5705103"/>
                </a:lnTo>
                <a:lnTo>
                  <a:pt x="1833742" y="5700618"/>
                </a:lnTo>
                <a:lnTo>
                  <a:pt x="1836233" y="5697628"/>
                </a:lnTo>
                <a:lnTo>
                  <a:pt x="1838727" y="5694638"/>
                </a:lnTo>
                <a:lnTo>
                  <a:pt x="1841715" y="5703609"/>
                </a:lnTo>
                <a:lnTo>
                  <a:pt x="1844206" y="5711582"/>
                </a:lnTo>
                <a:lnTo>
                  <a:pt x="1845703" y="5720551"/>
                </a:lnTo>
                <a:lnTo>
                  <a:pt x="1846197" y="5728524"/>
                </a:lnTo>
                <a:lnTo>
                  <a:pt x="1846698" y="5736498"/>
                </a:lnTo>
                <a:lnTo>
                  <a:pt x="1846197" y="5743972"/>
                </a:lnTo>
                <a:lnTo>
                  <a:pt x="1845703" y="5751447"/>
                </a:lnTo>
                <a:lnTo>
                  <a:pt x="1844705" y="5758923"/>
                </a:lnTo>
                <a:lnTo>
                  <a:pt x="1842713" y="5765899"/>
                </a:lnTo>
                <a:lnTo>
                  <a:pt x="1840718" y="5773374"/>
                </a:lnTo>
                <a:lnTo>
                  <a:pt x="1836233" y="5787826"/>
                </a:lnTo>
                <a:lnTo>
                  <a:pt x="1829756" y="5801778"/>
                </a:lnTo>
                <a:lnTo>
                  <a:pt x="1823277" y="5815233"/>
                </a:lnTo>
                <a:lnTo>
                  <a:pt x="1830752" y="5820715"/>
                </a:lnTo>
                <a:lnTo>
                  <a:pt x="1835238" y="5824701"/>
                </a:lnTo>
                <a:lnTo>
                  <a:pt x="1838727" y="5828688"/>
                </a:lnTo>
                <a:lnTo>
                  <a:pt x="1841217" y="5832674"/>
                </a:lnTo>
                <a:lnTo>
                  <a:pt x="1844206" y="5836662"/>
                </a:lnTo>
                <a:lnTo>
                  <a:pt x="1848194" y="5841645"/>
                </a:lnTo>
                <a:lnTo>
                  <a:pt x="1853173" y="5847625"/>
                </a:lnTo>
                <a:lnTo>
                  <a:pt x="1861650" y="5855100"/>
                </a:lnTo>
                <a:lnTo>
                  <a:pt x="1858160" y="5853604"/>
                </a:lnTo>
                <a:lnTo>
                  <a:pt x="1854674" y="5853604"/>
                </a:lnTo>
                <a:lnTo>
                  <a:pt x="1851681" y="5853604"/>
                </a:lnTo>
                <a:lnTo>
                  <a:pt x="1848691" y="5854103"/>
                </a:lnTo>
                <a:lnTo>
                  <a:pt x="1845703" y="5856096"/>
                </a:lnTo>
                <a:lnTo>
                  <a:pt x="1842713" y="5857093"/>
                </a:lnTo>
                <a:lnTo>
                  <a:pt x="1841217" y="5859584"/>
                </a:lnTo>
                <a:lnTo>
                  <a:pt x="1839224" y="5862076"/>
                </a:lnTo>
                <a:lnTo>
                  <a:pt x="1838228" y="5865066"/>
                </a:lnTo>
                <a:lnTo>
                  <a:pt x="1837729" y="5868056"/>
                </a:lnTo>
                <a:lnTo>
                  <a:pt x="1837729" y="5871545"/>
                </a:lnTo>
                <a:lnTo>
                  <a:pt x="1838228" y="5875531"/>
                </a:lnTo>
                <a:lnTo>
                  <a:pt x="1840223" y="5879517"/>
                </a:lnTo>
                <a:lnTo>
                  <a:pt x="1841715" y="5884003"/>
                </a:lnTo>
                <a:lnTo>
                  <a:pt x="1845204" y="5888487"/>
                </a:lnTo>
                <a:lnTo>
                  <a:pt x="1848691" y="5893471"/>
                </a:lnTo>
                <a:lnTo>
                  <a:pt x="1846197" y="5891476"/>
                </a:lnTo>
                <a:lnTo>
                  <a:pt x="1843209" y="5890480"/>
                </a:lnTo>
                <a:lnTo>
                  <a:pt x="1840718" y="5890979"/>
                </a:lnTo>
                <a:lnTo>
                  <a:pt x="1837729" y="5891476"/>
                </a:lnTo>
                <a:lnTo>
                  <a:pt x="1834739" y="5893471"/>
                </a:lnTo>
                <a:lnTo>
                  <a:pt x="1832250" y="5894965"/>
                </a:lnTo>
                <a:lnTo>
                  <a:pt x="1826270" y="5898952"/>
                </a:lnTo>
                <a:lnTo>
                  <a:pt x="1820786" y="5902938"/>
                </a:lnTo>
                <a:lnTo>
                  <a:pt x="1817797" y="5903935"/>
                </a:lnTo>
                <a:lnTo>
                  <a:pt x="1814808" y="5905430"/>
                </a:lnTo>
                <a:lnTo>
                  <a:pt x="1811819" y="5905430"/>
                </a:lnTo>
                <a:lnTo>
                  <a:pt x="1809325" y="5905430"/>
                </a:lnTo>
                <a:lnTo>
                  <a:pt x="1806335" y="5903437"/>
                </a:lnTo>
                <a:lnTo>
                  <a:pt x="1807333" y="5904931"/>
                </a:lnTo>
                <a:lnTo>
                  <a:pt x="1808330" y="5906925"/>
                </a:lnTo>
                <a:lnTo>
                  <a:pt x="1809325" y="5909417"/>
                </a:lnTo>
                <a:lnTo>
                  <a:pt x="1809827" y="5910912"/>
                </a:lnTo>
                <a:lnTo>
                  <a:pt x="1809827" y="5913403"/>
                </a:lnTo>
                <a:lnTo>
                  <a:pt x="1808330" y="5917889"/>
                </a:lnTo>
                <a:lnTo>
                  <a:pt x="1806335" y="5922374"/>
                </a:lnTo>
                <a:lnTo>
                  <a:pt x="1803347" y="5926858"/>
                </a:lnTo>
                <a:lnTo>
                  <a:pt x="1795372" y="5936826"/>
                </a:lnTo>
                <a:lnTo>
                  <a:pt x="1786904" y="5947788"/>
                </a:lnTo>
                <a:lnTo>
                  <a:pt x="1782418" y="5953270"/>
                </a:lnTo>
                <a:lnTo>
                  <a:pt x="1777933" y="5959250"/>
                </a:lnTo>
                <a:lnTo>
                  <a:pt x="1775442" y="5964730"/>
                </a:lnTo>
                <a:lnTo>
                  <a:pt x="1772950" y="5971209"/>
                </a:lnTo>
                <a:lnTo>
                  <a:pt x="1771454" y="5976691"/>
                </a:lnTo>
                <a:lnTo>
                  <a:pt x="1771454" y="5980178"/>
                </a:lnTo>
                <a:lnTo>
                  <a:pt x="1771454" y="5983667"/>
                </a:lnTo>
                <a:lnTo>
                  <a:pt x="1781420" y="5988153"/>
                </a:lnTo>
                <a:lnTo>
                  <a:pt x="1790391" y="5993633"/>
                </a:lnTo>
                <a:lnTo>
                  <a:pt x="1798861" y="5998618"/>
                </a:lnTo>
                <a:lnTo>
                  <a:pt x="1805837" y="6004098"/>
                </a:lnTo>
                <a:lnTo>
                  <a:pt x="1812315" y="6010078"/>
                </a:lnTo>
                <a:lnTo>
                  <a:pt x="1818795" y="6015560"/>
                </a:lnTo>
                <a:lnTo>
                  <a:pt x="1824774" y="6022039"/>
                </a:lnTo>
                <a:lnTo>
                  <a:pt x="1829756" y="6028517"/>
                </a:lnTo>
                <a:lnTo>
                  <a:pt x="1834241" y="6035493"/>
                </a:lnTo>
                <a:lnTo>
                  <a:pt x="1838727" y="6042470"/>
                </a:lnTo>
                <a:lnTo>
                  <a:pt x="1847695" y="6057918"/>
                </a:lnTo>
                <a:lnTo>
                  <a:pt x="1865633" y="6093299"/>
                </a:lnTo>
                <a:lnTo>
                  <a:pt x="1871117" y="6094793"/>
                </a:lnTo>
                <a:lnTo>
                  <a:pt x="1875100" y="6094793"/>
                </a:lnTo>
                <a:lnTo>
                  <a:pt x="1877594" y="6094296"/>
                </a:lnTo>
                <a:lnTo>
                  <a:pt x="1879586" y="6093299"/>
                </a:lnTo>
                <a:lnTo>
                  <a:pt x="1880581" y="6091306"/>
                </a:lnTo>
                <a:lnTo>
                  <a:pt x="1881083" y="6089313"/>
                </a:lnTo>
                <a:lnTo>
                  <a:pt x="1881083" y="6083332"/>
                </a:lnTo>
                <a:lnTo>
                  <a:pt x="1880581" y="6076855"/>
                </a:lnTo>
                <a:lnTo>
                  <a:pt x="1880581" y="6073865"/>
                </a:lnTo>
                <a:lnTo>
                  <a:pt x="1881083" y="6070376"/>
                </a:lnTo>
                <a:lnTo>
                  <a:pt x="1882575" y="6066887"/>
                </a:lnTo>
                <a:lnTo>
                  <a:pt x="1884071" y="6063400"/>
                </a:lnTo>
                <a:lnTo>
                  <a:pt x="1887061" y="6060410"/>
                </a:lnTo>
                <a:lnTo>
                  <a:pt x="1890550" y="6057918"/>
                </a:lnTo>
                <a:lnTo>
                  <a:pt x="1892042" y="6066887"/>
                </a:lnTo>
                <a:lnTo>
                  <a:pt x="1894036" y="6076356"/>
                </a:lnTo>
                <a:lnTo>
                  <a:pt x="1895531" y="6085824"/>
                </a:lnTo>
                <a:lnTo>
                  <a:pt x="1896528" y="6094296"/>
                </a:lnTo>
                <a:lnTo>
                  <a:pt x="1896528" y="6098781"/>
                </a:lnTo>
                <a:lnTo>
                  <a:pt x="1896030" y="6102768"/>
                </a:lnTo>
                <a:lnTo>
                  <a:pt x="1895035" y="6106754"/>
                </a:lnTo>
                <a:lnTo>
                  <a:pt x="1893037" y="6110741"/>
                </a:lnTo>
                <a:lnTo>
                  <a:pt x="1891047" y="6114727"/>
                </a:lnTo>
                <a:lnTo>
                  <a:pt x="1888056" y="6118216"/>
                </a:lnTo>
                <a:lnTo>
                  <a:pt x="1884569" y="6121703"/>
                </a:lnTo>
                <a:lnTo>
                  <a:pt x="1880085" y="6125192"/>
                </a:lnTo>
                <a:lnTo>
                  <a:pt x="1864138" y="6117219"/>
                </a:lnTo>
                <a:lnTo>
                  <a:pt x="1847695" y="6108747"/>
                </a:lnTo>
                <a:lnTo>
                  <a:pt x="1829756" y="6099279"/>
                </a:lnTo>
                <a:lnTo>
                  <a:pt x="1812315" y="6088316"/>
                </a:lnTo>
                <a:lnTo>
                  <a:pt x="1803844" y="6082834"/>
                </a:lnTo>
                <a:lnTo>
                  <a:pt x="1795875" y="6076855"/>
                </a:lnTo>
                <a:lnTo>
                  <a:pt x="1788396" y="6070875"/>
                </a:lnTo>
                <a:lnTo>
                  <a:pt x="1781420" y="6064396"/>
                </a:lnTo>
                <a:lnTo>
                  <a:pt x="1774943" y="6057918"/>
                </a:lnTo>
                <a:lnTo>
                  <a:pt x="1768963" y="6051439"/>
                </a:lnTo>
                <a:lnTo>
                  <a:pt x="1763983" y="6043965"/>
                </a:lnTo>
                <a:lnTo>
                  <a:pt x="1759497" y="6036988"/>
                </a:lnTo>
                <a:lnTo>
                  <a:pt x="1757006" y="6039480"/>
                </a:lnTo>
                <a:lnTo>
                  <a:pt x="1756009" y="6041972"/>
                </a:lnTo>
                <a:lnTo>
                  <a:pt x="1754512" y="6044962"/>
                </a:lnTo>
                <a:lnTo>
                  <a:pt x="1754512" y="6047952"/>
                </a:lnTo>
                <a:lnTo>
                  <a:pt x="1754512" y="6050942"/>
                </a:lnTo>
                <a:lnTo>
                  <a:pt x="1756009" y="6053931"/>
                </a:lnTo>
                <a:lnTo>
                  <a:pt x="1758497" y="6060908"/>
                </a:lnTo>
                <a:lnTo>
                  <a:pt x="1762486" y="6068383"/>
                </a:lnTo>
                <a:lnTo>
                  <a:pt x="1767967" y="6075858"/>
                </a:lnTo>
                <a:lnTo>
                  <a:pt x="1773948" y="6083831"/>
                </a:lnTo>
                <a:lnTo>
                  <a:pt x="1780924" y="6091804"/>
                </a:lnTo>
                <a:lnTo>
                  <a:pt x="1774943" y="6089810"/>
                </a:lnTo>
                <a:lnTo>
                  <a:pt x="1768963" y="6086821"/>
                </a:lnTo>
                <a:lnTo>
                  <a:pt x="1763983" y="6082335"/>
                </a:lnTo>
                <a:lnTo>
                  <a:pt x="1759497" y="6077851"/>
                </a:lnTo>
                <a:lnTo>
                  <a:pt x="1755014" y="6071872"/>
                </a:lnTo>
                <a:lnTo>
                  <a:pt x="1752021" y="6065393"/>
                </a:lnTo>
                <a:lnTo>
                  <a:pt x="1749033" y="6059413"/>
                </a:lnTo>
                <a:lnTo>
                  <a:pt x="1746541" y="6052436"/>
                </a:lnTo>
                <a:lnTo>
                  <a:pt x="1745544" y="6045459"/>
                </a:lnTo>
                <a:lnTo>
                  <a:pt x="1745045" y="6039480"/>
                </a:lnTo>
                <a:lnTo>
                  <a:pt x="1745045" y="6032504"/>
                </a:lnTo>
                <a:lnTo>
                  <a:pt x="1746040" y="6026025"/>
                </a:lnTo>
                <a:lnTo>
                  <a:pt x="1748038" y="6021042"/>
                </a:lnTo>
                <a:lnTo>
                  <a:pt x="1750525" y="6015560"/>
                </a:lnTo>
                <a:lnTo>
                  <a:pt x="1754014" y="6011574"/>
                </a:lnTo>
                <a:lnTo>
                  <a:pt x="1756507" y="6010078"/>
                </a:lnTo>
                <a:lnTo>
                  <a:pt x="1758497" y="6008584"/>
                </a:lnTo>
                <a:lnTo>
                  <a:pt x="1750029" y="6003102"/>
                </a:lnTo>
                <a:lnTo>
                  <a:pt x="1742553" y="5997621"/>
                </a:lnTo>
                <a:lnTo>
                  <a:pt x="1736576" y="5992139"/>
                </a:lnTo>
                <a:lnTo>
                  <a:pt x="1730597" y="5987156"/>
                </a:lnTo>
                <a:lnTo>
                  <a:pt x="1725115" y="5981674"/>
                </a:lnTo>
                <a:lnTo>
                  <a:pt x="1720133" y="5976192"/>
                </a:lnTo>
                <a:lnTo>
                  <a:pt x="1712159" y="5964730"/>
                </a:lnTo>
                <a:lnTo>
                  <a:pt x="1704186" y="5953270"/>
                </a:lnTo>
                <a:lnTo>
                  <a:pt x="1696212" y="5941809"/>
                </a:lnTo>
                <a:lnTo>
                  <a:pt x="1691227" y="5936327"/>
                </a:lnTo>
                <a:lnTo>
                  <a:pt x="1685748" y="5930347"/>
                </a:lnTo>
                <a:lnTo>
                  <a:pt x="1680268" y="5924367"/>
                </a:lnTo>
                <a:lnTo>
                  <a:pt x="1673291" y="5917889"/>
                </a:lnTo>
                <a:lnTo>
                  <a:pt x="1669803" y="5925364"/>
                </a:lnTo>
                <a:lnTo>
                  <a:pt x="1668806" y="5928851"/>
                </a:lnTo>
                <a:lnTo>
                  <a:pt x="1668806" y="5930844"/>
                </a:lnTo>
                <a:lnTo>
                  <a:pt x="1668806" y="5933337"/>
                </a:lnTo>
                <a:lnTo>
                  <a:pt x="1669307" y="5935827"/>
                </a:lnTo>
                <a:lnTo>
                  <a:pt x="1670302" y="5937323"/>
                </a:lnTo>
                <a:lnTo>
                  <a:pt x="1672297" y="5938819"/>
                </a:lnTo>
                <a:lnTo>
                  <a:pt x="1676283" y="5943303"/>
                </a:lnTo>
                <a:lnTo>
                  <a:pt x="1680765" y="5947289"/>
                </a:lnTo>
                <a:lnTo>
                  <a:pt x="1687244" y="5952771"/>
                </a:lnTo>
                <a:lnTo>
                  <a:pt x="1693222" y="5960246"/>
                </a:lnTo>
                <a:lnTo>
                  <a:pt x="1690734" y="5961243"/>
                </a:lnTo>
                <a:lnTo>
                  <a:pt x="1687741" y="5961243"/>
                </a:lnTo>
                <a:lnTo>
                  <a:pt x="1684753" y="5961243"/>
                </a:lnTo>
                <a:lnTo>
                  <a:pt x="1681760" y="5960744"/>
                </a:lnTo>
                <a:lnTo>
                  <a:pt x="1676283" y="5959250"/>
                </a:lnTo>
                <a:lnTo>
                  <a:pt x="1670302" y="5956260"/>
                </a:lnTo>
                <a:lnTo>
                  <a:pt x="1664818" y="5953768"/>
                </a:lnTo>
                <a:lnTo>
                  <a:pt x="1658840" y="5951775"/>
                </a:lnTo>
                <a:lnTo>
                  <a:pt x="1656349" y="5951275"/>
                </a:lnTo>
                <a:lnTo>
                  <a:pt x="1653359" y="5951275"/>
                </a:lnTo>
                <a:lnTo>
                  <a:pt x="1650370" y="5951775"/>
                </a:lnTo>
                <a:lnTo>
                  <a:pt x="1647380" y="5952771"/>
                </a:lnTo>
                <a:lnTo>
                  <a:pt x="1647380" y="5948785"/>
                </a:lnTo>
                <a:lnTo>
                  <a:pt x="1648375" y="5945296"/>
                </a:lnTo>
                <a:lnTo>
                  <a:pt x="1650370" y="5937323"/>
                </a:lnTo>
                <a:lnTo>
                  <a:pt x="1653855" y="5930347"/>
                </a:lnTo>
                <a:lnTo>
                  <a:pt x="1658341" y="5923371"/>
                </a:lnTo>
                <a:lnTo>
                  <a:pt x="1663821" y="5918386"/>
                </a:lnTo>
                <a:lnTo>
                  <a:pt x="1665816" y="5916393"/>
                </a:lnTo>
                <a:lnTo>
                  <a:pt x="1668806" y="5914400"/>
                </a:lnTo>
                <a:lnTo>
                  <a:pt x="1671794" y="5913403"/>
                </a:lnTo>
                <a:lnTo>
                  <a:pt x="1674291" y="5912906"/>
                </a:lnTo>
                <a:lnTo>
                  <a:pt x="1677278" y="5912906"/>
                </a:lnTo>
                <a:lnTo>
                  <a:pt x="1680268" y="5913403"/>
                </a:lnTo>
                <a:lnTo>
                  <a:pt x="1666813" y="5894468"/>
                </a:lnTo>
                <a:lnTo>
                  <a:pt x="1664321" y="5889982"/>
                </a:lnTo>
                <a:lnTo>
                  <a:pt x="1661332" y="5887490"/>
                </a:lnTo>
                <a:lnTo>
                  <a:pt x="1659837" y="5886993"/>
                </a:lnTo>
                <a:lnTo>
                  <a:pt x="1658840" y="5886993"/>
                </a:lnTo>
                <a:lnTo>
                  <a:pt x="1658341" y="5887490"/>
                </a:lnTo>
                <a:lnTo>
                  <a:pt x="1657842" y="5889483"/>
                </a:lnTo>
                <a:lnTo>
                  <a:pt x="1656844" y="5891476"/>
                </a:lnTo>
                <a:lnTo>
                  <a:pt x="1656349" y="5898454"/>
                </a:lnTo>
                <a:lnTo>
                  <a:pt x="1654854" y="5904931"/>
                </a:lnTo>
                <a:lnTo>
                  <a:pt x="1653855" y="5907424"/>
                </a:lnTo>
                <a:lnTo>
                  <a:pt x="1652861" y="5908919"/>
                </a:lnTo>
                <a:lnTo>
                  <a:pt x="1651365" y="5909417"/>
                </a:lnTo>
                <a:lnTo>
                  <a:pt x="1650370" y="5909417"/>
                </a:lnTo>
                <a:lnTo>
                  <a:pt x="1648375" y="5907923"/>
                </a:lnTo>
                <a:lnTo>
                  <a:pt x="1644888" y="5905430"/>
                </a:lnTo>
                <a:lnTo>
                  <a:pt x="1640903" y="5900447"/>
                </a:lnTo>
                <a:lnTo>
                  <a:pt x="1638412" y="5901444"/>
                </a:lnTo>
                <a:lnTo>
                  <a:pt x="1636913" y="5901444"/>
                </a:lnTo>
                <a:lnTo>
                  <a:pt x="1635915" y="5900447"/>
                </a:lnTo>
                <a:lnTo>
                  <a:pt x="1635915" y="5899451"/>
                </a:lnTo>
                <a:lnTo>
                  <a:pt x="1637911" y="5896461"/>
                </a:lnTo>
                <a:lnTo>
                  <a:pt x="1641399" y="5891976"/>
                </a:lnTo>
                <a:lnTo>
                  <a:pt x="1645884" y="5886493"/>
                </a:lnTo>
                <a:lnTo>
                  <a:pt x="1649867" y="5879020"/>
                </a:lnTo>
                <a:lnTo>
                  <a:pt x="1651365" y="5875531"/>
                </a:lnTo>
                <a:lnTo>
                  <a:pt x="1652861" y="5871045"/>
                </a:lnTo>
                <a:lnTo>
                  <a:pt x="1653855" y="5867059"/>
                </a:lnTo>
                <a:lnTo>
                  <a:pt x="1653855" y="5862076"/>
                </a:lnTo>
                <a:lnTo>
                  <a:pt x="1642895" y="5857093"/>
                </a:lnTo>
                <a:lnTo>
                  <a:pt x="1630932" y="5851611"/>
                </a:lnTo>
                <a:lnTo>
                  <a:pt x="1625455" y="5848621"/>
                </a:lnTo>
                <a:lnTo>
                  <a:pt x="1619477" y="5844635"/>
                </a:lnTo>
                <a:lnTo>
                  <a:pt x="1613992" y="5841146"/>
                </a:lnTo>
                <a:lnTo>
                  <a:pt x="1608513" y="5836662"/>
                </a:lnTo>
                <a:lnTo>
                  <a:pt x="1604030" y="5832177"/>
                </a:lnTo>
                <a:lnTo>
                  <a:pt x="1600041" y="5826197"/>
                </a:lnTo>
                <a:lnTo>
                  <a:pt x="1597054" y="5820715"/>
                </a:lnTo>
                <a:lnTo>
                  <a:pt x="1595059" y="5813739"/>
                </a:lnTo>
                <a:lnTo>
                  <a:pt x="1593065" y="5806263"/>
                </a:lnTo>
                <a:lnTo>
                  <a:pt x="1593065" y="5797792"/>
                </a:lnTo>
                <a:lnTo>
                  <a:pt x="1594560" y="5788323"/>
                </a:lnTo>
                <a:lnTo>
                  <a:pt x="1597054" y="5778357"/>
                </a:lnTo>
                <a:lnTo>
                  <a:pt x="1604030" y="5788323"/>
                </a:lnTo>
                <a:lnTo>
                  <a:pt x="1611003" y="5799785"/>
                </a:lnTo>
                <a:lnTo>
                  <a:pt x="1617979" y="5810749"/>
                </a:lnTo>
                <a:lnTo>
                  <a:pt x="1625455" y="5821214"/>
                </a:lnTo>
                <a:lnTo>
                  <a:pt x="1631932" y="5830681"/>
                </a:lnTo>
                <a:lnTo>
                  <a:pt x="1639407" y="5838655"/>
                </a:lnTo>
                <a:lnTo>
                  <a:pt x="1642895" y="5841645"/>
                </a:lnTo>
                <a:lnTo>
                  <a:pt x="1646383" y="5844635"/>
                </a:lnTo>
                <a:lnTo>
                  <a:pt x="1650370" y="5846628"/>
                </a:lnTo>
                <a:lnTo>
                  <a:pt x="1653855" y="5848122"/>
                </a:lnTo>
                <a:lnTo>
                  <a:pt x="1648375" y="5838156"/>
                </a:lnTo>
                <a:lnTo>
                  <a:pt x="1642895" y="5828688"/>
                </a:lnTo>
                <a:lnTo>
                  <a:pt x="1638412" y="5817226"/>
                </a:lnTo>
                <a:lnTo>
                  <a:pt x="1634423" y="5805766"/>
                </a:lnTo>
                <a:lnTo>
                  <a:pt x="1631436" y="5794304"/>
                </a:lnTo>
                <a:lnTo>
                  <a:pt x="1628445" y="5781347"/>
                </a:lnTo>
                <a:lnTo>
                  <a:pt x="1623462" y="5756929"/>
                </a:lnTo>
                <a:lnTo>
                  <a:pt x="1618475" y="5732512"/>
                </a:lnTo>
                <a:lnTo>
                  <a:pt x="1615985" y="5720551"/>
                </a:lnTo>
                <a:lnTo>
                  <a:pt x="1612501" y="5708093"/>
                </a:lnTo>
                <a:lnTo>
                  <a:pt x="1609009" y="5697628"/>
                </a:lnTo>
                <a:lnTo>
                  <a:pt x="1605024" y="5687164"/>
                </a:lnTo>
                <a:lnTo>
                  <a:pt x="1600041" y="5678194"/>
                </a:lnTo>
                <a:lnTo>
                  <a:pt x="1594560" y="5668725"/>
                </a:lnTo>
                <a:lnTo>
                  <a:pt x="1593065" y="5672713"/>
                </a:lnTo>
                <a:lnTo>
                  <a:pt x="1592569" y="5677197"/>
                </a:lnTo>
                <a:lnTo>
                  <a:pt x="1592066" y="5681183"/>
                </a:lnTo>
                <a:lnTo>
                  <a:pt x="1592066" y="5686166"/>
                </a:lnTo>
                <a:lnTo>
                  <a:pt x="1592066" y="5695137"/>
                </a:lnTo>
                <a:lnTo>
                  <a:pt x="1593065" y="5705103"/>
                </a:lnTo>
                <a:lnTo>
                  <a:pt x="1594560" y="5714073"/>
                </a:lnTo>
                <a:lnTo>
                  <a:pt x="1595059" y="5723044"/>
                </a:lnTo>
                <a:lnTo>
                  <a:pt x="1594560" y="5727527"/>
                </a:lnTo>
                <a:lnTo>
                  <a:pt x="1593562" y="5732013"/>
                </a:lnTo>
                <a:lnTo>
                  <a:pt x="1593065" y="5736498"/>
                </a:lnTo>
                <a:lnTo>
                  <a:pt x="1591574" y="5740485"/>
                </a:lnTo>
                <a:lnTo>
                  <a:pt x="1587085" y="5739986"/>
                </a:lnTo>
                <a:lnTo>
                  <a:pt x="1583097" y="5738492"/>
                </a:lnTo>
                <a:lnTo>
                  <a:pt x="1578114" y="5736996"/>
                </a:lnTo>
                <a:lnTo>
                  <a:pt x="1573632" y="5735003"/>
                </a:lnTo>
                <a:lnTo>
                  <a:pt x="1569644" y="5732512"/>
                </a:lnTo>
                <a:lnTo>
                  <a:pt x="1565162" y="5729521"/>
                </a:lnTo>
                <a:lnTo>
                  <a:pt x="1557189" y="5722545"/>
                </a:lnTo>
                <a:lnTo>
                  <a:pt x="1548716" y="5714073"/>
                </a:lnTo>
                <a:lnTo>
                  <a:pt x="1539748" y="5705103"/>
                </a:lnTo>
                <a:lnTo>
                  <a:pt x="1531774" y="5694638"/>
                </a:lnTo>
                <a:lnTo>
                  <a:pt x="1523301" y="5683177"/>
                </a:lnTo>
                <a:lnTo>
                  <a:pt x="1506363" y="5659258"/>
                </a:lnTo>
                <a:lnTo>
                  <a:pt x="1487928" y="5634839"/>
                </a:lnTo>
                <a:lnTo>
                  <a:pt x="1478455" y="5622880"/>
                </a:lnTo>
                <a:lnTo>
                  <a:pt x="1468988" y="5611418"/>
                </a:lnTo>
                <a:lnTo>
                  <a:pt x="1458528" y="5601452"/>
                </a:lnTo>
                <a:lnTo>
                  <a:pt x="1448063" y="5591485"/>
                </a:lnTo>
                <a:lnTo>
                  <a:pt x="1447068" y="5595970"/>
                </a:lnTo>
                <a:lnTo>
                  <a:pt x="1446068" y="5599957"/>
                </a:lnTo>
                <a:lnTo>
                  <a:pt x="1443574" y="5603446"/>
                </a:lnTo>
                <a:lnTo>
                  <a:pt x="1441581" y="5607432"/>
                </a:lnTo>
                <a:lnTo>
                  <a:pt x="1438593" y="5610919"/>
                </a:lnTo>
                <a:lnTo>
                  <a:pt x="1435103" y="5613911"/>
                </a:lnTo>
                <a:lnTo>
                  <a:pt x="1431117" y="5617398"/>
                </a:lnTo>
                <a:lnTo>
                  <a:pt x="1426632" y="5619890"/>
                </a:lnTo>
                <a:lnTo>
                  <a:pt x="1407698" y="5592980"/>
                </a:lnTo>
                <a:lnTo>
                  <a:pt x="1400722" y="5584011"/>
                </a:lnTo>
                <a:lnTo>
                  <a:pt x="1395245" y="5575539"/>
                </a:lnTo>
                <a:lnTo>
                  <a:pt x="1389759" y="5567067"/>
                </a:lnTo>
                <a:lnTo>
                  <a:pt x="1384775" y="5557101"/>
                </a:lnTo>
                <a:lnTo>
                  <a:pt x="1379792" y="5545640"/>
                </a:lnTo>
                <a:lnTo>
                  <a:pt x="1373316" y="5530689"/>
                </a:lnTo>
                <a:lnTo>
                  <a:pt x="1370827" y="5534676"/>
                </a:lnTo>
                <a:lnTo>
                  <a:pt x="1369827" y="5538662"/>
                </a:lnTo>
                <a:lnTo>
                  <a:pt x="1369328" y="5543147"/>
                </a:lnTo>
                <a:lnTo>
                  <a:pt x="1369328" y="5548130"/>
                </a:lnTo>
                <a:lnTo>
                  <a:pt x="1369827" y="5553113"/>
                </a:lnTo>
                <a:lnTo>
                  <a:pt x="1370827" y="5557599"/>
                </a:lnTo>
                <a:lnTo>
                  <a:pt x="1373316" y="5568064"/>
                </a:lnTo>
                <a:lnTo>
                  <a:pt x="1374812" y="5578529"/>
                </a:lnTo>
                <a:lnTo>
                  <a:pt x="1375306" y="5583013"/>
                </a:lnTo>
                <a:lnTo>
                  <a:pt x="1375306" y="5587998"/>
                </a:lnTo>
                <a:lnTo>
                  <a:pt x="1374812" y="5591984"/>
                </a:lnTo>
                <a:lnTo>
                  <a:pt x="1373814" y="5596468"/>
                </a:lnTo>
                <a:lnTo>
                  <a:pt x="1371323" y="5599957"/>
                </a:lnTo>
                <a:lnTo>
                  <a:pt x="1368832" y="5603446"/>
                </a:lnTo>
                <a:lnTo>
                  <a:pt x="1365841" y="5596967"/>
                </a:lnTo>
                <a:lnTo>
                  <a:pt x="1363350" y="5589991"/>
                </a:lnTo>
                <a:lnTo>
                  <a:pt x="1359365" y="5573047"/>
                </a:lnTo>
                <a:lnTo>
                  <a:pt x="1355873" y="5555606"/>
                </a:lnTo>
                <a:lnTo>
                  <a:pt x="1351391" y="5538164"/>
                </a:lnTo>
                <a:lnTo>
                  <a:pt x="1349397" y="5529693"/>
                </a:lnTo>
                <a:lnTo>
                  <a:pt x="1346407" y="5522217"/>
                </a:lnTo>
                <a:lnTo>
                  <a:pt x="1342919" y="5515241"/>
                </a:lnTo>
                <a:lnTo>
                  <a:pt x="1338933" y="5509759"/>
                </a:lnTo>
                <a:lnTo>
                  <a:pt x="1334447" y="5504776"/>
                </a:lnTo>
                <a:lnTo>
                  <a:pt x="1331956" y="5502783"/>
                </a:lnTo>
                <a:lnTo>
                  <a:pt x="1328967" y="5501786"/>
                </a:lnTo>
                <a:lnTo>
                  <a:pt x="1326476" y="5500292"/>
                </a:lnTo>
                <a:lnTo>
                  <a:pt x="1322989" y="5499296"/>
                </a:lnTo>
                <a:lnTo>
                  <a:pt x="1319999" y="5499296"/>
                </a:lnTo>
                <a:lnTo>
                  <a:pt x="1316010" y="5499296"/>
                </a:lnTo>
                <a:lnTo>
                  <a:pt x="1313519" y="5502783"/>
                </a:lnTo>
                <a:lnTo>
                  <a:pt x="1312022" y="5505773"/>
                </a:lnTo>
                <a:lnTo>
                  <a:pt x="1312022" y="5508265"/>
                </a:lnTo>
                <a:lnTo>
                  <a:pt x="1312022" y="5510757"/>
                </a:lnTo>
                <a:lnTo>
                  <a:pt x="1313019" y="5512251"/>
                </a:lnTo>
                <a:lnTo>
                  <a:pt x="1315014" y="5514744"/>
                </a:lnTo>
                <a:lnTo>
                  <a:pt x="1319999" y="5518231"/>
                </a:lnTo>
                <a:lnTo>
                  <a:pt x="1325480" y="5521720"/>
                </a:lnTo>
                <a:lnTo>
                  <a:pt x="1331956" y="5526205"/>
                </a:lnTo>
                <a:lnTo>
                  <a:pt x="1334447" y="5528696"/>
                </a:lnTo>
                <a:lnTo>
                  <a:pt x="1336442" y="5531188"/>
                </a:lnTo>
                <a:lnTo>
                  <a:pt x="1338434" y="5534676"/>
                </a:lnTo>
                <a:lnTo>
                  <a:pt x="1339927" y="5538662"/>
                </a:lnTo>
                <a:lnTo>
                  <a:pt x="1323486" y="5534676"/>
                </a:lnTo>
                <a:lnTo>
                  <a:pt x="1316510" y="5532682"/>
                </a:lnTo>
                <a:lnTo>
                  <a:pt x="1311027" y="5529693"/>
                </a:lnTo>
                <a:lnTo>
                  <a:pt x="1305048" y="5527202"/>
                </a:lnTo>
                <a:lnTo>
                  <a:pt x="1300563" y="5524710"/>
                </a:lnTo>
                <a:lnTo>
                  <a:pt x="1296579" y="5521720"/>
                </a:lnTo>
                <a:lnTo>
                  <a:pt x="1292592" y="5518231"/>
                </a:lnTo>
                <a:lnTo>
                  <a:pt x="1289104" y="5514744"/>
                </a:lnTo>
                <a:lnTo>
                  <a:pt x="1285616" y="5510757"/>
                </a:lnTo>
                <a:lnTo>
                  <a:pt x="1279138" y="5501786"/>
                </a:lnTo>
                <a:lnTo>
                  <a:pt x="1272658" y="5490325"/>
                </a:lnTo>
                <a:lnTo>
                  <a:pt x="1265186" y="5476870"/>
                </a:lnTo>
                <a:lnTo>
                  <a:pt x="1271663" y="5482352"/>
                </a:lnTo>
                <a:lnTo>
                  <a:pt x="1277643" y="5486837"/>
                </a:lnTo>
                <a:lnTo>
                  <a:pt x="1282628" y="5489328"/>
                </a:lnTo>
                <a:lnTo>
                  <a:pt x="1287109" y="5490824"/>
                </a:lnTo>
                <a:lnTo>
                  <a:pt x="1290600" y="5491321"/>
                </a:lnTo>
                <a:lnTo>
                  <a:pt x="1293587" y="5490325"/>
                </a:lnTo>
                <a:lnTo>
                  <a:pt x="1296579" y="5488331"/>
                </a:lnTo>
                <a:lnTo>
                  <a:pt x="1298572" y="5486338"/>
                </a:lnTo>
                <a:lnTo>
                  <a:pt x="1300563" y="5482352"/>
                </a:lnTo>
                <a:lnTo>
                  <a:pt x="1302060" y="5477866"/>
                </a:lnTo>
                <a:lnTo>
                  <a:pt x="1305550" y="5468399"/>
                </a:lnTo>
                <a:lnTo>
                  <a:pt x="1309036" y="5457435"/>
                </a:lnTo>
                <a:lnTo>
                  <a:pt x="1311530" y="5450957"/>
                </a:lnTo>
                <a:lnTo>
                  <a:pt x="1313519" y="5445476"/>
                </a:lnTo>
                <a:lnTo>
                  <a:pt x="1311530" y="5439497"/>
                </a:lnTo>
                <a:lnTo>
                  <a:pt x="1309036" y="5435011"/>
                </a:lnTo>
                <a:lnTo>
                  <a:pt x="1306044" y="5431522"/>
                </a:lnTo>
                <a:lnTo>
                  <a:pt x="1304050" y="5429529"/>
                </a:lnTo>
                <a:lnTo>
                  <a:pt x="1301062" y="5427038"/>
                </a:lnTo>
                <a:lnTo>
                  <a:pt x="1298072" y="5426042"/>
                </a:lnTo>
                <a:lnTo>
                  <a:pt x="1292592" y="5424049"/>
                </a:lnTo>
                <a:lnTo>
                  <a:pt x="1287109" y="5422553"/>
                </a:lnTo>
                <a:lnTo>
                  <a:pt x="1284619" y="5421556"/>
                </a:lnTo>
                <a:lnTo>
                  <a:pt x="1281629" y="5419563"/>
                </a:lnTo>
                <a:lnTo>
                  <a:pt x="1279138" y="5417071"/>
                </a:lnTo>
                <a:lnTo>
                  <a:pt x="1276647" y="5413583"/>
                </a:lnTo>
                <a:lnTo>
                  <a:pt x="1274153" y="5408600"/>
                </a:lnTo>
                <a:lnTo>
                  <a:pt x="1271663" y="5403118"/>
                </a:lnTo>
                <a:lnTo>
                  <a:pt x="1273657" y="5395643"/>
                </a:lnTo>
                <a:lnTo>
                  <a:pt x="1274153" y="5387670"/>
                </a:lnTo>
                <a:lnTo>
                  <a:pt x="1274153" y="5379698"/>
                </a:lnTo>
                <a:lnTo>
                  <a:pt x="1273159" y="5371226"/>
                </a:lnTo>
                <a:lnTo>
                  <a:pt x="1271663" y="5362255"/>
                </a:lnTo>
                <a:lnTo>
                  <a:pt x="1270665" y="5353784"/>
                </a:lnTo>
                <a:lnTo>
                  <a:pt x="1266680" y="5335347"/>
                </a:lnTo>
                <a:lnTo>
                  <a:pt x="1263691" y="5317904"/>
                </a:lnTo>
                <a:lnTo>
                  <a:pt x="1262692" y="5309433"/>
                </a:lnTo>
                <a:lnTo>
                  <a:pt x="1261697" y="5300463"/>
                </a:lnTo>
                <a:lnTo>
                  <a:pt x="1261697" y="5292490"/>
                </a:lnTo>
                <a:lnTo>
                  <a:pt x="1262196" y="5284517"/>
                </a:lnTo>
                <a:lnTo>
                  <a:pt x="1263691" y="5277042"/>
                </a:lnTo>
                <a:lnTo>
                  <a:pt x="1266180" y="5270066"/>
                </a:lnTo>
                <a:lnTo>
                  <a:pt x="1267680" y="5288004"/>
                </a:lnTo>
                <a:lnTo>
                  <a:pt x="1271165" y="5305945"/>
                </a:lnTo>
                <a:lnTo>
                  <a:pt x="1275651" y="5324882"/>
                </a:lnTo>
                <a:lnTo>
                  <a:pt x="1281629" y="5344316"/>
                </a:lnTo>
                <a:lnTo>
                  <a:pt x="1288606" y="5363750"/>
                </a:lnTo>
                <a:lnTo>
                  <a:pt x="1296579" y="5383684"/>
                </a:lnTo>
                <a:lnTo>
                  <a:pt x="1305550" y="5403616"/>
                </a:lnTo>
                <a:lnTo>
                  <a:pt x="1316010" y="5423052"/>
                </a:lnTo>
                <a:lnTo>
                  <a:pt x="1326975" y="5441987"/>
                </a:lnTo>
                <a:lnTo>
                  <a:pt x="1338933" y="5460924"/>
                </a:lnTo>
                <a:lnTo>
                  <a:pt x="1351391" y="5479362"/>
                </a:lnTo>
                <a:lnTo>
                  <a:pt x="1364846" y="5495807"/>
                </a:lnTo>
                <a:lnTo>
                  <a:pt x="1378798" y="5512251"/>
                </a:lnTo>
                <a:lnTo>
                  <a:pt x="1393250" y="5526703"/>
                </a:lnTo>
                <a:lnTo>
                  <a:pt x="1400722" y="5533679"/>
                </a:lnTo>
                <a:lnTo>
                  <a:pt x="1408695" y="5540657"/>
                </a:lnTo>
                <a:lnTo>
                  <a:pt x="1416669" y="5546636"/>
                </a:lnTo>
                <a:lnTo>
                  <a:pt x="1424639" y="5552616"/>
                </a:lnTo>
                <a:lnTo>
                  <a:pt x="1420654" y="5548130"/>
                </a:lnTo>
                <a:lnTo>
                  <a:pt x="1417168" y="5542151"/>
                </a:lnTo>
                <a:lnTo>
                  <a:pt x="1409690" y="5529195"/>
                </a:lnTo>
                <a:lnTo>
                  <a:pt x="1392251" y="5493814"/>
                </a:lnTo>
                <a:lnTo>
                  <a:pt x="1381289" y="5473880"/>
                </a:lnTo>
                <a:lnTo>
                  <a:pt x="1374812" y="5464412"/>
                </a:lnTo>
                <a:lnTo>
                  <a:pt x="1368330" y="5453948"/>
                </a:lnTo>
                <a:lnTo>
                  <a:pt x="1361357" y="5444480"/>
                </a:lnTo>
                <a:lnTo>
                  <a:pt x="1353384" y="5435011"/>
                </a:lnTo>
                <a:lnTo>
                  <a:pt x="1345410" y="5426042"/>
                </a:lnTo>
                <a:lnTo>
                  <a:pt x="1335943" y="5417570"/>
                </a:lnTo>
                <a:lnTo>
                  <a:pt x="1339429" y="5415577"/>
                </a:lnTo>
                <a:lnTo>
                  <a:pt x="1341424" y="5413583"/>
                </a:lnTo>
                <a:lnTo>
                  <a:pt x="1342421" y="5410594"/>
                </a:lnTo>
                <a:lnTo>
                  <a:pt x="1342919" y="5407105"/>
                </a:lnTo>
                <a:lnTo>
                  <a:pt x="1342421" y="5403616"/>
                </a:lnTo>
                <a:lnTo>
                  <a:pt x="1341924" y="5400129"/>
                </a:lnTo>
                <a:lnTo>
                  <a:pt x="1339429" y="5392156"/>
                </a:lnTo>
                <a:lnTo>
                  <a:pt x="1336938" y="5384681"/>
                </a:lnTo>
                <a:lnTo>
                  <a:pt x="1336938" y="5381192"/>
                </a:lnTo>
                <a:lnTo>
                  <a:pt x="1336938" y="5378701"/>
                </a:lnTo>
                <a:lnTo>
                  <a:pt x="1338434" y="5375710"/>
                </a:lnTo>
                <a:lnTo>
                  <a:pt x="1339927" y="5372720"/>
                </a:lnTo>
                <a:lnTo>
                  <a:pt x="1343418" y="5371226"/>
                </a:lnTo>
                <a:lnTo>
                  <a:pt x="1347408" y="5369730"/>
                </a:lnTo>
                <a:lnTo>
                  <a:pt x="1336938" y="5352788"/>
                </a:lnTo>
                <a:lnTo>
                  <a:pt x="1327471" y="5335347"/>
                </a:lnTo>
                <a:lnTo>
                  <a:pt x="1318503" y="5319399"/>
                </a:lnTo>
                <a:lnTo>
                  <a:pt x="1310033" y="5303452"/>
                </a:lnTo>
                <a:lnTo>
                  <a:pt x="1281629" y="5246645"/>
                </a:lnTo>
                <a:lnTo>
                  <a:pt x="1274653" y="5234186"/>
                </a:lnTo>
                <a:lnTo>
                  <a:pt x="1267680" y="5222226"/>
                </a:lnTo>
                <a:lnTo>
                  <a:pt x="1261197" y="5210764"/>
                </a:lnTo>
                <a:lnTo>
                  <a:pt x="1254221" y="5199801"/>
                </a:lnTo>
                <a:lnTo>
                  <a:pt x="1246748" y="5189336"/>
                </a:lnTo>
                <a:lnTo>
                  <a:pt x="1238777" y="5179868"/>
                </a:lnTo>
                <a:lnTo>
                  <a:pt x="1229310" y="5170399"/>
                </a:lnTo>
                <a:lnTo>
                  <a:pt x="1220339" y="5162427"/>
                </a:lnTo>
                <a:lnTo>
                  <a:pt x="1219840" y="5160433"/>
                </a:lnTo>
                <a:lnTo>
                  <a:pt x="1219342" y="5157943"/>
                </a:lnTo>
                <a:lnTo>
                  <a:pt x="1219342" y="5156447"/>
                </a:lnTo>
                <a:lnTo>
                  <a:pt x="1219840" y="5154454"/>
                </a:lnTo>
                <a:lnTo>
                  <a:pt x="1221333" y="5150965"/>
                </a:lnTo>
                <a:lnTo>
                  <a:pt x="1223828" y="5148972"/>
                </a:lnTo>
                <a:lnTo>
                  <a:pt x="1226816" y="5146481"/>
                </a:lnTo>
                <a:lnTo>
                  <a:pt x="1230305" y="5144488"/>
                </a:lnTo>
                <a:lnTo>
                  <a:pt x="1233295" y="5141996"/>
                </a:lnTo>
                <a:lnTo>
                  <a:pt x="1236782" y="5139503"/>
                </a:lnTo>
                <a:lnTo>
                  <a:pt x="1228810" y="5132030"/>
                </a:lnTo>
                <a:lnTo>
                  <a:pt x="1222830" y="5125052"/>
                </a:lnTo>
                <a:lnTo>
                  <a:pt x="1216854" y="5116582"/>
                </a:lnTo>
                <a:lnTo>
                  <a:pt x="1212365" y="5108607"/>
                </a:lnTo>
                <a:lnTo>
                  <a:pt x="1207883" y="5100634"/>
                </a:lnTo>
                <a:lnTo>
                  <a:pt x="1204392" y="5092163"/>
                </a:lnTo>
                <a:lnTo>
                  <a:pt x="1197912" y="5076217"/>
                </a:lnTo>
                <a:lnTo>
                  <a:pt x="1194426" y="5068243"/>
                </a:lnTo>
                <a:lnTo>
                  <a:pt x="1190938" y="5060769"/>
                </a:lnTo>
                <a:lnTo>
                  <a:pt x="1186954" y="5053793"/>
                </a:lnTo>
                <a:lnTo>
                  <a:pt x="1181969" y="5046815"/>
                </a:lnTo>
                <a:lnTo>
                  <a:pt x="1176988" y="5040835"/>
                </a:lnTo>
                <a:lnTo>
                  <a:pt x="1170508" y="5034856"/>
                </a:lnTo>
                <a:lnTo>
                  <a:pt x="1163036" y="5029873"/>
                </a:lnTo>
                <a:lnTo>
                  <a:pt x="1154064" y="5025387"/>
                </a:lnTo>
                <a:lnTo>
                  <a:pt x="1148086" y="5025387"/>
                </a:lnTo>
                <a:lnTo>
                  <a:pt x="1146589" y="5026384"/>
                </a:lnTo>
                <a:lnTo>
                  <a:pt x="1144598" y="5026882"/>
                </a:lnTo>
                <a:lnTo>
                  <a:pt x="1143601" y="5027880"/>
                </a:lnTo>
                <a:lnTo>
                  <a:pt x="1142606" y="5029374"/>
                </a:lnTo>
                <a:lnTo>
                  <a:pt x="1142107" y="5030370"/>
                </a:lnTo>
                <a:lnTo>
                  <a:pt x="1142107" y="5031866"/>
                </a:lnTo>
                <a:lnTo>
                  <a:pt x="1142606" y="5035852"/>
                </a:lnTo>
                <a:lnTo>
                  <a:pt x="1143601" y="5039839"/>
                </a:lnTo>
                <a:lnTo>
                  <a:pt x="1147088" y="5048808"/>
                </a:lnTo>
                <a:lnTo>
                  <a:pt x="1150574" y="5057779"/>
                </a:lnTo>
                <a:lnTo>
                  <a:pt x="1151574" y="5061766"/>
                </a:lnTo>
                <a:lnTo>
                  <a:pt x="1152069" y="5065253"/>
                </a:lnTo>
                <a:lnTo>
                  <a:pt x="1151574" y="5066749"/>
                </a:lnTo>
                <a:lnTo>
                  <a:pt x="1151074" y="5068243"/>
                </a:lnTo>
                <a:lnTo>
                  <a:pt x="1150574" y="5069241"/>
                </a:lnTo>
                <a:lnTo>
                  <a:pt x="1149083" y="5070237"/>
                </a:lnTo>
                <a:lnTo>
                  <a:pt x="1147584" y="5071732"/>
                </a:lnTo>
                <a:lnTo>
                  <a:pt x="1145094" y="5072231"/>
                </a:lnTo>
                <a:lnTo>
                  <a:pt x="1140112" y="5072231"/>
                </a:lnTo>
                <a:lnTo>
                  <a:pt x="1134634" y="5069241"/>
                </a:lnTo>
                <a:lnTo>
                  <a:pt x="1130642" y="5065752"/>
                </a:lnTo>
                <a:lnTo>
                  <a:pt x="1127157" y="5062263"/>
                </a:lnTo>
                <a:lnTo>
                  <a:pt x="1124662" y="5058776"/>
                </a:lnTo>
                <a:lnTo>
                  <a:pt x="1123666" y="5055287"/>
                </a:lnTo>
                <a:lnTo>
                  <a:pt x="1122174" y="5051301"/>
                </a:lnTo>
                <a:lnTo>
                  <a:pt x="1122174" y="5047314"/>
                </a:lnTo>
                <a:lnTo>
                  <a:pt x="1122174" y="5043328"/>
                </a:lnTo>
                <a:lnTo>
                  <a:pt x="1123173" y="5034856"/>
                </a:lnTo>
                <a:lnTo>
                  <a:pt x="1123173" y="5025885"/>
                </a:lnTo>
                <a:lnTo>
                  <a:pt x="1122174" y="5020404"/>
                </a:lnTo>
                <a:lnTo>
                  <a:pt x="1121176" y="5015421"/>
                </a:lnTo>
                <a:lnTo>
                  <a:pt x="1119679" y="5010437"/>
                </a:lnTo>
                <a:lnTo>
                  <a:pt x="1116693" y="5004457"/>
                </a:lnTo>
                <a:lnTo>
                  <a:pt x="1113204" y="4999973"/>
                </a:lnTo>
                <a:lnTo>
                  <a:pt x="1110213" y="4996982"/>
                </a:lnTo>
                <a:lnTo>
                  <a:pt x="1108221" y="4995985"/>
                </a:lnTo>
                <a:lnTo>
                  <a:pt x="1106228" y="4995985"/>
                </a:lnTo>
                <a:lnTo>
                  <a:pt x="1104732" y="4996982"/>
                </a:lnTo>
                <a:lnTo>
                  <a:pt x="1102738" y="4999474"/>
                </a:lnTo>
                <a:lnTo>
                  <a:pt x="1100247" y="5004956"/>
                </a:lnTo>
                <a:lnTo>
                  <a:pt x="1097260" y="5011933"/>
                </a:lnTo>
                <a:lnTo>
                  <a:pt x="1095266" y="5015421"/>
                </a:lnTo>
                <a:lnTo>
                  <a:pt x="1093273" y="5018909"/>
                </a:lnTo>
                <a:lnTo>
                  <a:pt x="1090779" y="5021401"/>
                </a:lnTo>
                <a:lnTo>
                  <a:pt x="1087793" y="5022895"/>
                </a:lnTo>
                <a:lnTo>
                  <a:pt x="1084804" y="5023892"/>
                </a:lnTo>
                <a:lnTo>
                  <a:pt x="1079816" y="5023394"/>
                </a:lnTo>
                <a:lnTo>
                  <a:pt x="1074833" y="5015919"/>
                </a:lnTo>
                <a:lnTo>
                  <a:pt x="1070848" y="5008444"/>
                </a:lnTo>
                <a:lnTo>
                  <a:pt x="1066861" y="5002464"/>
                </a:lnTo>
                <a:lnTo>
                  <a:pt x="1063871" y="4995488"/>
                </a:lnTo>
                <a:lnTo>
                  <a:pt x="1060882" y="4989009"/>
                </a:lnTo>
                <a:lnTo>
                  <a:pt x="1059390" y="4983527"/>
                </a:lnTo>
                <a:lnTo>
                  <a:pt x="1058390" y="4977548"/>
                </a:lnTo>
                <a:lnTo>
                  <a:pt x="1056895" y="4972067"/>
                </a:lnTo>
                <a:lnTo>
                  <a:pt x="1056895" y="4966086"/>
                </a:lnTo>
                <a:lnTo>
                  <a:pt x="1056895" y="4960605"/>
                </a:lnTo>
                <a:lnTo>
                  <a:pt x="1056895" y="4954626"/>
                </a:lnTo>
                <a:lnTo>
                  <a:pt x="1058390" y="4949144"/>
                </a:lnTo>
                <a:lnTo>
                  <a:pt x="1060386" y="4937183"/>
                </a:lnTo>
                <a:lnTo>
                  <a:pt x="1063871" y="4924227"/>
                </a:lnTo>
                <a:lnTo>
                  <a:pt x="1050915" y="4902800"/>
                </a:lnTo>
                <a:lnTo>
                  <a:pt x="1038956" y="4882369"/>
                </a:lnTo>
                <a:lnTo>
                  <a:pt x="1026998" y="4865425"/>
                </a:lnTo>
                <a:lnTo>
                  <a:pt x="1016534" y="4849977"/>
                </a:lnTo>
                <a:lnTo>
                  <a:pt x="1006070" y="4837021"/>
                </a:lnTo>
                <a:lnTo>
                  <a:pt x="996600" y="4826057"/>
                </a:lnTo>
                <a:lnTo>
                  <a:pt x="987636" y="4818084"/>
                </a:lnTo>
                <a:lnTo>
                  <a:pt x="983648" y="4814595"/>
                </a:lnTo>
                <a:lnTo>
                  <a:pt x="979163" y="4811605"/>
                </a:lnTo>
                <a:lnTo>
                  <a:pt x="975673" y="4809115"/>
                </a:lnTo>
                <a:lnTo>
                  <a:pt x="971687" y="4808118"/>
                </a:lnTo>
                <a:lnTo>
                  <a:pt x="967700" y="4807121"/>
                </a:lnTo>
                <a:lnTo>
                  <a:pt x="964215" y="4807121"/>
                </a:lnTo>
                <a:lnTo>
                  <a:pt x="960723" y="4807619"/>
                </a:lnTo>
                <a:lnTo>
                  <a:pt x="957239" y="4808616"/>
                </a:lnTo>
                <a:lnTo>
                  <a:pt x="954248" y="4810609"/>
                </a:lnTo>
                <a:lnTo>
                  <a:pt x="950758" y="4812602"/>
                </a:lnTo>
                <a:lnTo>
                  <a:pt x="947768" y="4815592"/>
                </a:lnTo>
                <a:lnTo>
                  <a:pt x="944780" y="4819578"/>
                </a:lnTo>
                <a:lnTo>
                  <a:pt x="941288" y="4823566"/>
                </a:lnTo>
                <a:lnTo>
                  <a:pt x="938801" y="4828549"/>
                </a:lnTo>
                <a:lnTo>
                  <a:pt x="935811" y="4834529"/>
                </a:lnTo>
                <a:lnTo>
                  <a:pt x="932819" y="4841505"/>
                </a:lnTo>
                <a:lnTo>
                  <a:pt x="927336" y="4856455"/>
                </a:lnTo>
                <a:lnTo>
                  <a:pt x="931322" y="4862435"/>
                </a:lnTo>
                <a:lnTo>
                  <a:pt x="934312" y="4868415"/>
                </a:lnTo>
                <a:lnTo>
                  <a:pt x="938801" y="4873398"/>
                </a:lnTo>
                <a:lnTo>
                  <a:pt x="941791" y="4877384"/>
                </a:lnTo>
                <a:lnTo>
                  <a:pt x="945777" y="4881372"/>
                </a:lnTo>
                <a:lnTo>
                  <a:pt x="949763" y="4884859"/>
                </a:lnTo>
                <a:lnTo>
                  <a:pt x="954745" y="4887849"/>
                </a:lnTo>
                <a:lnTo>
                  <a:pt x="958733" y="4889842"/>
                </a:lnTo>
                <a:lnTo>
                  <a:pt x="967198" y="4894825"/>
                </a:lnTo>
                <a:lnTo>
                  <a:pt x="975673" y="4897817"/>
                </a:lnTo>
                <a:lnTo>
                  <a:pt x="984144" y="4901304"/>
                </a:lnTo>
                <a:lnTo>
                  <a:pt x="993112" y="4905290"/>
                </a:lnTo>
                <a:lnTo>
                  <a:pt x="995605" y="4902301"/>
                </a:lnTo>
                <a:lnTo>
                  <a:pt x="997601" y="4897817"/>
                </a:lnTo>
                <a:lnTo>
                  <a:pt x="997601" y="4894825"/>
                </a:lnTo>
                <a:lnTo>
                  <a:pt x="997601" y="4891338"/>
                </a:lnTo>
                <a:lnTo>
                  <a:pt x="996600" y="4888348"/>
                </a:lnTo>
                <a:lnTo>
                  <a:pt x="994609" y="4884859"/>
                </a:lnTo>
                <a:lnTo>
                  <a:pt x="989628" y="4878381"/>
                </a:lnTo>
                <a:lnTo>
                  <a:pt x="983149" y="4871903"/>
                </a:lnTo>
                <a:lnTo>
                  <a:pt x="977665" y="4864926"/>
                </a:lnTo>
                <a:lnTo>
                  <a:pt x="974677" y="4861438"/>
                </a:lnTo>
                <a:lnTo>
                  <a:pt x="972186" y="4857452"/>
                </a:lnTo>
                <a:lnTo>
                  <a:pt x="970689" y="4853963"/>
                </a:lnTo>
                <a:lnTo>
                  <a:pt x="969696" y="4849478"/>
                </a:lnTo>
                <a:lnTo>
                  <a:pt x="974677" y="4850973"/>
                </a:lnTo>
                <a:lnTo>
                  <a:pt x="979163" y="4852967"/>
                </a:lnTo>
                <a:lnTo>
                  <a:pt x="983149" y="4854960"/>
                </a:lnTo>
                <a:lnTo>
                  <a:pt x="986638" y="4857452"/>
                </a:lnTo>
                <a:lnTo>
                  <a:pt x="990125" y="4860442"/>
                </a:lnTo>
                <a:lnTo>
                  <a:pt x="992616" y="4862933"/>
                </a:lnTo>
                <a:lnTo>
                  <a:pt x="997101" y="4868914"/>
                </a:lnTo>
                <a:lnTo>
                  <a:pt x="1004577" y="4881869"/>
                </a:lnTo>
                <a:lnTo>
                  <a:pt x="1009059" y="4888348"/>
                </a:lnTo>
                <a:lnTo>
                  <a:pt x="1012049" y="4891835"/>
                </a:lnTo>
                <a:lnTo>
                  <a:pt x="1015536" y="4894825"/>
                </a:lnTo>
                <a:lnTo>
                  <a:pt x="1012548" y="4897817"/>
                </a:lnTo>
                <a:lnTo>
                  <a:pt x="1010057" y="4902301"/>
                </a:lnTo>
                <a:lnTo>
                  <a:pt x="1008559" y="4906786"/>
                </a:lnTo>
                <a:lnTo>
                  <a:pt x="1007067" y="4911769"/>
                </a:lnTo>
                <a:lnTo>
                  <a:pt x="1007067" y="4918745"/>
                </a:lnTo>
                <a:lnTo>
                  <a:pt x="1008559" y="4927217"/>
                </a:lnTo>
                <a:lnTo>
                  <a:pt x="1009558" y="4937682"/>
                </a:lnTo>
                <a:lnTo>
                  <a:pt x="1012548" y="4950140"/>
                </a:lnTo>
                <a:lnTo>
                  <a:pt x="1010057" y="4950140"/>
                </a:lnTo>
                <a:lnTo>
                  <a:pt x="1008062" y="4949641"/>
                </a:lnTo>
                <a:lnTo>
                  <a:pt x="1006070" y="4948645"/>
                </a:lnTo>
                <a:lnTo>
                  <a:pt x="1004577" y="4946651"/>
                </a:lnTo>
                <a:lnTo>
                  <a:pt x="1001089" y="4942168"/>
                </a:lnTo>
                <a:lnTo>
                  <a:pt x="997601" y="4936186"/>
                </a:lnTo>
                <a:lnTo>
                  <a:pt x="991621" y="4922732"/>
                </a:lnTo>
                <a:lnTo>
                  <a:pt x="989127" y="4915755"/>
                </a:lnTo>
                <a:lnTo>
                  <a:pt x="985639" y="4909277"/>
                </a:lnTo>
                <a:lnTo>
                  <a:pt x="982652" y="4911271"/>
                </a:lnTo>
                <a:lnTo>
                  <a:pt x="979662" y="4912268"/>
                </a:lnTo>
                <a:lnTo>
                  <a:pt x="977665" y="4912766"/>
                </a:lnTo>
                <a:lnTo>
                  <a:pt x="975175" y="4912268"/>
                </a:lnTo>
                <a:lnTo>
                  <a:pt x="972186" y="4911769"/>
                </a:lnTo>
                <a:lnTo>
                  <a:pt x="970192" y="4910275"/>
                </a:lnTo>
                <a:lnTo>
                  <a:pt x="968197" y="4907783"/>
                </a:lnTo>
                <a:lnTo>
                  <a:pt x="966203" y="4905290"/>
                </a:lnTo>
                <a:lnTo>
                  <a:pt x="963712" y="4910772"/>
                </a:lnTo>
                <a:lnTo>
                  <a:pt x="962719" y="4916254"/>
                </a:lnTo>
                <a:lnTo>
                  <a:pt x="962221" y="4922732"/>
                </a:lnTo>
                <a:lnTo>
                  <a:pt x="962719" y="4929210"/>
                </a:lnTo>
                <a:lnTo>
                  <a:pt x="963216" y="4935190"/>
                </a:lnTo>
                <a:lnTo>
                  <a:pt x="964711" y="4942168"/>
                </a:lnTo>
                <a:lnTo>
                  <a:pt x="967198" y="4948645"/>
                </a:lnTo>
                <a:lnTo>
                  <a:pt x="970192" y="4954626"/>
                </a:lnTo>
                <a:lnTo>
                  <a:pt x="973682" y="4960605"/>
                </a:lnTo>
                <a:lnTo>
                  <a:pt x="977168" y="4965588"/>
                </a:lnTo>
                <a:lnTo>
                  <a:pt x="981154" y="4970074"/>
                </a:lnTo>
                <a:lnTo>
                  <a:pt x="985639" y="4974060"/>
                </a:lnTo>
                <a:lnTo>
                  <a:pt x="990624" y="4977050"/>
                </a:lnTo>
                <a:lnTo>
                  <a:pt x="995605" y="4979541"/>
                </a:lnTo>
                <a:lnTo>
                  <a:pt x="1001583" y="4980537"/>
                </a:lnTo>
                <a:lnTo>
                  <a:pt x="1007067" y="4980040"/>
                </a:lnTo>
                <a:lnTo>
                  <a:pt x="1005572" y="4981534"/>
                </a:lnTo>
                <a:lnTo>
                  <a:pt x="1004577" y="4984026"/>
                </a:lnTo>
                <a:lnTo>
                  <a:pt x="1002582" y="4989009"/>
                </a:lnTo>
                <a:lnTo>
                  <a:pt x="1002085" y="4995488"/>
                </a:lnTo>
                <a:lnTo>
                  <a:pt x="1002582" y="5001467"/>
                </a:lnTo>
                <a:lnTo>
                  <a:pt x="1004078" y="5008943"/>
                </a:lnTo>
                <a:lnTo>
                  <a:pt x="1005572" y="5015919"/>
                </a:lnTo>
                <a:lnTo>
                  <a:pt x="1008062" y="5023394"/>
                </a:lnTo>
                <a:lnTo>
                  <a:pt x="1011053" y="5030370"/>
                </a:lnTo>
                <a:lnTo>
                  <a:pt x="1014543" y="5037347"/>
                </a:lnTo>
                <a:lnTo>
                  <a:pt x="1019524" y="5042829"/>
                </a:lnTo>
                <a:lnTo>
                  <a:pt x="1024010" y="5048311"/>
                </a:lnTo>
                <a:lnTo>
                  <a:pt x="1028498" y="5052297"/>
                </a:lnTo>
                <a:lnTo>
                  <a:pt x="1033476" y="5054789"/>
                </a:lnTo>
                <a:lnTo>
                  <a:pt x="1035967" y="5056284"/>
                </a:lnTo>
                <a:lnTo>
                  <a:pt x="1037961" y="5056783"/>
                </a:lnTo>
                <a:lnTo>
                  <a:pt x="1040951" y="5056783"/>
                </a:lnTo>
                <a:lnTo>
                  <a:pt x="1043441" y="5056284"/>
                </a:lnTo>
                <a:lnTo>
                  <a:pt x="1046434" y="5054789"/>
                </a:lnTo>
                <a:lnTo>
                  <a:pt x="1048424" y="5053793"/>
                </a:lnTo>
                <a:lnTo>
                  <a:pt x="1043941" y="5060769"/>
                </a:lnTo>
                <a:lnTo>
                  <a:pt x="1040453" y="5067745"/>
                </a:lnTo>
                <a:lnTo>
                  <a:pt x="1037463" y="5075220"/>
                </a:lnTo>
                <a:lnTo>
                  <a:pt x="1035474" y="5083193"/>
                </a:lnTo>
                <a:lnTo>
                  <a:pt x="1033973" y="5090668"/>
                </a:lnTo>
                <a:lnTo>
                  <a:pt x="1033476" y="5098641"/>
                </a:lnTo>
                <a:lnTo>
                  <a:pt x="1033973" y="5106117"/>
                </a:lnTo>
                <a:lnTo>
                  <a:pt x="1035967" y="5114089"/>
                </a:lnTo>
                <a:lnTo>
                  <a:pt x="1037463" y="5122062"/>
                </a:lnTo>
                <a:lnTo>
                  <a:pt x="1040453" y="5130036"/>
                </a:lnTo>
                <a:lnTo>
                  <a:pt x="1043941" y="5138009"/>
                </a:lnTo>
                <a:lnTo>
                  <a:pt x="1047931" y="5146481"/>
                </a:lnTo>
                <a:lnTo>
                  <a:pt x="1052909" y="5153955"/>
                </a:lnTo>
                <a:lnTo>
                  <a:pt x="1058890" y="5161929"/>
                </a:lnTo>
                <a:lnTo>
                  <a:pt x="1064371" y="5169902"/>
                </a:lnTo>
                <a:lnTo>
                  <a:pt x="1071347" y="5177377"/>
                </a:lnTo>
                <a:lnTo>
                  <a:pt x="1073341" y="5175384"/>
                </a:lnTo>
                <a:lnTo>
                  <a:pt x="1074339" y="5172394"/>
                </a:lnTo>
                <a:lnTo>
                  <a:pt x="1074833" y="5168905"/>
                </a:lnTo>
                <a:lnTo>
                  <a:pt x="1074339" y="5165416"/>
                </a:lnTo>
                <a:lnTo>
                  <a:pt x="1073837" y="5157943"/>
                </a:lnTo>
                <a:lnTo>
                  <a:pt x="1071844" y="5149968"/>
                </a:lnTo>
                <a:lnTo>
                  <a:pt x="1071347" y="5146481"/>
                </a:lnTo>
                <a:lnTo>
                  <a:pt x="1071347" y="5142495"/>
                </a:lnTo>
                <a:lnTo>
                  <a:pt x="1071347" y="5139503"/>
                </a:lnTo>
                <a:lnTo>
                  <a:pt x="1072345" y="5136016"/>
                </a:lnTo>
                <a:lnTo>
                  <a:pt x="1074339" y="5134023"/>
                </a:lnTo>
                <a:lnTo>
                  <a:pt x="1076827" y="5131531"/>
                </a:lnTo>
                <a:lnTo>
                  <a:pt x="1079816" y="5130036"/>
                </a:lnTo>
                <a:lnTo>
                  <a:pt x="1084804" y="5129537"/>
                </a:lnTo>
                <a:lnTo>
                  <a:pt x="1092775" y="5138507"/>
                </a:lnTo>
                <a:lnTo>
                  <a:pt x="1099252" y="5148474"/>
                </a:lnTo>
                <a:lnTo>
                  <a:pt x="1105731" y="5157943"/>
                </a:lnTo>
                <a:lnTo>
                  <a:pt x="1111708" y="5168406"/>
                </a:lnTo>
                <a:lnTo>
                  <a:pt x="1116193" y="5177875"/>
                </a:lnTo>
                <a:lnTo>
                  <a:pt x="1120680" y="5188340"/>
                </a:lnTo>
                <a:lnTo>
                  <a:pt x="1124662" y="5198306"/>
                </a:lnTo>
                <a:lnTo>
                  <a:pt x="1128152" y="5208273"/>
                </a:lnTo>
                <a:lnTo>
                  <a:pt x="1131142" y="5218239"/>
                </a:lnTo>
                <a:lnTo>
                  <a:pt x="1133139" y="5228205"/>
                </a:lnTo>
                <a:lnTo>
                  <a:pt x="1137622" y="5248638"/>
                </a:lnTo>
                <a:lnTo>
                  <a:pt x="1141110" y="5268570"/>
                </a:lnTo>
                <a:lnTo>
                  <a:pt x="1144098" y="5287507"/>
                </a:lnTo>
                <a:lnTo>
                  <a:pt x="1139613" y="5289001"/>
                </a:lnTo>
                <a:lnTo>
                  <a:pt x="1135128" y="5291493"/>
                </a:lnTo>
                <a:lnTo>
                  <a:pt x="1130642" y="5293486"/>
                </a:lnTo>
                <a:lnTo>
                  <a:pt x="1127157" y="5296476"/>
                </a:lnTo>
                <a:lnTo>
                  <a:pt x="1123666" y="5299466"/>
                </a:lnTo>
                <a:lnTo>
                  <a:pt x="1120680" y="5302456"/>
                </a:lnTo>
                <a:lnTo>
                  <a:pt x="1117686" y="5306444"/>
                </a:lnTo>
                <a:lnTo>
                  <a:pt x="1115695" y="5309931"/>
                </a:lnTo>
                <a:lnTo>
                  <a:pt x="1113204" y="5313917"/>
                </a:lnTo>
                <a:lnTo>
                  <a:pt x="1111708" y="5318403"/>
                </a:lnTo>
                <a:lnTo>
                  <a:pt x="1110213" y="5322888"/>
                </a:lnTo>
                <a:lnTo>
                  <a:pt x="1109218" y="5327372"/>
                </a:lnTo>
                <a:lnTo>
                  <a:pt x="1108221" y="5338336"/>
                </a:lnTo>
                <a:lnTo>
                  <a:pt x="1107722" y="5349299"/>
                </a:lnTo>
                <a:lnTo>
                  <a:pt x="1108221" y="5361258"/>
                </a:lnTo>
                <a:lnTo>
                  <a:pt x="1109717" y="5373716"/>
                </a:lnTo>
                <a:lnTo>
                  <a:pt x="1112707" y="5387670"/>
                </a:lnTo>
                <a:lnTo>
                  <a:pt x="1116193" y="5401623"/>
                </a:lnTo>
                <a:lnTo>
                  <a:pt x="1120181" y="5415577"/>
                </a:lnTo>
                <a:lnTo>
                  <a:pt x="1124662" y="5430526"/>
                </a:lnTo>
                <a:lnTo>
                  <a:pt x="1130642" y="5445974"/>
                </a:lnTo>
                <a:lnTo>
                  <a:pt x="1136125" y="5461422"/>
                </a:lnTo>
                <a:lnTo>
                  <a:pt x="1149083" y="5492817"/>
                </a:lnTo>
                <a:lnTo>
                  <a:pt x="1163528" y="5524710"/>
                </a:lnTo>
                <a:lnTo>
                  <a:pt x="1178979" y="5556105"/>
                </a:lnTo>
                <a:lnTo>
                  <a:pt x="1193930" y="5586502"/>
                </a:lnTo>
                <a:lnTo>
                  <a:pt x="1222830" y="5641815"/>
                </a:lnTo>
                <a:lnTo>
                  <a:pt x="1235288" y="5665735"/>
                </a:lnTo>
                <a:lnTo>
                  <a:pt x="1244753" y="5687164"/>
                </a:lnTo>
                <a:lnTo>
                  <a:pt x="1240769" y="5685170"/>
                </a:lnTo>
                <a:lnTo>
                  <a:pt x="1236782" y="5683676"/>
                </a:lnTo>
                <a:lnTo>
                  <a:pt x="1228810" y="5679689"/>
                </a:lnTo>
                <a:lnTo>
                  <a:pt x="1212864" y="5669224"/>
                </a:lnTo>
                <a:lnTo>
                  <a:pt x="1204888" y="5664739"/>
                </a:lnTo>
                <a:lnTo>
                  <a:pt x="1196916" y="5660752"/>
                </a:lnTo>
                <a:lnTo>
                  <a:pt x="1192931" y="5659756"/>
                </a:lnTo>
                <a:lnTo>
                  <a:pt x="1188448" y="5659258"/>
                </a:lnTo>
                <a:lnTo>
                  <a:pt x="1184460" y="5658262"/>
                </a:lnTo>
                <a:lnTo>
                  <a:pt x="1180474" y="5658262"/>
                </a:lnTo>
                <a:lnTo>
                  <a:pt x="1197416" y="5669722"/>
                </a:lnTo>
                <a:lnTo>
                  <a:pt x="1204888" y="5675204"/>
                </a:lnTo>
                <a:lnTo>
                  <a:pt x="1212365" y="5680686"/>
                </a:lnTo>
                <a:lnTo>
                  <a:pt x="1219342" y="5686665"/>
                </a:lnTo>
                <a:lnTo>
                  <a:pt x="1225321" y="5692147"/>
                </a:lnTo>
                <a:lnTo>
                  <a:pt x="1231801" y="5698625"/>
                </a:lnTo>
                <a:lnTo>
                  <a:pt x="1238275" y="5705103"/>
                </a:lnTo>
                <a:lnTo>
                  <a:pt x="1249738" y="5719057"/>
                </a:lnTo>
                <a:lnTo>
                  <a:pt x="1261697" y="5734505"/>
                </a:lnTo>
                <a:lnTo>
                  <a:pt x="1274153" y="5752444"/>
                </a:lnTo>
                <a:lnTo>
                  <a:pt x="1288106" y="5772875"/>
                </a:lnTo>
                <a:lnTo>
                  <a:pt x="1261197" y="5791812"/>
                </a:lnTo>
                <a:lnTo>
                  <a:pt x="1260202" y="5782344"/>
                </a:lnTo>
                <a:lnTo>
                  <a:pt x="1259204" y="5772875"/>
                </a:lnTo>
                <a:lnTo>
                  <a:pt x="1257210" y="5763408"/>
                </a:lnTo>
                <a:lnTo>
                  <a:pt x="1254221" y="5754437"/>
                </a:lnTo>
                <a:lnTo>
                  <a:pt x="1250234" y="5745967"/>
                </a:lnTo>
                <a:lnTo>
                  <a:pt x="1244753" y="5737993"/>
                </a:lnTo>
                <a:lnTo>
                  <a:pt x="1239772" y="5731016"/>
                </a:lnTo>
                <a:lnTo>
                  <a:pt x="1234291" y="5724538"/>
                </a:lnTo>
                <a:lnTo>
                  <a:pt x="1227815" y="5718558"/>
                </a:lnTo>
                <a:lnTo>
                  <a:pt x="1220838" y="5713575"/>
                </a:lnTo>
                <a:lnTo>
                  <a:pt x="1213862" y="5709090"/>
                </a:lnTo>
                <a:lnTo>
                  <a:pt x="1206386" y="5705602"/>
                </a:lnTo>
                <a:lnTo>
                  <a:pt x="1198911" y="5703609"/>
                </a:lnTo>
                <a:lnTo>
                  <a:pt x="1192431" y="5702613"/>
                </a:lnTo>
                <a:lnTo>
                  <a:pt x="1184959" y="5702613"/>
                </a:lnTo>
                <a:lnTo>
                  <a:pt x="1177983" y="5703609"/>
                </a:lnTo>
                <a:lnTo>
                  <a:pt x="1180974" y="5711582"/>
                </a:lnTo>
                <a:lnTo>
                  <a:pt x="1183465" y="5719555"/>
                </a:lnTo>
                <a:lnTo>
                  <a:pt x="1188945" y="5732512"/>
                </a:lnTo>
                <a:lnTo>
                  <a:pt x="1193431" y="5742478"/>
                </a:lnTo>
                <a:lnTo>
                  <a:pt x="1194923" y="5746464"/>
                </a:lnTo>
                <a:lnTo>
                  <a:pt x="1195922" y="5749953"/>
                </a:lnTo>
                <a:lnTo>
                  <a:pt x="1195922" y="5752943"/>
                </a:lnTo>
                <a:lnTo>
                  <a:pt x="1194923" y="5755434"/>
                </a:lnTo>
                <a:lnTo>
                  <a:pt x="1192931" y="5756929"/>
                </a:lnTo>
                <a:lnTo>
                  <a:pt x="1189940" y="5757926"/>
                </a:lnTo>
                <a:lnTo>
                  <a:pt x="1185458" y="5758923"/>
                </a:lnTo>
                <a:lnTo>
                  <a:pt x="1178979" y="5759420"/>
                </a:lnTo>
                <a:lnTo>
                  <a:pt x="1171503" y="5758923"/>
                </a:lnTo>
                <a:lnTo>
                  <a:pt x="1162533" y="5757926"/>
                </a:lnTo>
                <a:lnTo>
                  <a:pt x="1166025" y="5766895"/>
                </a:lnTo>
                <a:lnTo>
                  <a:pt x="1169509" y="5773374"/>
                </a:lnTo>
                <a:lnTo>
                  <a:pt x="1173002" y="5778856"/>
                </a:lnTo>
                <a:lnTo>
                  <a:pt x="1175988" y="5782344"/>
                </a:lnTo>
                <a:lnTo>
                  <a:pt x="1180474" y="5783839"/>
                </a:lnTo>
                <a:lnTo>
                  <a:pt x="1183465" y="5784337"/>
                </a:lnTo>
                <a:lnTo>
                  <a:pt x="1187450" y="5783839"/>
                </a:lnTo>
                <a:lnTo>
                  <a:pt x="1190938" y="5782843"/>
                </a:lnTo>
                <a:lnTo>
                  <a:pt x="1194923" y="5780350"/>
                </a:lnTo>
                <a:lnTo>
                  <a:pt x="1198413" y="5778357"/>
                </a:lnTo>
                <a:lnTo>
                  <a:pt x="1206386" y="5771878"/>
                </a:lnTo>
                <a:lnTo>
                  <a:pt x="1213862" y="5765401"/>
                </a:lnTo>
                <a:lnTo>
                  <a:pt x="1217849" y="5763408"/>
                </a:lnTo>
                <a:lnTo>
                  <a:pt x="1221833" y="5760916"/>
                </a:lnTo>
                <a:lnTo>
                  <a:pt x="1225321" y="5775866"/>
                </a:lnTo>
                <a:lnTo>
                  <a:pt x="1228810" y="5788822"/>
                </a:lnTo>
                <a:lnTo>
                  <a:pt x="1231300" y="5794802"/>
                </a:lnTo>
                <a:lnTo>
                  <a:pt x="1234291" y="5800284"/>
                </a:lnTo>
                <a:lnTo>
                  <a:pt x="1236782" y="5805766"/>
                </a:lnTo>
                <a:lnTo>
                  <a:pt x="1239772" y="5810250"/>
                </a:lnTo>
                <a:lnTo>
                  <a:pt x="1243260" y="5814236"/>
                </a:lnTo>
                <a:lnTo>
                  <a:pt x="1247244" y="5818223"/>
                </a:lnTo>
                <a:lnTo>
                  <a:pt x="1251231" y="5821711"/>
                </a:lnTo>
                <a:lnTo>
                  <a:pt x="1255716" y="5825200"/>
                </a:lnTo>
                <a:lnTo>
                  <a:pt x="1261197" y="5828688"/>
                </a:lnTo>
                <a:lnTo>
                  <a:pt x="1266680" y="5831180"/>
                </a:lnTo>
                <a:lnTo>
                  <a:pt x="1273159" y="5834170"/>
                </a:lnTo>
                <a:lnTo>
                  <a:pt x="1280131" y="5836662"/>
                </a:lnTo>
                <a:lnTo>
                  <a:pt x="1281629" y="5842642"/>
                </a:lnTo>
                <a:lnTo>
                  <a:pt x="1282125" y="5848621"/>
                </a:lnTo>
                <a:lnTo>
                  <a:pt x="1281629" y="5854103"/>
                </a:lnTo>
                <a:lnTo>
                  <a:pt x="1279138" y="5859086"/>
                </a:lnTo>
                <a:lnTo>
                  <a:pt x="1276647" y="5863572"/>
                </a:lnTo>
                <a:lnTo>
                  <a:pt x="1273159" y="5867558"/>
                </a:lnTo>
                <a:lnTo>
                  <a:pt x="1269170" y="5872042"/>
                </a:lnTo>
                <a:lnTo>
                  <a:pt x="1265186" y="5875531"/>
                </a:lnTo>
                <a:lnTo>
                  <a:pt x="1255716" y="5883504"/>
                </a:lnTo>
                <a:lnTo>
                  <a:pt x="1251231" y="5887490"/>
                </a:lnTo>
                <a:lnTo>
                  <a:pt x="1247745" y="5891476"/>
                </a:lnTo>
                <a:lnTo>
                  <a:pt x="1244257" y="5895464"/>
                </a:lnTo>
                <a:lnTo>
                  <a:pt x="1241767" y="5899948"/>
                </a:lnTo>
                <a:lnTo>
                  <a:pt x="1239772" y="5905430"/>
                </a:lnTo>
                <a:lnTo>
                  <a:pt x="1239273" y="5910413"/>
                </a:lnTo>
                <a:lnTo>
                  <a:pt x="1234291" y="5911909"/>
                </a:lnTo>
                <a:lnTo>
                  <a:pt x="1228810" y="5913403"/>
                </a:lnTo>
                <a:lnTo>
                  <a:pt x="1223828" y="5913902"/>
                </a:lnTo>
                <a:lnTo>
                  <a:pt x="1219342" y="5913902"/>
                </a:lnTo>
                <a:lnTo>
                  <a:pt x="1213862" y="5913403"/>
                </a:lnTo>
                <a:lnTo>
                  <a:pt x="1208877" y="5911909"/>
                </a:lnTo>
                <a:lnTo>
                  <a:pt x="1204392" y="5910413"/>
                </a:lnTo>
                <a:lnTo>
                  <a:pt x="1198911" y="5907923"/>
                </a:lnTo>
                <a:lnTo>
                  <a:pt x="1193930" y="5905430"/>
                </a:lnTo>
                <a:lnTo>
                  <a:pt x="1189445" y="5901942"/>
                </a:lnTo>
                <a:lnTo>
                  <a:pt x="1184460" y="5897458"/>
                </a:lnTo>
                <a:lnTo>
                  <a:pt x="1178979" y="5891976"/>
                </a:lnTo>
                <a:lnTo>
                  <a:pt x="1174496" y="5886493"/>
                </a:lnTo>
                <a:lnTo>
                  <a:pt x="1169509" y="5879517"/>
                </a:lnTo>
                <a:lnTo>
                  <a:pt x="1164034" y="5872042"/>
                </a:lnTo>
                <a:lnTo>
                  <a:pt x="1159545" y="5863572"/>
                </a:lnTo>
                <a:lnTo>
                  <a:pt x="1119187" y="5891976"/>
                </a:lnTo>
                <a:lnTo>
                  <a:pt x="1115198" y="5887490"/>
                </a:lnTo>
                <a:lnTo>
                  <a:pt x="1111708" y="5883504"/>
                </a:lnTo>
                <a:lnTo>
                  <a:pt x="1109218" y="5879517"/>
                </a:lnTo>
                <a:lnTo>
                  <a:pt x="1107722" y="5876028"/>
                </a:lnTo>
                <a:lnTo>
                  <a:pt x="1105731" y="5872541"/>
                </a:lnTo>
                <a:lnTo>
                  <a:pt x="1105230" y="5869052"/>
                </a:lnTo>
                <a:lnTo>
                  <a:pt x="1104237" y="5863572"/>
                </a:lnTo>
                <a:lnTo>
                  <a:pt x="1102738" y="5857093"/>
                </a:lnTo>
                <a:lnTo>
                  <a:pt x="1101246" y="5851113"/>
                </a:lnTo>
                <a:lnTo>
                  <a:pt x="1100247" y="5847625"/>
                </a:lnTo>
                <a:lnTo>
                  <a:pt x="1098254" y="5844136"/>
                </a:lnTo>
                <a:lnTo>
                  <a:pt x="1096262" y="5840149"/>
                </a:lnTo>
                <a:lnTo>
                  <a:pt x="1093273" y="5836163"/>
                </a:lnTo>
                <a:lnTo>
                  <a:pt x="1093273" y="5841146"/>
                </a:lnTo>
                <a:lnTo>
                  <a:pt x="1092775" y="5846129"/>
                </a:lnTo>
                <a:lnTo>
                  <a:pt x="1091278" y="5851113"/>
                </a:lnTo>
                <a:lnTo>
                  <a:pt x="1090281" y="5855100"/>
                </a:lnTo>
                <a:lnTo>
                  <a:pt x="1089286" y="5858090"/>
                </a:lnTo>
                <a:lnTo>
                  <a:pt x="1087294" y="5861577"/>
                </a:lnTo>
                <a:lnTo>
                  <a:pt x="1085798" y="5864069"/>
                </a:lnTo>
                <a:lnTo>
                  <a:pt x="1083305" y="5867059"/>
                </a:lnTo>
                <a:lnTo>
                  <a:pt x="1081316" y="5868555"/>
                </a:lnTo>
                <a:lnTo>
                  <a:pt x="1078822" y="5870548"/>
                </a:lnTo>
                <a:lnTo>
                  <a:pt x="1075830" y="5871545"/>
                </a:lnTo>
                <a:lnTo>
                  <a:pt x="1073341" y="5872042"/>
                </a:lnTo>
                <a:lnTo>
                  <a:pt x="1069852" y="5872541"/>
                </a:lnTo>
                <a:lnTo>
                  <a:pt x="1066861" y="5872541"/>
                </a:lnTo>
                <a:lnTo>
                  <a:pt x="1059886" y="5872042"/>
                </a:lnTo>
                <a:lnTo>
                  <a:pt x="1052413" y="5869551"/>
                </a:lnTo>
                <a:lnTo>
                  <a:pt x="1044938" y="5866562"/>
                </a:lnTo>
                <a:lnTo>
                  <a:pt x="1037463" y="5861577"/>
                </a:lnTo>
                <a:lnTo>
                  <a:pt x="1029492" y="5856096"/>
                </a:lnTo>
                <a:lnTo>
                  <a:pt x="1022011" y="5849618"/>
                </a:lnTo>
                <a:lnTo>
                  <a:pt x="1014040" y="5842143"/>
                </a:lnTo>
                <a:lnTo>
                  <a:pt x="1007067" y="5834170"/>
                </a:lnTo>
                <a:lnTo>
                  <a:pt x="1000587" y="5825200"/>
                </a:lnTo>
                <a:lnTo>
                  <a:pt x="1002582" y="5821711"/>
                </a:lnTo>
                <a:lnTo>
                  <a:pt x="1005572" y="5819221"/>
                </a:lnTo>
                <a:lnTo>
                  <a:pt x="1008062" y="5818223"/>
                </a:lnTo>
                <a:lnTo>
                  <a:pt x="1010057" y="5818223"/>
                </a:lnTo>
                <a:lnTo>
                  <a:pt x="1013044" y="5818223"/>
                </a:lnTo>
                <a:lnTo>
                  <a:pt x="1015536" y="5819221"/>
                </a:lnTo>
                <a:lnTo>
                  <a:pt x="1020521" y="5822211"/>
                </a:lnTo>
                <a:lnTo>
                  <a:pt x="1025005" y="5825698"/>
                </a:lnTo>
                <a:lnTo>
                  <a:pt x="1029986" y="5828190"/>
                </a:lnTo>
                <a:lnTo>
                  <a:pt x="1032480" y="5829187"/>
                </a:lnTo>
                <a:lnTo>
                  <a:pt x="1035474" y="5829187"/>
                </a:lnTo>
                <a:lnTo>
                  <a:pt x="1037463" y="5829187"/>
                </a:lnTo>
                <a:lnTo>
                  <a:pt x="1040453" y="5827194"/>
                </a:lnTo>
                <a:lnTo>
                  <a:pt x="1027498" y="5810250"/>
                </a:lnTo>
                <a:lnTo>
                  <a:pt x="1015536" y="5792311"/>
                </a:lnTo>
                <a:lnTo>
                  <a:pt x="1003080" y="5774868"/>
                </a:lnTo>
                <a:lnTo>
                  <a:pt x="991621" y="5756929"/>
                </a:lnTo>
                <a:lnTo>
                  <a:pt x="981657" y="5738492"/>
                </a:lnTo>
                <a:lnTo>
                  <a:pt x="971191" y="5721050"/>
                </a:lnTo>
                <a:lnTo>
                  <a:pt x="960723" y="5702613"/>
                </a:lnTo>
                <a:lnTo>
                  <a:pt x="951757" y="5684672"/>
                </a:lnTo>
                <a:lnTo>
                  <a:pt x="942787" y="5666732"/>
                </a:lnTo>
                <a:lnTo>
                  <a:pt x="934312" y="5648294"/>
                </a:lnTo>
                <a:lnTo>
                  <a:pt x="926341" y="5629856"/>
                </a:lnTo>
                <a:lnTo>
                  <a:pt x="918368" y="5611418"/>
                </a:lnTo>
                <a:lnTo>
                  <a:pt x="911392" y="5593977"/>
                </a:lnTo>
                <a:lnTo>
                  <a:pt x="904916" y="5575539"/>
                </a:lnTo>
                <a:lnTo>
                  <a:pt x="897940" y="5557101"/>
                </a:lnTo>
                <a:lnTo>
                  <a:pt x="891960" y="5538662"/>
                </a:lnTo>
                <a:lnTo>
                  <a:pt x="880497" y="5503282"/>
                </a:lnTo>
                <a:lnTo>
                  <a:pt x="870035" y="5468399"/>
                </a:lnTo>
                <a:lnTo>
                  <a:pt x="860565" y="5434015"/>
                </a:lnTo>
                <a:lnTo>
                  <a:pt x="852097" y="5399630"/>
                </a:lnTo>
                <a:lnTo>
                  <a:pt x="844123" y="5367239"/>
                </a:lnTo>
                <a:lnTo>
                  <a:pt x="837147" y="5334350"/>
                </a:lnTo>
                <a:lnTo>
                  <a:pt x="824192" y="5273055"/>
                </a:lnTo>
                <a:lnTo>
                  <a:pt x="814723" y="5265580"/>
                </a:lnTo>
                <a:lnTo>
                  <a:pt x="805257" y="5258105"/>
                </a:lnTo>
                <a:lnTo>
                  <a:pt x="795787" y="5250132"/>
                </a:lnTo>
                <a:lnTo>
                  <a:pt x="786816" y="5241660"/>
                </a:lnTo>
                <a:lnTo>
                  <a:pt x="782833" y="5236677"/>
                </a:lnTo>
                <a:lnTo>
                  <a:pt x="778347" y="5230698"/>
                </a:lnTo>
                <a:lnTo>
                  <a:pt x="773366" y="5224219"/>
                </a:lnTo>
                <a:lnTo>
                  <a:pt x="769380" y="5218239"/>
                </a:lnTo>
                <a:lnTo>
                  <a:pt x="764893" y="5210267"/>
                </a:lnTo>
                <a:lnTo>
                  <a:pt x="760909" y="5202294"/>
                </a:lnTo>
                <a:lnTo>
                  <a:pt x="756920" y="5192825"/>
                </a:lnTo>
                <a:lnTo>
                  <a:pt x="753434" y="5182858"/>
                </a:lnTo>
                <a:lnTo>
                  <a:pt x="757422" y="5179868"/>
                </a:lnTo>
                <a:lnTo>
                  <a:pt x="760909" y="5176878"/>
                </a:lnTo>
                <a:lnTo>
                  <a:pt x="763400" y="5173391"/>
                </a:lnTo>
                <a:lnTo>
                  <a:pt x="764893" y="5168905"/>
                </a:lnTo>
                <a:lnTo>
                  <a:pt x="766390" y="5164420"/>
                </a:lnTo>
                <a:lnTo>
                  <a:pt x="766390" y="5158939"/>
                </a:lnTo>
                <a:lnTo>
                  <a:pt x="765391" y="5153955"/>
                </a:lnTo>
                <a:lnTo>
                  <a:pt x="764394" y="5148474"/>
                </a:lnTo>
                <a:lnTo>
                  <a:pt x="766390" y="5147478"/>
                </a:lnTo>
                <a:lnTo>
                  <a:pt x="767885" y="5148474"/>
                </a:lnTo>
                <a:lnTo>
                  <a:pt x="769380" y="5148972"/>
                </a:lnTo>
                <a:lnTo>
                  <a:pt x="771371" y="5149968"/>
                </a:lnTo>
                <a:lnTo>
                  <a:pt x="774359" y="5152958"/>
                </a:lnTo>
                <a:lnTo>
                  <a:pt x="776852" y="5157444"/>
                </a:lnTo>
                <a:lnTo>
                  <a:pt x="782833" y="5167909"/>
                </a:lnTo>
                <a:lnTo>
                  <a:pt x="787814" y="5178871"/>
                </a:lnTo>
                <a:lnTo>
                  <a:pt x="791305" y="5162926"/>
                </a:lnTo>
                <a:lnTo>
                  <a:pt x="794295" y="5148972"/>
                </a:lnTo>
                <a:lnTo>
                  <a:pt x="795289" y="5135517"/>
                </a:lnTo>
                <a:lnTo>
                  <a:pt x="795787" y="5123059"/>
                </a:lnTo>
                <a:lnTo>
                  <a:pt x="795289" y="5110600"/>
                </a:lnTo>
                <a:lnTo>
                  <a:pt x="793792" y="5098641"/>
                </a:lnTo>
                <a:lnTo>
                  <a:pt x="791305" y="5086682"/>
                </a:lnTo>
                <a:lnTo>
                  <a:pt x="787814" y="5073725"/>
                </a:lnTo>
                <a:lnTo>
                  <a:pt x="783328" y="5061266"/>
                </a:lnTo>
                <a:lnTo>
                  <a:pt x="778347" y="5047314"/>
                </a:lnTo>
                <a:lnTo>
                  <a:pt x="764893" y="5016916"/>
                </a:lnTo>
                <a:lnTo>
                  <a:pt x="748451" y="4981036"/>
                </a:lnTo>
                <a:lnTo>
                  <a:pt x="729015" y="4938180"/>
                </a:lnTo>
                <a:lnTo>
                  <a:pt x="724530" y="4939176"/>
                </a:lnTo>
                <a:lnTo>
                  <a:pt x="722039" y="4940672"/>
                </a:lnTo>
                <a:lnTo>
                  <a:pt x="721044" y="4941668"/>
                </a:lnTo>
                <a:lnTo>
                  <a:pt x="718553" y="4944658"/>
                </a:lnTo>
                <a:lnTo>
                  <a:pt x="717553" y="4947648"/>
                </a:lnTo>
                <a:lnTo>
                  <a:pt x="717553" y="4951634"/>
                </a:lnTo>
                <a:lnTo>
                  <a:pt x="717553" y="4956619"/>
                </a:lnTo>
                <a:lnTo>
                  <a:pt x="719049" y="4965588"/>
                </a:lnTo>
                <a:lnTo>
                  <a:pt x="720548" y="4974558"/>
                </a:lnTo>
                <a:lnTo>
                  <a:pt x="720548" y="4979541"/>
                </a:lnTo>
                <a:lnTo>
                  <a:pt x="719548" y="4983527"/>
                </a:lnTo>
                <a:lnTo>
                  <a:pt x="718050" y="4986019"/>
                </a:lnTo>
                <a:lnTo>
                  <a:pt x="717056" y="4988013"/>
                </a:lnTo>
                <a:lnTo>
                  <a:pt x="715563" y="4989009"/>
                </a:lnTo>
                <a:lnTo>
                  <a:pt x="714068" y="4990006"/>
                </a:lnTo>
                <a:lnTo>
                  <a:pt x="711580" y="4991002"/>
                </a:lnTo>
                <a:lnTo>
                  <a:pt x="706592" y="4991502"/>
                </a:lnTo>
                <a:lnTo>
                  <a:pt x="706592" y="4980537"/>
                </a:lnTo>
                <a:lnTo>
                  <a:pt x="706592" y="4972565"/>
                </a:lnTo>
                <a:lnTo>
                  <a:pt x="706592" y="4965588"/>
                </a:lnTo>
                <a:lnTo>
                  <a:pt x="706592" y="4960106"/>
                </a:lnTo>
                <a:lnTo>
                  <a:pt x="705095" y="4954626"/>
                </a:lnTo>
                <a:lnTo>
                  <a:pt x="702107" y="4947648"/>
                </a:lnTo>
                <a:lnTo>
                  <a:pt x="696629" y="4939675"/>
                </a:lnTo>
                <a:lnTo>
                  <a:pt x="689653" y="4929210"/>
                </a:lnTo>
                <a:lnTo>
                  <a:pt x="691144" y="4927716"/>
                </a:lnTo>
                <a:lnTo>
                  <a:pt x="692640" y="4926720"/>
                </a:lnTo>
                <a:lnTo>
                  <a:pt x="694634" y="4926220"/>
                </a:lnTo>
                <a:lnTo>
                  <a:pt x="696629" y="4926220"/>
                </a:lnTo>
                <a:lnTo>
                  <a:pt x="699616" y="4926220"/>
                </a:lnTo>
                <a:lnTo>
                  <a:pt x="703103" y="4927716"/>
                </a:lnTo>
                <a:lnTo>
                  <a:pt x="706592" y="4929210"/>
                </a:lnTo>
                <a:lnTo>
                  <a:pt x="709582" y="4930207"/>
                </a:lnTo>
                <a:lnTo>
                  <a:pt x="713069" y="4930706"/>
                </a:lnTo>
                <a:lnTo>
                  <a:pt x="714565" y="4930706"/>
                </a:lnTo>
                <a:lnTo>
                  <a:pt x="716558" y="4930207"/>
                </a:lnTo>
                <a:lnTo>
                  <a:pt x="712573" y="4925723"/>
                </a:lnTo>
                <a:lnTo>
                  <a:pt x="709086" y="4921735"/>
                </a:lnTo>
                <a:lnTo>
                  <a:pt x="706093" y="4916752"/>
                </a:lnTo>
                <a:lnTo>
                  <a:pt x="703103" y="4912766"/>
                </a:lnTo>
                <a:lnTo>
                  <a:pt x="701610" y="4908280"/>
                </a:lnTo>
                <a:lnTo>
                  <a:pt x="699616" y="4904294"/>
                </a:lnTo>
                <a:lnTo>
                  <a:pt x="696629" y="4895823"/>
                </a:lnTo>
                <a:lnTo>
                  <a:pt x="695630" y="4887352"/>
                </a:lnTo>
                <a:lnTo>
                  <a:pt x="695630" y="4878381"/>
                </a:lnTo>
                <a:lnTo>
                  <a:pt x="695630" y="4870408"/>
                </a:lnTo>
                <a:lnTo>
                  <a:pt x="696127" y="4861936"/>
                </a:lnTo>
                <a:lnTo>
                  <a:pt x="696629" y="4853466"/>
                </a:lnTo>
                <a:lnTo>
                  <a:pt x="696629" y="4845491"/>
                </a:lnTo>
                <a:lnTo>
                  <a:pt x="696127" y="4837021"/>
                </a:lnTo>
                <a:lnTo>
                  <a:pt x="694634" y="4828050"/>
                </a:lnTo>
                <a:lnTo>
                  <a:pt x="693635" y="4824064"/>
                </a:lnTo>
                <a:lnTo>
                  <a:pt x="691642" y="4820077"/>
                </a:lnTo>
                <a:lnTo>
                  <a:pt x="690146" y="4815592"/>
                </a:lnTo>
                <a:lnTo>
                  <a:pt x="687655" y="4811605"/>
                </a:lnTo>
                <a:lnTo>
                  <a:pt x="684171" y="4807121"/>
                </a:lnTo>
                <a:lnTo>
                  <a:pt x="681178" y="4803134"/>
                </a:lnTo>
                <a:lnTo>
                  <a:pt x="677195" y="4799147"/>
                </a:lnTo>
                <a:lnTo>
                  <a:pt x="672708" y="4794663"/>
                </a:lnTo>
                <a:lnTo>
                  <a:pt x="671209" y="4786191"/>
                </a:lnTo>
                <a:lnTo>
                  <a:pt x="671209" y="4781208"/>
                </a:lnTo>
                <a:lnTo>
                  <a:pt x="671711" y="4779713"/>
                </a:lnTo>
                <a:lnTo>
                  <a:pt x="672208" y="4778219"/>
                </a:lnTo>
                <a:lnTo>
                  <a:pt x="673207" y="4777220"/>
                </a:lnTo>
                <a:lnTo>
                  <a:pt x="674701" y="4777220"/>
                </a:lnTo>
                <a:lnTo>
                  <a:pt x="677195" y="4777220"/>
                </a:lnTo>
                <a:lnTo>
                  <a:pt x="680682" y="4778716"/>
                </a:lnTo>
                <a:lnTo>
                  <a:pt x="684171" y="4781208"/>
                </a:lnTo>
                <a:lnTo>
                  <a:pt x="688158" y="4784198"/>
                </a:lnTo>
                <a:lnTo>
                  <a:pt x="695630" y="4789679"/>
                </a:lnTo>
                <a:lnTo>
                  <a:pt x="699117" y="4792171"/>
                </a:lnTo>
                <a:lnTo>
                  <a:pt x="702107" y="4793168"/>
                </a:lnTo>
                <a:lnTo>
                  <a:pt x="703103" y="4793168"/>
                </a:lnTo>
                <a:lnTo>
                  <a:pt x="703603" y="4793168"/>
                </a:lnTo>
                <a:lnTo>
                  <a:pt x="704099" y="4792171"/>
                </a:lnTo>
                <a:lnTo>
                  <a:pt x="705095" y="4791174"/>
                </a:lnTo>
                <a:lnTo>
                  <a:pt x="704099" y="4787188"/>
                </a:lnTo>
                <a:lnTo>
                  <a:pt x="702605" y="4780709"/>
                </a:lnTo>
                <a:lnTo>
                  <a:pt x="704099" y="4780709"/>
                </a:lnTo>
                <a:lnTo>
                  <a:pt x="706093" y="4781208"/>
                </a:lnTo>
                <a:lnTo>
                  <a:pt x="709582" y="4782205"/>
                </a:lnTo>
                <a:lnTo>
                  <a:pt x="712573" y="4785195"/>
                </a:lnTo>
                <a:lnTo>
                  <a:pt x="714565" y="4789181"/>
                </a:lnTo>
                <a:lnTo>
                  <a:pt x="717553" y="4793667"/>
                </a:lnTo>
                <a:lnTo>
                  <a:pt x="719548" y="4799147"/>
                </a:lnTo>
                <a:lnTo>
                  <a:pt x="724530" y="4811605"/>
                </a:lnTo>
                <a:lnTo>
                  <a:pt x="733005" y="4839014"/>
                </a:lnTo>
                <a:lnTo>
                  <a:pt x="736988" y="4850973"/>
                </a:lnTo>
                <a:lnTo>
                  <a:pt x="739978" y="4856953"/>
                </a:lnTo>
                <a:lnTo>
                  <a:pt x="741972" y="4861438"/>
                </a:lnTo>
                <a:lnTo>
                  <a:pt x="745957" y="4858946"/>
                </a:lnTo>
                <a:lnTo>
                  <a:pt x="748945" y="4856953"/>
                </a:lnTo>
                <a:lnTo>
                  <a:pt x="751442" y="4854462"/>
                </a:lnTo>
                <a:lnTo>
                  <a:pt x="753434" y="4851472"/>
                </a:lnTo>
                <a:lnTo>
                  <a:pt x="754927" y="4848980"/>
                </a:lnTo>
                <a:lnTo>
                  <a:pt x="755921" y="4845491"/>
                </a:lnTo>
                <a:lnTo>
                  <a:pt x="756424" y="4842004"/>
                </a:lnTo>
                <a:lnTo>
                  <a:pt x="756424" y="4838515"/>
                </a:lnTo>
                <a:lnTo>
                  <a:pt x="755921" y="4831040"/>
                </a:lnTo>
                <a:lnTo>
                  <a:pt x="753933" y="4823566"/>
                </a:lnTo>
                <a:lnTo>
                  <a:pt x="750940" y="4815094"/>
                </a:lnTo>
                <a:lnTo>
                  <a:pt x="747452" y="4807121"/>
                </a:lnTo>
                <a:lnTo>
                  <a:pt x="738482" y="4789679"/>
                </a:lnTo>
                <a:lnTo>
                  <a:pt x="730510" y="4772736"/>
                </a:lnTo>
                <a:lnTo>
                  <a:pt x="728020" y="4764764"/>
                </a:lnTo>
                <a:lnTo>
                  <a:pt x="725526" y="4757288"/>
                </a:lnTo>
                <a:lnTo>
                  <a:pt x="723535" y="4749813"/>
                </a:lnTo>
                <a:lnTo>
                  <a:pt x="723535" y="4746324"/>
                </a:lnTo>
                <a:lnTo>
                  <a:pt x="723535" y="4743335"/>
                </a:lnTo>
                <a:lnTo>
                  <a:pt x="731010" y="4751309"/>
                </a:lnTo>
                <a:lnTo>
                  <a:pt x="736491" y="4756789"/>
                </a:lnTo>
                <a:lnTo>
                  <a:pt x="738482" y="4758285"/>
                </a:lnTo>
                <a:lnTo>
                  <a:pt x="740974" y="4758783"/>
                </a:lnTo>
                <a:lnTo>
                  <a:pt x="742471" y="4759282"/>
                </a:lnTo>
                <a:lnTo>
                  <a:pt x="743964" y="4758783"/>
                </a:lnTo>
                <a:lnTo>
                  <a:pt x="744959" y="4758285"/>
                </a:lnTo>
                <a:lnTo>
                  <a:pt x="745957" y="4757288"/>
                </a:lnTo>
                <a:lnTo>
                  <a:pt x="747950" y="4753800"/>
                </a:lnTo>
                <a:lnTo>
                  <a:pt x="748945" y="4749316"/>
                </a:lnTo>
                <a:lnTo>
                  <a:pt x="749447" y="4743335"/>
                </a:lnTo>
                <a:lnTo>
                  <a:pt x="751442" y="4732372"/>
                </a:lnTo>
                <a:lnTo>
                  <a:pt x="752437" y="4727389"/>
                </a:lnTo>
                <a:lnTo>
                  <a:pt x="753933" y="4722903"/>
                </a:lnTo>
                <a:lnTo>
                  <a:pt x="754927" y="4720910"/>
                </a:lnTo>
                <a:lnTo>
                  <a:pt x="756424" y="4719914"/>
                </a:lnTo>
                <a:lnTo>
                  <a:pt x="757422" y="4719416"/>
                </a:lnTo>
                <a:lnTo>
                  <a:pt x="759417" y="4718917"/>
                </a:lnTo>
                <a:lnTo>
                  <a:pt x="761405" y="4718917"/>
                </a:lnTo>
                <a:lnTo>
                  <a:pt x="763896" y="4719416"/>
                </a:lnTo>
                <a:lnTo>
                  <a:pt x="766390" y="4720910"/>
                </a:lnTo>
                <a:lnTo>
                  <a:pt x="769380" y="4722903"/>
                </a:lnTo>
                <a:lnTo>
                  <a:pt x="764394" y="4709449"/>
                </a:lnTo>
                <a:lnTo>
                  <a:pt x="759910" y="4697987"/>
                </a:lnTo>
                <a:lnTo>
                  <a:pt x="755427" y="4688518"/>
                </a:lnTo>
                <a:lnTo>
                  <a:pt x="750940" y="4680048"/>
                </a:lnTo>
                <a:lnTo>
                  <a:pt x="741972" y="4666094"/>
                </a:lnTo>
                <a:lnTo>
                  <a:pt x="734993" y="4654633"/>
                </a:lnTo>
                <a:lnTo>
                  <a:pt x="732502" y="4649152"/>
                </a:lnTo>
                <a:lnTo>
                  <a:pt x="730015" y="4643670"/>
                </a:lnTo>
                <a:lnTo>
                  <a:pt x="729015" y="4638687"/>
                </a:lnTo>
                <a:lnTo>
                  <a:pt x="728020" y="4632707"/>
                </a:lnTo>
                <a:lnTo>
                  <a:pt x="728020" y="4626229"/>
                </a:lnTo>
                <a:lnTo>
                  <a:pt x="729015" y="4618753"/>
                </a:lnTo>
                <a:lnTo>
                  <a:pt x="730510" y="4610282"/>
                </a:lnTo>
                <a:lnTo>
                  <a:pt x="733501" y="4600316"/>
                </a:lnTo>
                <a:lnTo>
                  <a:pt x="732003" y="4595333"/>
                </a:lnTo>
                <a:lnTo>
                  <a:pt x="730015" y="4589851"/>
                </a:lnTo>
                <a:lnTo>
                  <a:pt x="728020" y="4585864"/>
                </a:lnTo>
                <a:lnTo>
                  <a:pt x="726025" y="4581878"/>
                </a:lnTo>
                <a:lnTo>
                  <a:pt x="723535" y="4578389"/>
                </a:lnTo>
                <a:lnTo>
                  <a:pt x="721541" y="4575898"/>
                </a:lnTo>
                <a:lnTo>
                  <a:pt x="716558" y="4570914"/>
                </a:lnTo>
                <a:lnTo>
                  <a:pt x="711074" y="4568423"/>
                </a:lnTo>
                <a:lnTo>
                  <a:pt x="705597" y="4565433"/>
                </a:lnTo>
                <a:lnTo>
                  <a:pt x="694634" y="4560948"/>
                </a:lnTo>
                <a:lnTo>
                  <a:pt x="692144" y="4561447"/>
                </a:lnTo>
                <a:lnTo>
                  <a:pt x="690146" y="4562941"/>
                </a:lnTo>
                <a:lnTo>
                  <a:pt x="688654" y="4565433"/>
                </a:lnTo>
                <a:lnTo>
                  <a:pt x="687159" y="4568423"/>
                </a:lnTo>
                <a:lnTo>
                  <a:pt x="686659" y="4571912"/>
                </a:lnTo>
                <a:lnTo>
                  <a:pt x="686163" y="4575898"/>
                </a:lnTo>
                <a:lnTo>
                  <a:pt x="686659" y="4584868"/>
                </a:lnTo>
                <a:lnTo>
                  <a:pt x="687655" y="4594336"/>
                </a:lnTo>
                <a:lnTo>
                  <a:pt x="690146" y="4604801"/>
                </a:lnTo>
                <a:lnTo>
                  <a:pt x="691642" y="4608788"/>
                </a:lnTo>
                <a:lnTo>
                  <a:pt x="693635" y="4613271"/>
                </a:lnTo>
                <a:lnTo>
                  <a:pt x="695630" y="4616760"/>
                </a:lnTo>
                <a:lnTo>
                  <a:pt x="698118" y="4620249"/>
                </a:lnTo>
                <a:lnTo>
                  <a:pt x="694136" y="4617259"/>
                </a:lnTo>
                <a:lnTo>
                  <a:pt x="690146" y="4614268"/>
                </a:lnTo>
                <a:lnTo>
                  <a:pt x="687159" y="4610781"/>
                </a:lnTo>
                <a:lnTo>
                  <a:pt x="684666" y="4606794"/>
                </a:lnTo>
                <a:lnTo>
                  <a:pt x="682677" y="4601811"/>
                </a:lnTo>
                <a:lnTo>
                  <a:pt x="680682" y="4596827"/>
                </a:lnTo>
                <a:lnTo>
                  <a:pt x="679683" y="4591844"/>
                </a:lnTo>
                <a:lnTo>
                  <a:pt x="678688" y="4585864"/>
                </a:lnTo>
                <a:lnTo>
                  <a:pt x="678192" y="4573406"/>
                </a:lnTo>
                <a:lnTo>
                  <a:pt x="678192" y="4560450"/>
                </a:lnTo>
                <a:lnTo>
                  <a:pt x="679185" y="4545500"/>
                </a:lnTo>
                <a:lnTo>
                  <a:pt x="680682" y="4529055"/>
                </a:lnTo>
                <a:lnTo>
                  <a:pt x="684171" y="4495667"/>
                </a:lnTo>
                <a:lnTo>
                  <a:pt x="686163" y="4477728"/>
                </a:lnTo>
                <a:lnTo>
                  <a:pt x="687159" y="4459290"/>
                </a:lnTo>
                <a:lnTo>
                  <a:pt x="687655" y="4441350"/>
                </a:lnTo>
                <a:lnTo>
                  <a:pt x="687159" y="4422912"/>
                </a:lnTo>
                <a:lnTo>
                  <a:pt x="686659" y="4413443"/>
                </a:lnTo>
                <a:lnTo>
                  <a:pt x="685164" y="4403975"/>
                </a:lnTo>
                <a:lnTo>
                  <a:pt x="684171" y="4394506"/>
                </a:lnTo>
                <a:lnTo>
                  <a:pt x="682677" y="4385537"/>
                </a:lnTo>
                <a:lnTo>
                  <a:pt x="688654" y="4389523"/>
                </a:lnTo>
                <a:lnTo>
                  <a:pt x="694136" y="4393510"/>
                </a:lnTo>
                <a:lnTo>
                  <a:pt x="699117" y="4398992"/>
                </a:lnTo>
                <a:lnTo>
                  <a:pt x="704099" y="4403975"/>
                </a:lnTo>
                <a:lnTo>
                  <a:pt x="708086" y="4409457"/>
                </a:lnTo>
                <a:lnTo>
                  <a:pt x="712573" y="4415936"/>
                </a:lnTo>
                <a:lnTo>
                  <a:pt x="715563" y="4422912"/>
                </a:lnTo>
                <a:lnTo>
                  <a:pt x="718553" y="4429888"/>
                </a:lnTo>
                <a:lnTo>
                  <a:pt x="721541" y="4436864"/>
                </a:lnTo>
                <a:lnTo>
                  <a:pt x="723535" y="4445336"/>
                </a:lnTo>
                <a:lnTo>
                  <a:pt x="728519" y="4461781"/>
                </a:lnTo>
                <a:lnTo>
                  <a:pt x="732502" y="4478724"/>
                </a:lnTo>
                <a:lnTo>
                  <a:pt x="735991" y="4497162"/>
                </a:lnTo>
                <a:lnTo>
                  <a:pt x="739479" y="4516099"/>
                </a:lnTo>
                <a:lnTo>
                  <a:pt x="743465" y="4535035"/>
                </a:lnTo>
                <a:lnTo>
                  <a:pt x="747950" y="4554469"/>
                </a:lnTo>
                <a:lnTo>
                  <a:pt x="753434" y="4573406"/>
                </a:lnTo>
                <a:lnTo>
                  <a:pt x="756920" y="4582375"/>
                </a:lnTo>
                <a:lnTo>
                  <a:pt x="760909" y="4592343"/>
                </a:lnTo>
                <a:lnTo>
                  <a:pt x="764893" y="4601312"/>
                </a:lnTo>
                <a:lnTo>
                  <a:pt x="769380" y="4610282"/>
                </a:lnTo>
                <a:lnTo>
                  <a:pt x="774861" y="4619253"/>
                </a:lnTo>
                <a:lnTo>
                  <a:pt x="779843" y="4627723"/>
                </a:lnTo>
                <a:lnTo>
                  <a:pt x="786320" y="4635697"/>
                </a:lnTo>
                <a:lnTo>
                  <a:pt x="793294" y="4643670"/>
                </a:lnTo>
                <a:lnTo>
                  <a:pt x="791305" y="4650149"/>
                </a:lnTo>
                <a:lnTo>
                  <a:pt x="790804" y="4655629"/>
                </a:lnTo>
                <a:lnTo>
                  <a:pt x="790306" y="4661610"/>
                </a:lnTo>
                <a:lnTo>
                  <a:pt x="789809" y="4666593"/>
                </a:lnTo>
                <a:lnTo>
                  <a:pt x="790306" y="4671077"/>
                </a:lnTo>
                <a:lnTo>
                  <a:pt x="790804" y="4676062"/>
                </a:lnTo>
                <a:lnTo>
                  <a:pt x="791305" y="4680048"/>
                </a:lnTo>
                <a:lnTo>
                  <a:pt x="792299" y="4684035"/>
                </a:lnTo>
                <a:lnTo>
                  <a:pt x="795787" y="4691011"/>
                </a:lnTo>
                <a:lnTo>
                  <a:pt x="799772" y="4697489"/>
                </a:lnTo>
                <a:lnTo>
                  <a:pt x="805257" y="4703469"/>
                </a:lnTo>
                <a:lnTo>
                  <a:pt x="810242" y="4709449"/>
                </a:lnTo>
                <a:lnTo>
                  <a:pt x="821199" y="4720910"/>
                </a:lnTo>
                <a:lnTo>
                  <a:pt x="826182" y="4727389"/>
                </a:lnTo>
                <a:lnTo>
                  <a:pt x="830667" y="4734864"/>
                </a:lnTo>
                <a:lnTo>
                  <a:pt x="835650" y="4742837"/>
                </a:lnTo>
                <a:lnTo>
                  <a:pt x="837147" y="4746823"/>
                </a:lnTo>
                <a:lnTo>
                  <a:pt x="838141" y="4751309"/>
                </a:lnTo>
                <a:lnTo>
                  <a:pt x="839637" y="4756789"/>
                </a:lnTo>
                <a:lnTo>
                  <a:pt x="840632" y="4761772"/>
                </a:lnTo>
                <a:lnTo>
                  <a:pt x="841133" y="4767254"/>
                </a:lnTo>
                <a:lnTo>
                  <a:pt x="841133" y="4773234"/>
                </a:lnTo>
                <a:lnTo>
                  <a:pt x="837644" y="4773234"/>
                </a:lnTo>
                <a:lnTo>
                  <a:pt x="833658" y="4772237"/>
                </a:lnTo>
                <a:lnTo>
                  <a:pt x="830171" y="4770244"/>
                </a:lnTo>
                <a:lnTo>
                  <a:pt x="826682" y="4768251"/>
                </a:lnTo>
                <a:lnTo>
                  <a:pt x="824192" y="4764764"/>
                </a:lnTo>
                <a:lnTo>
                  <a:pt x="820703" y="4761275"/>
                </a:lnTo>
                <a:lnTo>
                  <a:pt x="814723" y="4752803"/>
                </a:lnTo>
                <a:lnTo>
                  <a:pt x="809242" y="4742837"/>
                </a:lnTo>
                <a:lnTo>
                  <a:pt x="803262" y="4732372"/>
                </a:lnTo>
                <a:lnTo>
                  <a:pt x="797780" y="4722406"/>
                </a:lnTo>
                <a:lnTo>
                  <a:pt x="791801" y="4712937"/>
                </a:lnTo>
                <a:lnTo>
                  <a:pt x="790804" y="4717920"/>
                </a:lnTo>
                <a:lnTo>
                  <a:pt x="789809" y="4722903"/>
                </a:lnTo>
                <a:lnTo>
                  <a:pt x="789310" y="4727389"/>
                </a:lnTo>
                <a:lnTo>
                  <a:pt x="788313" y="4732372"/>
                </a:lnTo>
                <a:lnTo>
                  <a:pt x="789310" y="4742338"/>
                </a:lnTo>
                <a:lnTo>
                  <a:pt x="790804" y="4751806"/>
                </a:lnTo>
                <a:lnTo>
                  <a:pt x="793294" y="4762271"/>
                </a:lnTo>
                <a:lnTo>
                  <a:pt x="796286" y="4772237"/>
                </a:lnTo>
                <a:lnTo>
                  <a:pt x="800769" y="4782205"/>
                </a:lnTo>
                <a:lnTo>
                  <a:pt x="805753" y="4792670"/>
                </a:lnTo>
                <a:lnTo>
                  <a:pt x="815223" y="4814098"/>
                </a:lnTo>
                <a:lnTo>
                  <a:pt x="825684" y="4836023"/>
                </a:lnTo>
                <a:lnTo>
                  <a:pt x="830171" y="4847484"/>
                </a:lnTo>
                <a:lnTo>
                  <a:pt x="834157" y="4859445"/>
                </a:lnTo>
                <a:lnTo>
                  <a:pt x="837644" y="4871903"/>
                </a:lnTo>
                <a:lnTo>
                  <a:pt x="840632" y="4884362"/>
                </a:lnTo>
                <a:lnTo>
                  <a:pt x="844620" y="4863929"/>
                </a:lnTo>
                <a:lnTo>
                  <a:pt x="848112" y="4842501"/>
                </a:lnTo>
                <a:lnTo>
                  <a:pt x="851099" y="4821571"/>
                </a:lnTo>
                <a:lnTo>
                  <a:pt x="853589" y="4799646"/>
                </a:lnTo>
                <a:lnTo>
                  <a:pt x="858577" y="4754796"/>
                </a:lnTo>
                <a:lnTo>
                  <a:pt x="861065" y="4709449"/>
                </a:lnTo>
                <a:lnTo>
                  <a:pt x="860069" y="4703469"/>
                </a:lnTo>
                <a:lnTo>
                  <a:pt x="857579" y="4697987"/>
                </a:lnTo>
                <a:lnTo>
                  <a:pt x="856084" y="4693503"/>
                </a:lnTo>
                <a:lnTo>
                  <a:pt x="853091" y="4691011"/>
                </a:lnTo>
                <a:lnTo>
                  <a:pt x="851099" y="4688518"/>
                </a:lnTo>
                <a:lnTo>
                  <a:pt x="848608" y="4686028"/>
                </a:lnTo>
                <a:lnTo>
                  <a:pt x="843128" y="4684035"/>
                </a:lnTo>
                <a:lnTo>
                  <a:pt x="837644" y="4681045"/>
                </a:lnTo>
                <a:lnTo>
                  <a:pt x="834655" y="4679549"/>
                </a:lnTo>
                <a:lnTo>
                  <a:pt x="832661" y="4676559"/>
                </a:lnTo>
                <a:lnTo>
                  <a:pt x="830171" y="4673570"/>
                </a:lnTo>
                <a:lnTo>
                  <a:pt x="828175" y="4669583"/>
                </a:lnTo>
                <a:lnTo>
                  <a:pt x="826182" y="4664101"/>
                </a:lnTo>
                <a:lnTo>
                  <a:pt x="824687" y="4657622"/>
                </a:lnTo>
                <a:lnTo>
                  <a:pt x="847610" y="4647656"/>
                </a:lnTo>
                <a:lnTo>
                  <a:pt x="845121" y="4639185"/>
                </a:lnTo>
                <a:lnTo>
                  <a:pt x="842131" y="4631711"/>
                </a:lnTo>
                <a:lnTo>
                  <a:pt x="839637" y="4626229"/>
                </a:lnTo>
                <a:lnTo>
                  <a:pt x="836152" y="4620747"/>
                </a:lnTo>
                <a:lnTo>
                  <a:pt x="832661" y="4616760"/>
                </a:lnTo>
                <a:lnTo>
                  <a:pt x="829172" y="4613271"/>
                </a:lnTo>
                <a:lnTo>
                  <a:pt x="821699" y="4607292"/>
                </a:lnTo>
                <a:lnTo>
                  <a:pt x="818213" y="4603805"/>
                </a:lnTo>
                <a:lnTo>
                  <a:pt x="814723" y="4600316"/>
                </a:lnTo>
                <a:lnTo>
                  <a:pt x="811237" y="4596329"/>
                </a:lnTo>
                <a:lnTo>
                  <a:pt x="807747" y="4591346"/>
                </a:lnTo>
                <a:lnTo>
                  <a:pt x="805257" y="4585365"/>
                </a:lnTo>
                <a:lnTo>
                  <a:pt x="802763" y="4578389"/>
                </a:lnTo>
                <a:lnTo>
                  <a:pt x="800769" y="4569917"/>
                </a:lnTo>
                <a:lnTo>
                  <a:pt x="798281" y="4559454"/>
                </a:lnTo>
                <a:lnTo>
                  <a:pt x="803758" y="4566430"/>
                </a:lnTo>
                <a:lnTo>
                  <a:pt x="809242" y="4570914"/>
                </a:lnTo>
                <a:lnTo>
                  <a:pt x="812732" y="4573905"/>
                </a:lnTo>
                <a:lnTo>
                  <a:pt x="816218" y="4574902"/>
                </a:lnTo>
                <a:lnTo>
                  <a:pt x="817713" y="4574902"/>
                </a:lnTo>
                <a:lnTo>
                  <a:pt x="818709" y="4574902"/>
                </a:lnTo>
                <a:lnTo>
                  <a:pt x="821199" y="4573406"/>
                </a:lnTo>
                <a:lnTo>
                  <a:pt x="823194" y="4570416"/>
                </a:lnTo>
                <a:lnTo>
                  <a:pt x="825189" y="4566927"/>
                </a:lnTo>
                <a:lnTo>
                  <a:pt x="829172" y="4558954"/>
                </a:lnTo>
                <a:lnTo>
                  <a:pt x="832165" y="4554469"/>
                </a:lnTo>
                <a:lnTo>
                  <a:pt x="834157" y="4549985"/>
                </a:lnTo>
                <a:lnTo>
                  <a:pt x="837644" y="4545999"/>
                </a:lnTo>
                <a:lnTo>
                  <a:pt x="841632" y="4542510"/>
                </a:lnTo>
                <a:lnTo>
                  <a:pt x="846118" y="4539520"/>
                </a:lnTo>
                <a:lnTo>
                  <a:pt x="849107" y="4538523"/>
                </a:lnTo>
                <a:lnTo>
                  <a:pt x="852097" y="4537527"/>
                </a:lnTo>
                <a:lnTo>
                  <a:pt x="848608" y="4526065"/>
                </a:lnTo>
                <a:lnTo>
                  <a:pt x="845615" y="4516597"/>
                </a:lnTo>
                <a:lnTo>
                  <a:pt x="842131" y="4509621"/>
                </a:lnTo>
                <a:lnTo>
                  <a:pt x="839637" y="4504638"/>
                </a:lnTo>
                <a:lnTo>
                  <a:pt x="836651" y="4501648"/>
                </a:lnTo>
                <a:lnTo>
                  <a:pt x="833658" y="4500651"/>
                </a:lnTo>
                <a:lnTo>
                  <a:pt x="830667" y="4500651"/>
                </a:lnTo>
                <a:lnTo>
                  <a:pt x="828175" y="4501149"/>
                </a:lnTo>
                <a:lnTo>
                  <a:pt x="821699" y="4504138"/>
                </a:lnTo>
                <a:lnTo>
                  <a:pt x="818213" y="4505634"/>
                </a:lnTo>
                <a:lnTo>
                  <a:pt x="814723" y="4507627"/>
                </a:lnTo>
                <a:lnTo>
                  <a:pt x="810734" y="4508624"/>
                </a:lnTo>
                <a:lnTo>
                  <a:pt x="806748" y="4508624"/>
                </a:lnTo>
                <a:lnTo>
                  <a:pt x="802763" y="4507627"/>
                </a:lnTo>
                <a:lnTo>
                  <a:pt x="798281" y="4505135"/>
                </a:lnTo>
                <a:lnTo>
                  <a:pt x="791801" y="4488690"/>
                </a:lnTo>
                <a:lnTo>
                  <a:pt x="786320" y="4472745"/>
                </a:lnTo>
                <a:lnTo>
                  <a:pt x="781835" y="4456798"/>
                </a:lnTo>
                <a:lnTo>
                  <a:pt x="777848" y="4441849"/>
                </a:lnTo>
                <a:lnTo>
                  <a:pt x="773366" y="4426401"/>
                </a:lnTo>
                <a:lnTo>
                  <a:pt x="770875" y="4411450"/>
                </a:lnTo>
                <a:lnTo>
                  <a:pt x="764893" y="4382050"/>
                </a:lnTo>
                <a:lnTo>
                  <a:pt x="755921" y="4325241"/>
                </a:lnTo>
                <a:lnTo>
                  <a:pt x="749944" y="4296835"/>
                </a:lnTo>
                <a:lnTo>
                  <a:pt x="746455" y="4282384"/>
                </a:lnTo>
                <a:lnTo>
                  <a:pt x="743465" y="4267435"/>
                </a:lnTo>
                <a:lnTo>
                  <a:pt x="741473" y="4264942"/>
                </a:lnTo>
                <a:lnTo>
                  <a:pt x="739978" y="4262949"/>
                </a:lnTo>
                <a:lnTo>
                  <a:pt x="737982" y="4261454"/>
                </a:lnTo>
                <a:lnTo>
                  <a:pt x="736491" y="4259959"/>
                </a:lnTo>
                <a:lnTo>
                  <a:pt x="733998" y="4259460"/>
                </a:lnTo>
                <a:lnTo>
                  <a:pt x="732502" y="4259460"/>
                </a:lnTo>
                <a:lnTo>
                  <a:pt x="728020" y="4259959"/>
                </a:lnTo>
                <a:lnTo>
                  <a:pt x="722539" y="4261454"/>
                </a:lnTo>
                <a:lnTo>
                  <a:pt x="718050" y="4262949"/>
                </a:lnTo>
                <a:lnTo>
                  <a:pt x="713069" y="4264942"/>
                </a:lnTo>
                <a:lnTo>
                  <a:pt x="708086" y="4265939"/>
                </a:lnTo>
                <a:lnTo>
                  <a:pt x="717056" y="4278896"/>
                </a:lnTo>
                <a:lnTo>
                  <a:pt x="725526" y="4293348"/>
                </a:lnTo>
                <a:lnTo>
                  <a:pt x="733501" y="4309792"/>
                </a:lnTo>
                <a:lnTo>
                  <a:pt x="736988" y="4317765"/>
                </a:lnTo>
                <a:lnTo>
                  <a:pt x="740476" y="4326735"/>
                </a:lnTo>
                <a:lnTo>
                  <a:pt x="743465" y="4335206"/>
                </a:lnTo>
                <a:lnTo>
                  <a:pt x="745459" y="4343179"/>
                </a:lnTo>
                <a:lnTo>
                  <a:pt x="747452" y="4351651"/>
                </a:lnTo>
                <a:lnTo>
                  <a:pt x="748451" y="4359624"/>
                </a:lnTo>
                <a:lnTo>
                  <a:pt x="748451" y="4367598"/>
                </a:lnTo>
                <a:lnTo>
                  <a:pt x="747950" y="4376069"/>
                </a:lnTo>
                <a:lnTo>
                  <a:pt x="746455" y="4383046"/>
                </a:lnTo>
                <a:lnTo>
                  <a:pt x="744463" y="4390023"/>
                </a:lnTo>
                <a:lnTo>
                  <a:pt x="744463" y="4388527"/>
                </a:lnTo>
                <a:lnTo>
                  <a:pt x="743964" y="4385537"/>
                </a:lnTo>
                <a:lnTo>
                  <a:pt x="741972" y="4380057"/>
                </a:lnTo>
                <a:lnTo>
                  <a:pt x="739978" y="4371585"/>
                </a:lnTo>
                <a:lnTo>
                  <a:pt x="735991" y="4362614"/>
                </a:lnTo>
                <a:lnTo>
                  <a:pt x="731010" y="4353147"/>
                </a:lnTo>
                <a:lnTo>
                  <a:pt x="725526" y="4343179"/>
                </a:lnTo>
                <a:lnTo>
                  <a:pt x="719548" y="4333711"/>
                </a:lnTo>
                <a:lnTo>
                  <a:pt x="714068" y="4324244"/>
                </a:lnTo>
                <a:lnTo>
                  <a:pt x="707588" y="4316270"/>
                </a:lnTo>
                <a:lnTo>
                  <a:pt x="702107" y="4309792"/>
                </a:lnTo>
                <a:lnTo>
                  <a:pt x="699117" y="4307799"/>
                </a:lnTo>
                <a:lnTo>
                  <a:pt x="696629" y="4305307"/>
                </a:lnTo>
                <a:lnTo>
                  <a:pt x="694634" y="4304310"/>
                </a:lnTo>
                <a:lnTo>
                  <a:pt x="692144" y="4303811"/>
                </a:lnTo>
                <a:lnTo>
                  <a:pt x="690146" y="4303811"/>
                </a:lnTo>
                <a:lnTo>
                  <a:pt x="688158" y="4304808"/>
                </a:lnTo>
                <a:lnTo>
                  <a:pt x="686659" y="4306803"/>
                </a:lnTo>
                <a:lnTo>
                  <a:pt x="684666" y="4309293"/>
                </a:lnTo>
                <a:lnTo>
                  <a:pt x="684171" y="4312782"/>
                </a:lnTo>
                <a:lnTo>
                  <a:pt x="683173" y="4317266"/>
                </a:lnTo>
                <a:lnTo>
                  <a:pt x="683173" y="4323745"/>
                </a:lnTo>
                <a:lnTo>
                  <a:pt x="683173" y="4330721"/>
                </a:lnTo>
                <a:lnTo>
                  <a:pt x="669718" y="4306803"/>
                </a:lnTo>
                <a:lnTo>
                  <a:pt x="664236" y="4296835"/>
                </a:lnTo>
                <a:lnTo>
                  <a:pt x="657759" y="4287866"/>
                </a:lnTo>
                <a:lnTo>
                  <a:pt x="651280" y="4278896"/>
                </a:lnTo>
                <a:lnTo>
                  <a:pt x="642309" y="4268929"/>
                </a:lnTo>
                <a:lnTo>
                  <a:pt x="630854" y="4256970"/>
                </a:lnTo>
                <a:lnTo>
                  <a:pt x="616902" y="4242518"/>
                </a:lnTo>
                <a:lnTo>
                  <a:pt x="618893" y="4241522"/>
                </a:lnTo>
                <a:lnTo>
                  <a:pt x="621381" y="4241522"/>
                </a:lnTo>
                <a:lnTo>
                  <a:pt x="623376" y="4240525"/>
                </a:lnTo>
                <a:lnTo>
                  <a:pt x="625866" y="4241522"/>
                </a:lnTo>
                <a:lnTo>
                  <a:pt x="629852" y="4242518"/>
                </a:lnTo>
                <a:lnTo>
                  <a:pt x="633841" y="4244012"/>
                </a:lnTo>
                <a:lnTo>
                  <a:pt x="637827" y="4246005"/>
                </a:lnTo>
                <a:lnTo>
                  <a:pt x="641812" y="4246505"/>
                </a:lnTo>
                <a:lnTo>
                  <a:pt x="644304" y="4247002"/>
                </a:lnTo>
                <a:lnTo>
                  <a:pt x="646297" y="4246505"/>
                </a:lnTo>
                <a:lnTo>
                  <a:pt x="648788" y="4246005"/>
                </a:lnTo>
                <a:lnTo>
                  <a:pt x="651280" y="4244511"/>
                </a:lnTo>
                <a:lnTo>
                  <a:pt x="649788" y="4237036"/>
                </a:lnTo>
                <a:lnTo>
                  <a:pt x="647793" y="4232053"/>
                </a:lnTo>
                <a:lnTo>
                  <a:pt x="645302" y="4228067"/>
                </a:lnTo>
                <a:lnTo>
                  <a:pt x="642812" y="4224578"/>
                </a:lnTo>
                <a:lnTo>
                  <a:pt x="637827" y="4218598"/>
                </a:lnTo>
                <a:lnTo>
                  <a:pt x="634837" y="4214612"/>
                </a:lnTo>
                <a:lnTo>
                  <a:pt x="633345" y="4209130"/>
                </a:lnTo>
                <a:lnTo>
                  <a:pt x="617897" y="4213615"/>
                </a:lnTo>
                <a:lnTo>
                  <a:pt x="611917" y="4216605"/>
                </a:lnTo>
                <a:lnTo>
                  <a:pt x="606936" y="4219097"/>
                </a:lnTo>
                <a:lnTo>
                  <a:pt x="602946" y="4221588"/>
                </a:lnTo>
                <a:lnTo>
                  <a:pt x="599457" y="4224578"/>
                </a:lnTo>
                <a:lnTo>
                  <a:pt x="596468" y="4227568"/>
                </a:lnTo>
                <a:lnTo>
                  <a:pt x="593977" y="4231057"/>
                </a:lnTo>
                <a:lnTo>
                  <a:pt x="589990" y="4238033"/>
                </a:lnTo>
                <a:lnTo>
                  <a:pt x="585505" y="4247002"/>
                </a:lnTo>
                <a:lnTo>
                  <a:pt x="580024" y="4258464"/>
                </a:lnTo>
                <a:lnTo>
                  <a:pt x="573048" y="4271421"/>
                </a:lnTo>
                <a:lnTo>
                  <a:pt x="575041" y="4267435"/>
                </a:lnTo>
                <a:lnTo>
                  <a:pt x="576041" y="4263448"/>
                </a:lnTo>
                <a:lnTo>
                  <a:pt x="576041" y="4259460"/>
                </a:lnTo>
                <a:lnTo>
                  <a:pt x="575041" y="4254976"/>
                </a:lnTo>
                <a:lnTo>
                  <a:pt x="573547" y="4250990"/>
                </a:lnTo>
                <a:lnTo>
                  <a:pt x="571553" y="4247002"/>
                </a:lnTo>
                <a:lnTo>
                  <a:pt x="566074" y="4239029"/>
                </a:lnTo>
                <a:lnTo>
                  <a:pt x="561587" y="4230557"/>
                </a:lnTo>
                <a:lnTo>
                  <a:pt x="560090" y="4226571"/>
                </a:lnTo>
                <a:lnTo>
                  <a:pt x="558598" y="4221588"/>
                </a:lnTo>
                <a:lnTo>
                  <a:pt x="558099" y="4217602"/>
                </a:lnTo>
                <a:lnTo>
                  <a:pt x="558598" y="4213116"/>
                </a:lnTo>
                <a:lnTo>
                  <a:pt x="560592" y="4208632"/>
                </a:lnTo>
                <a:lnTo>
                  <a:pt x="563578" y="4204646"/>
                </a:lnTo>
                <a:lnTo>
                  <a:pt x="546141" y="4191689"/>
                </a:lnTo>
                <a:lnTo>
                  <a:pt x="529199" y="4178234"/>
                </a:lnTo>
                <a:lnTo>
                  <a:pt x="512257" y="4164779"/>
                </a:lnTo>
                <a:lnTo>
                  <a:pt x="495814" y="4149830"/>
                </a:lnTo>
                <a:lnTo>
                  <a:pt x="480365" y="4134382"/>
                </a:lnTo>
                <a:lnTo>
                  <a:pt x="464916" y="4117438"/>
                </a:lnTo>
                <a:lnTo>
                  <a:pt x="450465" y="4099997"/>
                </a:lnTo>
                <a:lnTo>
                  <a:pt x="442991" y="4090528"/>
                </a:lnTo>
                <a:lnTo>
                  <a:pt x="436516" y="4081060"/>
                </a:lnTo>
                <a:lnTo>
                  <a:pt x="430036" y="4070595"/>
                </a:lnTo>
                <a:lnTo>
                  <a:pt x="423559" y="4060131"/>
                </a:lnTo>
                <a:lnTo>
                  <a:pt x="417579" y="4049666"/>
                </a:lnTo>
                <a:lnTo>
                  <a:pt x="411601" y="4038702"/>
                </a:lnTo>
                <a:lnTo>
                  <a:pt x="406117" y="4026743"/>
                </a:lnTo>
                <a:lnTo>
                  <a:pt x="400139" y="4014285"/>
                </a:lnTo>
                <a:lnTo>
                  <a:pt x="395153" y="4001826"/>
                </a:lnTo>
                <a:lnTo>
                  <a:pt x="390671" y="3989368"/>
                </a:lnTo>
                <a:lnTo>
                  <a:pt x="385189" y="3975416"/>
                </a:lnTo>
                <a:lnTo>
                  <a:pt x="381201" y="3961462"/>
                </a:lnTo>
                <a:lnTo>
                  <a:pt x="377218" y="3947010"/>
                </a:lnTo>
                <a:lnTo>
                  <a:pt x="373228" y="3931562"/>
                </a:lnTo>
                <a:lnTo>
                  <a:pt x="369742" y="3916114"/>
                </a:lnTo>
                <a:lnTo>
                  <a:pt x="366754" y="3899670"/>
                </a:lnTo>
                <a:lnTo>
                  <a:pt x="364262" y="3882728"/>
                </a:lnTo>
                <a:lnTo>
                  <a:pt x="361767" y="3865286"/>
                </a:lnTo>
                <a:lnTo>
                  <a:pt x="354793" y="3859804"/>
                </a:lnTo>
                <a:lnTo>
                  <a:pt x="349313" y="3854322"/>
                </a:lnTo>
                <a:lnTo>
                  <a:pt x="342836" y="3847843"/>
                </a:lnTo>
                <a:lnTo>
                  <a:pt x="337352" y="3840867"/>
                </a:lnTo>
                <a:lnTo>
                  <a:pt x="331371" y="3833392"/>
                </a:lnTo>
                <a:lnTo>
                  <a:pt x="326387" y="3825419"/>
                </a:lnTo>
                <a:lnTo>
                  <a:pt x="315428" y="3808975"/>
                </a:lnTo>
                <a:lnTo>
                  <a:pt x="305459" y="3791034"/>
                </a:lnTo>
                <a:lnTo>
                  <a:pt x="295994" y="3771600"/>
                </a:lnTo>
                <a:lnTo>
                  <a:pt x="286026" y="3752165"/>
                </a:lnTo>
                <a:lnTo>
                  <a:pt x="277060" y="3732232"/>
                </a:lnTo>
                <a:lnTo>
                  <a:pt x="258620" y="3692366"/>
                </a:lnTo>
                <a:lnTo>
                  <a:pt x="249154" y="3672433"/>
                </a:lnTo>
                <a:lnTo>
                  <a:pt x="239190" y="3653995"/>
                </a:lnTo>
                <a:lnTo>
                  <a:pt x="228724" y="3636554"/>
                </a:lnTo>
                <a:lnTo>
                  <a:pt x="223739" y="3628082"/>
                </a:lnTo>
                <a:lnTo>
                  <a:pt x="218259" y="3620608"/>
                </a:lnTo>
                <a:lnTo>
                  <a:pt x="212278" y="3613133"/>
                </a:lnTo>
                <a:lnTo>
                  <a:pt x="206798" y="3605658"/>
                </a:lnTo>
                <a:lnTo>
                  <a:pt x="200817" y="3599179"/>
                </a:lnTo>
                <a:lnTo>
                  <a:pt x="194341" y="3593698"/>
                </a:lnTo>
                <a:lnTo>
                  <a:pt x="193344" y="3583731"/>
                </a:lnTo>
                <a:lnTo>
                  <a:pt x="192346" y="3573765"/>
                </a:lnTo>
                <a:lnTo>
                  <a:pt x="189858" y="3552337"/>
                </a:lnTo>
                <a:lnTo>
                  <a:pt x="188359" y="3531407"/>
                </a:lnTo>
                <a:lnTo>
                  <a:pt x="185869" y="3510976"/>
                </a:lnTo>
                <a:lnTo>
                  <a:pt x="184377" y="3502504"/>
                </a:lnTo>
                <a:lnTo>
                  <a:pt x="182382" y="3494531"/>
                </a:lnTo>
                <a:lnTo>
                  <a:pt x="179888" y="3487555"/>
                </a:lnTo>
                <a:lnTo>
                  <a:pt x="176901" y="3482572"/>
                </a:lnTo>
                <a:lnTo>
                  <a:pt x="174908" y="3480080"/>
                </a:lnTo>
                <a:lnTo>
                  <a:pt x="173412" y="3478584"/>
                </a:lnTo>
                <a:lnTo>
                  <a:pt x="170922" y="3477588"/>
                </a:lnTo>
                <a:lnTo>
                  <a:pt x="168927" y="3477090"/>
                </a:lnTo>
                <a:lnTo>
                  <a:pt x="166436" y="3476094"/>
                </a:lnTo>
                <a:lnTo>
                  <a:pt x="163448" y="3476094"/>
                </a:lnTo>
                <a:lnTo>
                  <a:pt x="160954" y="3477588"/>
                </a:lnTo>
                <a:lnTo>
                  <a:pt x="157964" y="3478584"/>
                </a:lnTo>
                <a:lnTo>
                  <a:pt x="157468" y="3468121"/>
                </a:lnTo>
                <a:lnTo>
                  <a:pt x="157468" y="3458652"/>
                </a:lnTo>
                <a:lnTo>
                  <a:pt x="157964" y="3449184"/>
                </a:lnTo>
                <a:lnTo>
                  <a:pt x="158465" y="3440712"/>
                </a:lnTo>
                <a:lnTo>
                  <a:pt x="160458" y="3433237"/>
                </a:lnTo>
                <a:lnTo>
                  <a:pt x="161951" y="3426261"/>
                </a:lnTo>
                <a:lnTo>
                  <a:pt x="164941" y="3420283"/>
                </a:lnTo>
                <a:lnTo>
                  <a:pt x="168429" y="3415803"/>
                </a:lnTo>
                <a:lnTo>
                  <a:pt x="166932" y="3408322"/>
                </a:lnTo>
                <a:lnTo>
                  <a:pt x="165438" y="3403339"/>
                </a:lnTo>
                <a:lnTo>
                  <a:pt x="164941" y="3402841"/>
                </a:lnTo>
                <a:lnTo>
                  <a:pt x="163448" y="3402344"/>
                </a:lnTo>
                <a:lnTo>
                  <a:pt x="162947" y="3402841"/>
                </a:lnTo>
                <a:lnTo>
                  <a:pt x="161951" y="3403339"/>
                </a:lnTo>
                <a:lnTo>
                  <a:pt x="160458" y="3406329"/>
                </a:lnTo>
                <a:lnTo>
                  <a:pt x="157964" y="3410814"/>
                </a:lnTo>
                <a:lnTo>
                  <a:pt x="153974" y="3421278"/>
                </a:lnTo>
                <a:lnTo>
                  <a:pt x="149993" y="3431743"/>
                </a:lnTo>
                <a:lnTo>
                  <a:pt x="147502" y="3435729"/>
                </a:lnTo>
                <a:lnTo>
                  <a:pt x="146502" y="3436726"/>
                </a:lnTo>
                <a:lnTo>
                  <a:pt x="145507" y="3437722"/>
                </a:lnTo>
                <a:lnTo>
                  <a:pt x="144012" y="3437722"/>
                </a:lnTo>
                <a:lnTo>
                  <a:pt x="142517" y="3437722"/>
                </a:lnTo>
                <a:lnTo>
                  <a:pt x="141518" y="3437223"/>
                </a:lnTo>
                <a:lnTo>
                  <a:pt x="140027" y="3435729"/>
                </a:lnTo>
                <a:lnTo>
                  <a:pt x="138036" y="3430247"/>
                </a:lnTo>
                <a:lnTo>
                  <a:pt x="135541" y="3421278"/>
                </a:lnTo>
                <a:lnTo>
                  <a:pt x="134046" y="3410814"/>
                </a:lnTo>
                <a:lnTo>
                  <a:pt x="132550" y="3402841"/>
                </a:lnTo>
                <a:lnTo>
                  <a:pt x="132550" y="3397860"/>
                </a:lnTo>
                <a:lnTo>
                  <a:pt x="133550" y="3394369"/>
                </a:lnTo>
                <a:lnTo>
                  <a:pt x="134046" y="3393872"/>
                </a:lnTo>
                <a:lnTo>
                  <a:pt x="134542" y="3393374"/>
                </a:lnTo>
                <a:lnTo>
                  <a:pt x="135541" y="3393374"/>
                </a:lnTo>
                <a:lnTo>
                  <a:pt x="137534" y="3394369"/>
                </a:lnTo>
                <a:lnTo>
                  <a:pt x="139527" y="3396366"/>
                </a:lnTo>
                <a:lnTo>
                  <a:pt x="143512" y="3400351"/>
                </a:lnTo>
                <a:lnTo>
                  <a:pt x="145507" y="3401346"/>
                </a:lnTo>
                <a:lnTo>
                  <a:pt x="146998" y="3401846"/>
                </a:lnTo>
                <a:lnTo>
                  <a:pt x="147502" y="3401846"/>
                </a:lnTo>
                <a:lnTo>
                  <a:pt x="147998" y="3401346"/>
                </a:lnTo>
                <a:lnTo>
                  <a:pt x="149494" y="3398855"/>
                </a:lnTo>
                <a:lnTo>
                  <a:pt x="149494" y="3394878"/>
                </a:lnTo>
                <a:lnTo>
                  <a:pt x="149494" y="3387892"/>
                </a:lnTo>
                <a:lnTo>
                  <a:pt x="135041" y="3375933"/>
                </a:lnTo>
                <a:lnTo>
                  <a:pt x="121092" y="3363977"/>
                </a:lnTo>
                <a:lnTo>
                  <a:pt x="114613" y="3357999"/>
                </a:lnTo>
                <a:lnTo>
                  <a:pt x="107637" y="3351023"/>
                </a:lnTo>
                <a:lnTo>
                  <a:pt x="101160" y="3343548"/>
                </a:lnTo>
                <a:lnTo>
                  <a:pt x="94680" y="3336072"/>
                </a:lnTo>
                <a:lnTo>
                  <a:pt x="92688" y="3326106"/>
                </a:lnTo>
                <a:lnTo>
                  <a:pt x="90694" y="3315145"/>
                </a:lnTo>
                <a:lnTo>
                  <a:pt x="87704" y="3291726"/>
                </a:lnTo>
                <a:lnTo>
                  <a:pt x="85212" y="3266306"/>
                </a:lnTo>
                <a:lnTo>
                  <a:pt x="82721" y="3238903"/>
                </a:lnTo>
                <a:lnTo>
                  <a:pt x="79233" y="3179607"/>
                </a:lnTo>
                <a:lnTo>
                  <a:pt x="76247" y="3118312"/>
                </a:lnTo>
                <a:lnTo>
                  <a:pt x="73253" y="3056521"/>
                </a:lnTo>
                <a:lnTo>
                  <a:pt x="69267" y="2997720"/>
                </a:lnTo>
                <a:lnTo>
                  <a:pt x="66777" y="2970313"/>
                </a:lnTo>
                <a:lnTo>
                  <a:pt x="63788" y="2943901"/>
                </a:lnTo>
                <a:lnTo>
                  <a:pt x="61294" y="2919483"/>
                </a:lnTo>
                <a:lnTo>
                  <a:pt x="57306" y="2898056"/>
                </a:lnTo>
                <a:lnTo>
                  <a:pt x="59300" y="2889584"/>
                </a:lnTo>
                <a:lnTo>
                  <a:pt x="61795" y="2881611"/>
                </a:lnTo>
                <a:lnTo>
                  <a:pt x="64788" y="2874136"/>
                </a:lnTo>
                <a:lnTo>
                  <a:pt x="67276" y="2867657"/>
                </a:lnTo>
                <a:lnTo>
                  <a:pt x="70764" y="2861179"/>
                </a:lnTo>
                <a:lnTo>
                  <a:pt x="74750" y="2856196"/>
                </a:lnTo>
                <a:lnTo>
                  <a:pt x="78737" y="2851713"/>
                </a:lnTo>
                <a:lnTo>
                  <a:pt x="82721" y="2847725"/>
                </a:lnTo>
                <a:lnTo>
                  <a:pt x="79233" y="2820318"/>
                </a:lnTo>
                <a:lnTo>
                  <a:pt x="76247" y="2793411"/>
                </a:lnTo>
                <a:lnTo>
                  <a:pt x="73753" y="2766999"/>
                </a:lnTo>
                <a:lnTo>
                  <a:pt x="72257" y="2740587"/>
                </a:lnTo>
                <a:lnTo>
                  <a:pt x="71258" y="2714672"/>
                </a:lnTo>
                <a:lnTo>
                  <a:pt x="70764" y="2688766"/>
                </a:lnTo>
                <a:lnTo>
                  <a:pt x="72257" y="2663348"/>
                </a:lnTo>
                <a:lnTo>
                  <a:pt x="73253" y="2637934"/>
                </a:lnTo>
                <a:lnTo>
                  <a:pt x="75246" y="2612020"/>
                </a:lnTo>
                <a:lnTo>
                  <a:pt x="78236" y="2587105"/>
                </a:lnTo>
                <a:lnTo>
                  <a:pt x="81228" y="2561691"/>
                </a:lnTo>
                <a:lnTo>
                  <a:pt x="85212" y="2537272"/>
                </a:lnTo>
                <a:lnTo>
                  <a:pt x="93189" y="2487938"/>
                </a:lnTo>
                <a:lnTo>
                  <a:pt x="102153" y="2439106"/>
                </a:lnTo>
                <a:lnTo>
                  <a:pt x="107141" y="2415183"/>
                </a:lnTo>
                <a:lnTo>
                  <a:pt x="112123" y="2391265"/>
                </a:lnTo>
                <a:lnTo>
                  <a:pt x="122584" y="2342430"/>
                </a:lnTo>
                <a:lnTo>
                  <a:pt x="145507" y="2244754"/>
                </a:lnTo>
                <a:lnTo>
                  <a:pt x="156969" y="2194922"/>
                </a:lnTo>
                <a:lnTo>
                  <a:pt x="166436" y="2144593"/>
                </a:lnTo>
                <a:lnTo>
                  <a:pt x="170922" y="2118687"/>
                </a:lnTo>
                <a:lnTo>
                  <a:pt x="175903" y="2092778"/>
                </a:lnTo>
                <a:lnTo>
                  <a:pt x="178893" y="2067356"/>
                </a:lnTo>
                <a:lnTo>
                  <a:pt x="182382" y="2040950"/>
                </a:lnTo>
                <a:lnTo>
                  <a:pt x="189858" y="2033976"/>
                </a:lnTo>
                <a:lnTo>
                  <a:pt x="196336" y="2026998"/>
                </a:lnTo>
                <a:lnTo>
                  <a:pt x="201319" y="2019027"/>
                </a:lnTo>
                <a:lnTo>
                  <a:pt x="205801" y="2011548"/>
                </a:lnTo>
                <a:lnTo>
                  <a:pt x="210288" y="2003073"/>
                </a:lnTo>
                <a:lnTo>
                  <a:pt x="213276" y="1993607"/>
                </a:lnTo>
                <a:lnTo>
                  <a:pt x="216268" y="1984139"/>
                </a:lnTo>
                <a:lnTo>
                  <a:pt x="219254" y="1973671"/>
                </a:lnTo>
                <a:lnTo>
                  <a:pt x="224239" y="1950252"/>
                </a:lnTo>
                <a:lnTo>
                  <a:pt x="230220" y="1923840"/>
                </a:lnTo>
                <a:lnTo>
                  <a:pt x="237193" y="1893441"/>
                </a:lnTo>
                <a:lnTo>
                  <a:pt x="241677" y="1876491"/>
                </a:lnTo>
                <a:lnTo>
                  <a:pt x="246660" y="1858548"/>
                </a:lnTo>
                <a:lnTo>
                  <a:pt x="249154" y="1859050"/>
                </a:lnTo>
                <a:lnTo>
                  <a:pt x="251644" y="1858548"/>
                </a:lnTo>
                <a:lnTo>
                  <a:pt x="254141" y="1858548"/>
                </a:lnTo>
                <a:lnTo>
                  <a:pt x="256626" y="1857559"/>
                </a:lnTo>
                <a:lnTo>
                  <a:pt x="260615" y="1854568"/>
                </a:lnTo>
                <a:lnTo>
                  <a:pt x="265100" y="1851576"/>
                </a:lnTo>
                <a:lnTo>
                  <a:pt x="269086" y="1848591"/>
                </a:lnTo>
                <a:lnTo>
                  <a:pt x="273571" y="1846094"/>
                </a:lnTo>
                <a:lnTo>
                  <a:pt x="276062" y="1845595"/>
                </a:lnTo>
                <a:lnTo>
                  <a:pt x="278054" y="1845093"/>
                </a:lnTo>
                <a:lnTo>
                  <a:pt x="280548" y="1845093"/>
                </a:lnTo>
                <a:lnTo>
                  <a:pt x="283534" y="1845595"/>
                </a:lnTo>
                <a:lnTo>
                  <a:pt x="285033" y="1829149"/>
                </a:lnTo>
                <a:lnTo>
                  <a:pt x="287524" y="1812708"/>
                </a:lnTo>
                <a:lnTo>
                  <a:pt x="290014" y="1796757"/>
                </a:lnTo>
                <a:lnTo>
                  <a:pt x="293007" y="1781306"/>
                </a:lnTo>
                <a:lnTo>
                  <a:pt x="296491" y="1766355"/>
                </a:lnTo>
                <a:lnTo>
                  <a:pt x="300476" y="1751409"/>
                </a:lnTo>
                <a:lnTo>
                  <a:pt x="304466" y="1736958"/>
                </a:lnTo>
                <a:lnTo>
                  <a:pt x="309946" y="1722015"/>
                </a:lnTo>
                <a:lnTo>
                  <a:pt x="314430" y="1707559"/>
                </a:lnTo>
                <a:lnTo>
                  <a:pt x="319912" y="1693602"/>
                </a:lnTo>
                <a:lnTo>
                  <a:pt x="331371" y="1665696"/>
                </a:lnTo>
                <a:lnTo>
                  <a:pt x="343333" y="1638284"/>
                </a:lnTo>
                <a:lnTo>
                  <a:pt x="357286" y="1610889"/>
                </a:lnTo>
                <a:lnTo>
                  <a:pt x="384191" y="1556569"/>
                </a:lnTo>
                <a:lnTo>
                  <a:pt x="398146" y="1528165"/>
                </a:lnTo>
                <a:lnTo>
                  <a:pt x="411099" y="1500258"/>
                </a:lnTo>
                <a:lnTo>
                  <a:pt x="424055" y="1470359"/>
                </a:lnTo>
                <a:lnTo>
                  <a:pt x="437511" y="1439966"/>
                </a:lnTo>
                <a:lnTo>
                  <a:pt x="449469" y="1408562"/>
                </a:lnTo>
                <a:lnTo>
                  <a:pt x="461428" y="1375179"/>
                </a:lnTo>
                <a:lnTo>
                  <a:pt x="485348" y="1381157"/>
                </a:lnTo>
                <a:lnTo>
                  <a:pt x="487838" y="1362223"/>
                </a:lnTo>
                <a:lnTo>
                  <a:pt x="490830" y="1345776"/>
                </a:lnTo>
                <a:lnTo>
                  <a:pt x="494316" y="1331829"/>
                </a:lnTo>
                <a:lnTo>
                  <a:pt x="498804" y="1319870"/>
                </a:lnTo>
                <a:lnTo>
                  <a:pt x="502787" y="1308906"/>
                </a:lnTo>
                <a:lnTo>
                  <a:pt x="507768" y="1299442"/>
                </a:lnTo>
                <a:lnTo>
                  <a:pt x="513252" y="1290471"/>
                </a:lnTo>
                <a:lnTo>
                  <a:pt x="518235" y="1282495"/>
                </a:lnTo>
                <a:lnTo>
                  <a:pt x="522717" y="1274025"/>
                </a:lnTo>
                <a:lnTo>
                  <a:pt x="527700" y="1265553"/>
                </a:lnTo>
                <a:lnTo>
                  <a:pt x="533186" y="1256085"/>
                </a:lnTo>
                <a:lnTo>
                  <a:pt x="537668" y="1246119"/>
                </a:lnTo>
                <a:lnTo>
                  <a:pt x="541656" y="1234160"/>
                </a:lnTo>
                <a:lnTo>
                  <a:pt x="545143" y="1220204"/>
                </a:lnTo>
                <a:lnTo>
                  <a:pt x="548136" y="1204259"/>
                </a:lnTo>
                <a:lnTo>
                  <a:pt x="550124" y="1185325"/>
                </a:lnTo>
                <a:lnTo>
                  <a:pt x="556106" y="1182335"/>
                </a:lnTo>
                <a:lnTo>
                  <a:pt x="561587" y="1178846"/>
                </a:lnTo>
                <a:lnTo>
                  <a:pt x="567566" y="1173863"/>
                </a:lnTo>
                <a:lnTo>
                  <a:pt x="572551" y="1168379"/>
                </a:lnTo>
                <a:lnTo>
                  <a:pt x="577532" y="1161905"/>
                </a:lnTo>
                <a:lnTo>
                  <a:pt x="583014" y="1154430"/>
                </a:lnTo>
                <a:lnTo>
                  <a:pt x="587500" y="1146955"/>
                </a:lnTo>
                <a:lnTo>
                  <a:pt x="591983" y="1138483"/>
                </a:lnTo>
                <a:lnTo>
                  <a:pt x="596468" y="1130014"/>
                </a:lnTo>
                <a:lnTo>
                  <a:pt x="600452" y="1120544"/>
                </a:lnTo>
                <a:lnTo>
                  <a:pt x="603941" y="1111575"/>
                </a:lnTo>
                <a:lnTo>
                  <a:pt x="607429" y="1101609"/>
                </a:lnTo>
                <a:lnTo>
                  <a:pt x="613911" y="1081674"/>
                </a:lnTo>
                <a:lnTo>
                  <a:pt x="618394" y="1062239"/>
                </a:lnTo>
                <a:lnTo>
                  <a:pt x="621381" y="1065728"/>
                </a:lnTo>
                <a:lnTo>
                  <a:pt x="624371" y="1067224"/>
                </a:lnTo>
                <a:lnTo>
                  <a:pt x="627361" y="1068720"/>
                </a:lnTo>
                <a:lnTo>
                  <a:pt x="630355" y="1068720"/>
                </a:lnTo>
                <a:lnTo>
                  <a:pt x="633345" y="1067721"/>
                </a:lnTo>
                <a:lnTo>
                  <a:pt x="636331" y="1066725"/>
                </a:lnTo>
                <a:lnTo>
                  <a:pt x="641812" y="1063733"/>
                </a:lnTo>
                <a:lnTo>
                  <a:pt x="647793" y="1059750"/>
                </a:lnTo>
                <a:lnTo>
                  <a:pt x="650283" y="1058256"/>
                </a:lnTo>
                <a:lnTo>
                  <a:pt x="653274" y="1057259"/>
                </a:lnTo>
                <a:lnTo>
                  <a:pt x="656265" y="1056260"/>
                </a:lnTo>
                <a:lnTo>
                  <a:pt x="659254" y="1056260"/>
                </a:lnTo>
                <a:lnTo>
                  <a:pt x="661745" y="1057259"/>
                </a:lnTo>
                <a:lnTo>
                  <a:pt x="665232" y="1058752"/>
                </a:lnTo>
                <a:lnTo>
                  <a:pt x="669218" y="1050778"/>
                </a:lnTo>
                <a:lnTo>
                  <a:pt x="672708" y="1043801"/>
                </a:lnTo>
                <a:lnTo>
                  <a:pt x="674701" y="1038319"/>
                </a:lnTo>
                <a:lnTo>
                  <a:pt x="675700" y="1032840"/>
                </a:lnTo>
                <a:lnTo>
                  <a:pt x="676197" y="1028355"/>
                </a:lnTo>
                <a:lnTo>
                  <a:pt x="676197" y="1024866"/>
                </a:lnTo>
                <a:lnTo>
                  <a:pt x="674701" y="1017391"/>
                </a:lnTo>
                <a:lnTo>
                  <a:pt x="673207" y="1010912"/>
                </a:lnTo>
                <a:lnTo>
                  <a:pt x="673207" y="1006427"/>
                </a:lnTo>
                <a:lnTo>
                  <a:pt x="673207" y="1001944"/>
                </a:lnTo>
                <a:lnTo>
                  <a:pt x="674701" y="996958"/>
                </a:lnTo>
                <a:lnTo>
                  <a:pt x="676694" y="990980"/>
                </a:lnTo>
                <a:lnTo>
                  <a:pt x="680183" y="984502"/>
                </a:lnTo>
                <a:lnTo>
                  <a:pt x="684171" y="976529"/>
                </a:lnTo>
                <a:lnTo>
                  <a:pt x="703603" y="958089"/>
                </a:lnTo>
                <a:lnTo>
                  <a:pt x="723039" y="938156"/>
                </a:lnTo>
                <a:lnTo>
                  <a:pt x="743964" y="916728"/>
                </a:lnTo>
                <a:lnTo>
                  <a:pt x="763896" y="893805"/>
                </a:lnTo>
                <a:lnTo>
                  <a:pt x="784825" y="870384"/>
                </a:lnTo>
                <a:lnTo>
                  <a:pt x="806252" y="844968"/>
                </a:lnTo>
                <a:lnTo>
                  <a:pt x="827679" y="819554"/>
                </a:lnTo>
                <a:lnTo>
                  <a:pt x="848608" y="793144"/>
                </a:lnTo>
                <a:lnTo>
                  <a:pt x="870531" y="766234"/>
                </a:lnTo>
                <a:lnTo>
                  <a:pt x="891460" y="738328"/>
                </a:lnTo>
                <a:lnTo>
                  <a:pt x="912392" y="709426"/>
                </a:lnTo>
                <a:lnTo>
                  <a:pt x="932819" y="681018"/>
                </a:lnTo>
                <a:lnTo>
                  <a:pt x="952255" y="651117"/>
                </a:lnTo>
                <a:lnTo>
                  <a:pt x="970689" y="620721"/>
                </a:lnTo>
                <a:lnTo>
                  <a:pt x="988130" y="589825"/>
                </a:lnTo>
                <a:lnTo>
                  <a:pt x="1005572" y="558929"/>
                </a:lnTo>
                <a:lnTo>
                  <a:pt x="1017529" y="554941"/>
                </a:lnTo>
                <a:lnTo>
                  <a:pt x="1029986" y="549958"/>
                </a:lnTo>
                <a:lnTo>
                  <a:pt x="1042943" y="543479"/>
                </a:lnTo>
                <a:lnTo>
                  <a:pt x="1055400" y="536503"/>
                </a:lnTo>
                <a:lnTo>
                  <a:pt x="1067857" y="528531"/>
                </a:lnTo>
                <a:lnTo>
                  <a:pt x="1080813" y="520556"/>
                </a:lnTo>
                <a:lnTo>
                  <a:pt x="1093771" y="511587"/>
                </a:lnTo>
                <a:lnTo>
                  <a:pt x="1106228" y="501122"/>
                </a:lnTo>
                <a:lnTo>
                  <a:pt x="1119679" y="490658"/>
                </a:lnTo>
                <a:lnTo>
                  <a:pt x="1132141" y="479697"/>
                </a:lnTo>
                <a:lnTo>
                  <a:pt x="1158550" y="456273"/>
                </a:lnTo>
                <a:lnTo>
                  <a:pt x="1184959" y="431355"/>
                </a:lnTo>
                <a:lnTo>
                  <a:pt x="1211867" y="404944"/>
                </a:lnTo>
                <a:lnTo>
                  <a:pt x="1212365" y="408931"/>
                </a:lnTo>
                <a:lnTo>
                  <a:pt x="1213363" y="412919"/>
                </a:lnTo>
                <a:lnTo>
                  <a:pt x="1216854" y="419895"/>
                </a:lnTo>
                <a:lnTo>
                  <a:pt x="1220838" y="426374"/>
                </a:lnTo>
                <a:lnTo>
                  <a:pt x="1225818" y="433350"/>
                </a:lnTo>
                <a:lnTo>
                  <a:pt x="1235786" y="445309"/>
                </a:lnTo>
                <a:lnTo>
                  <a:pt x="1240769" y="452285"/>
                </a:lnTo>
                <a:lnTo>
                  <a:pt x="1244753" y="458764"/>
                </a:lnTo>
                <a:lnTo>
                  <a:pt x="1255716" y="451788"/>
                </a:lnTo>
                <a:lnTo>
                  <a:pt x="1266180" y="443316"/>
                </a:lnTo>
                <a:lnTo>
                  <a:pt x="1277147" y="434844"/>
                </a:lnTo>
                <a:lnTo>
                  <a:pt x="1287109" y="424878"/>
                </a:lnTo>
                <a:lnTo>
                  <a:pt x="1297575" y="413914"/>
                </a:lnTo>
                <a:lnTo>
                  <a:pt x="1308038" y="402953"/>
                </a:lnTo>
                <a:lnTo>
                  <a:pt x="1318503" y="390991"/>
                </a:lnTo>
                <a:lnTo>
                  <a:pt x="1328470" y="379031"/>
                </a:lnTo>
                <a:lnTo>
                  <a:pt x="1349397" y="352621"/>
                </a:lnTo>
                <a:lnTo>
                  <a:pt x="1369827" y="325711"/>
                </a:lnTo>
                <a:lnTo>
                  <a:pt x="1409690" y="270397"/>
                </a:lnTo>
                <a:lnTo>
                  <a:pt x="1430622" y="241991"/>
                </a:lnTo>
                <a:lnTo>
                  <a:pt x="1450550" y="216079"/>
                </a:lnTo>
                <a:lnTo>
                  <a:pt x="1470985" y="190667"/>
                </a:lnTo>
                <a:lnTo>
                  <a:pt x="1481445" y="178706"/>
                </a:lnTo>
                <a:lnTo>
                  <a:pt x="1491912" y="167244"/>
                </a:lnTo>
                <a:lnTo>
                  <a:pt x="1501877" y="156779"/>
                </a:lnTo>
                <a:lnTo>
                  <a:pt x="1512339" y="146813"/>
                </a:lnTo>
                <a:lnTo>
                  <a:pt x="1523301" y="137345"/>
                </a:lnTo>
                <a:lnTo>
                  <a:pt x="1533769" y="129372"/>
                </a:lnTo>
                <a:lnTo>
                  <a:pt x="1543736" y="121895"/>
                </a:lnTo>
                <a:lnTo>
                  <a:pt x="1554698" y="115917"/>
                </a:lnTo>
                <a:lnTo>
                  <a:pt x="1565661" y="109934"/>
                </a:lnTo>
                <a:lnTo>
                  <a:pt x="1576620" y="105948"/>
                </a:lnTo>
                <a:lnTo>
                  <a:pt x="1544732" y="138839"/>
                </a:lnTo>
                <a:lnTo>
                  <a:pt x="1512840" y="173721"/>
                </a:lnTo>
                <a:lnTo>
                  <a:pt x="1481946" y="209106"/>
                </a:lnTo>
                <a:lnTo>
                  <a:pt x="1451051" y="245481"/>
                </a:lnTo>
                <a:lnTo>
                  <a:pt x="1420654" y="283851"/>
                </a:lnTo>
                <a:lnTo>
                  <a:pt x="1390260" y="322222"/>
                </a:lnTo>
                <a:lnTo>
                  <a:pt x="1361357" y="362089"/>
                </a:lnTo>
                <a:lnTo>
                  <a:pt x="1332953" y="401456"/>
                </a:lnTo>
                <a:lnTo>
                  <a:pt x="1278640" y="482682"/>
                </a:lnTo>
                <a:lnTo>
                  <a:pt x="1253226" y="522052"/>
                </a:lnTo>
                <a:lnTo>
                  <a:pt x="1227815" y="561919"/>
                </a:lnTo>
                <a:lnTo>
                  <a:pt x="1203893" y="600289"/>
                </a:lnTo>
                <a:lnTo>
                  <a:pt x="1180974" y="637166"/>
                </a:lnTo>
                <a:lnTo>
                  <a:pt x="1159046" y="673546"/>
                </a:lnTo>
                <a:lnTo>
                  <a:pt x="1138618" y="708927"/>
                </a:lnTo>
                <a:lnTo>
                  <a:pt x="1128651" y="740321"/>
                </a:lnTo>
                <a:lnTo>
                  <a:pt x="1118192" y="771219"/>
                </a:lnTo>
                <a:lnTo>
                  <a:pt x="1107722" y="802113"/>
                </a:lnTo>
                <a:lnTo>
                  <a:pt x="1096761" y="833009"/>
                </a:lnTo>
                <a:lnTo>
                  <a:pt x="1084804" y="863905"/>
                </a:lnTo>
                <a:lnTo>
                  <a:pt x="1071844" y="894304"/>
                </a:lnTo>
                <a:lnTo>
                  <a:pt x="1059390" y="925200"/>
                </a:lnTo>
                <a:lnTo>
                  <a:pt x="1045434" y="955597"/>
                </a:lnTo>
                <a:lnTo>
                  <a:pt x="1032977" y="986493"/>
                </a:lnTo>
                <a:lnTo>
                  <a:pt x="1020022" y="1017391"/>
                </a:lnTo>
                <a:lnTo>
                  <a:pt x="992616" y="1079183"/>
                </a:lnTo>
                <a:lnTo>
                  <a:pt x="964215" y="1141476"/>
                </a:lnTo>
                <a:lnTo>
                  <a:pt x="935811" y="1203761"/>
                </a:lnTo>
                <a:lnTo>
                  <a:pt x="907408" y="1266051"/>
                </a:lnTo>
                <a:lnTo>
                  <a:pt x="880001" y="1329836"/>
                </a:lnTo>
                <a:lnTo>
                  <a:pt x="853091" y="1393113"/>
                </a:lnTo>
                <a:lnTo>
                  <a:pt x="840632" y="1425014"/>
                </a:lnTo>
                <a:lnTo>
                  <a:pt x="827679" y="1457404"/>
                </a:lnTo>
                <a:lnTo>
                  <a:pt x="815223" y="1489298"/>
                </a:lnTo>
                <a:lnTo>
                  <a:pt x="803262" y="1521186"/>
                </a:lnTo>
                <a:lnTo>
                  <a:pt x="791801" y="1554075"/>
                </a:lnTo>
                <a:lnTo>
                  <a:pt x="780838" y="1586472"/>
                </a:lnTo>
                <a:lnTo>
                  <a:pt x="770875" y="1619364"/>
                </a:lnTo>
                <a:lnTo>
                  <a:pt x="760909" y="1651750"/>
                </a:lnTo>
                <a:lnTo>
                  <a:pt x="752437" y="1684633"/>
                </a:lnTo>
                <a:lnTo>
                  <a:pt x="743964" y="1717031"/>
                </a:lnTo>
                <a:lnTo>
                  <a:pt x="730015" y="1743936"/>
                </a:lnTo>
                <a:lnTo>
                  <a:pt x="717056" y="1770841"/>
                </a:lnTo>
                <a:lnTo>
                  <a:pt x="705095" y="1798750"/>
                </a:lnTo>
                <a:lnTo>
                  <a:pt x="692640" y="1826159"/>
                </a:lnTo>
                <a:lnTo>
                  <a:pt x="682174" y="1853572"/>
                </a:lnTo>
                <a:lnTo>
                  <a:pt x="671209" y="1881479"/>
                </a:lnTo>
                <a:lnTo>
                  <a:pt x="661246" y="1908891"/>
                </a:lnTo>
                <a:lnTo>
                  <a:pt x="652275" y="1937293"/>
                </a:lnTo>
                <a:lnTo>
                  <a:pt x="643807" y="1965204"/>
                </a:lnTo>
                <a:lnTo>
                  <a:pt x="634837" y="1993607"/>
                </a:lnTo>
                <a:lnTo>
                  <a:pt x="627361" y="2022512"/>
                </a:lnTo>
                <a:lnTo>
                  <a:pt x="620888" y="2050915"/>
                </a:lnTo>
                <a:lnTo>
                  <a:pt x="614405" y="2079816"/>
                </a:lnTo>
                <a:lnTo>
                  <a:pt x="608427" y="2108717"/>
                </a:lnTo>
                <a:lnTo>
                  <a:pt x="602946" y="2138113"/>
                </a:lnTo>
                <a:lnTo>
                  <a:pt x="598462" y="2167517"/>
                </a:lnTo>
                <a:lnTo>
                  <a:pt x="593977" y="2196420"/>
                </a:lnTo>
                <a:lnTo>
                  <a:pt x="590490" y="2226316"/>
                </a:lnTo>
                <a:lnTo>
                  <a:pt x="587000" y="2255721"/>
                </a:lnTo>
                <a:lnTo>
                  <a:pt x="584508" y="2285120"/>
                </a:lnTo>
                <a:lnTo>
                  <a:pt x="582518" y="2315520"/>
                </a:lnTo>
                <a:lnTo>
                  <a:pt x="580524" y="2345416"/>
                </a:lnTo>
                <a:lnTo>
                  <a:pt x="579027" y="2375818"/>
                </a:lnTo>
                <a:lnTo>
                  <a:pt x="578531" y="2406214"/>
                </a:lnTo>
                <a:lnTo>
                  <a:pt x="577532" y="2436611"/>
                </a:lnTo>
                <a:lnTo>
                  <a:pt x="578531" y="2467009"/>
                </a:lnTo>
                <a:lnTo>
                  <a:pt x="579027" y="2497904"/>
                </a:lnTo>
                <a:lnTo>
                  <a:pt x="579526" y="2528301"/>
                </a:lnTo>
                <a:lnTo>
                  <a:pt x="581023" y="2559198"/>
                </a:lnTo>
                <a:lnTo>
                  <a:pt x="583014" y="2590096"/>
                </a:lnTo>
                <a:lnTo>
                  <a:pt x="585005" y="2621488"/>
                </a:lnTo>
                <a:lnTo>
                  <a:pt x="587999" y="2652386"/>
                </a:lnTo>
                <a:lnTo>
                  <a:pt x="591485" y="2652386"/>
                </a:lnTo>
                <a:lnTo>
                  <a:pt x="594474" y="2651388"/>
                </a:lnTo>
                <a:lnTo>
                  <a:pt x="597961" y="2649892"/>
                </a:lnTo>
                <a:lnTo>
                  <a:pt x="600452" y="2648395"/>
                </a:lnTo>
                <a:lnTo>
                  <a:pt x="603442" y="2646405"/>
                </a:lnTo>
                <a:lnTo>
                  <a:pt x="605936" y="2644411"/>
                </a:lnTo>
                <a:lnTo>
                  <a:pt x="610418" y="2638433"/>
                </a:lnTo>
                <a:lnTo>
                  <a:pt x="614907" y="2632454"/>
                </a:lnTo>
                <a:lnTo>
                  <a:pt x="618893" y="2625476"/>
                </a:lnTo>
                <a:lnTo>
                  <a:pt x="626365" y="2610526"/>
                </a:lnTo>
                <a:lnTo>
                  <a:pt x="629852" y="2603549"/>
                </a:lnTo>
                <a:lnTo>
                  <a:pt x="633841" y="2596573"/>
                </a:lnTo>
                <a:lnTo>
                  <a:pt x="638326" y="2590594"/>
                </a:lnTo>
                <a:lnTo>
                  <a:pt x="642812" y="2585113"/>
                </a:lnTo>
                <a:lnTo>
                  <a:pt x="645302" y="2583120"/>
                </a:lnTo>
                <a:lnTo>
                  <a:pt x="648292" y="2580628"/>
                </a:lnTo>
                <a:lnTo>
                  <a:pt x="651280" y="2579629"/>
                </a:lnTo>
                <a:lnTo>
                  <a:pt x="653771" y="2577635"/>
                </a:lnTo>
                <a:lnTo>
                  <a:pt x="657259" y="2577137"/>
                </a:lnTo>
                <a:lnTo>
                  <a:pt x="660750" y="2577137"/>
                </a:lnTo>
                <a:lnTo>
                  <a:pt x="664738" y="2577137"/>
                </a:lnTo>
                <a:lnTo>
                  <a:pt x="668722" y="2577635"/>
                </a:lnTo>
                <a:lnTo>
                  <a:pt x="659754" y="2644909"/>
                </a:lnTo>
                <a:lnTo>
                  <a:pt x="655766" y="2675807"/>
                </a:lnTo>
                <a:lnTo>
                  <a:pt x="652778" y="2705207"/>
                </a:lnTo>
                <a:lnTo>
                  <a:pt x="649788" y="2733112"/>
                </a:lnTo>
                <a:lnTo>
                  <a:pt x="647793" y="2760517"/>
                </a:lnTo>
                <a:lnTo>
                  <a:pt x="645800" y="2787430"/>
                </a:lnTo>
                <a:lnTo>
                  <a:pt x="645302" y="2813841"/>
                </a:lnTo>
                <a:lnTo>
                  <a:pt x="644803" y="2840749"/>
                </a:lnTo>
                <a:lnTo>
                  <a:pt x="644803" y="2867657"/>
                </a:lnTo>
                <a:lnTo>
                  <a:pt x="645302" y="2895565"/>
                </a:lnTo>
                <a:lnTo>
                  <a:pt x="646297" y="2924470"/>
                </a:lnTo>
                <a:lnTo>
                  <a:pt x="648292" y="2953867"/>
                </a:lnTo>
                <a:lnTo>
                  <a:pt x="651280" y="2984761"/>
                </a:lnTo>
                <a:lnTo>
                  <a:pt x="655766" y="3017652"/>
                </a:lnTo>
                <a:lnTo>
                  <a:pt x="661246" y="3052036"/>
                </a:lnTo>
                <a:lnTo>
                  <a:pt x="665232" y="3048545"/>
                </a:lnTo>
                <a:lnTo>
                  <a:pt x="669218" y="3044061"/>
                </a:lnTo>
                <a:lnTo>
                  <a:pt x="672708" y="3039581"/>
                </a:lnTo>
                <a:lnTo>
                  <a:pt x="675700" y="3034095"/>
                </a:lnTo>
                <a:lnTo>
                  <a:pt x="678688" y="3028613"/>
                </a:lnTo>
                <a:lnTo>
                  <a:pt x="680682" y="3022138"/>
                </a:lnTo>
                <a:lnTo>
                  <a:pt x="683173" y="3015158"/>
                </a:lnTo>
                <a:lnTo>
                  <a:pt x="684666" y="3007686"/>
                </a:lnTo>
                <a:lnTo>
                  <a:pt x="679683" y="3004695"/>
                </a:lnTo>
                <a:lnTo>
                  <a:pt x="676197" y="3000710"/>
                </a:lnTo>
                <a:lnTo>
                  <a:pt x="672708" y="2995727"/>
                </a:lnTo>
                <a:lnTo>
                  <a:pt x="670713" y="2991242"/>
                </a:lnTo>
                <a:lnTo>
                  <a:pt x="668222" y="2985758"/>
                </a:lnTo>
                <a:lnTo>
                  <a:pt x="667225" y="2979780"/>
                </a:lnTo>
                <a:lnTo>
                  <a:pt x="666729" y="2973301"/>
                </a:lnTo>
                <a:lnTo>
                  <a:pt x="665734" y="2967320"/>
                </a:lnTo>
                <a:lnTo>
                  <a:pt x="665734" y="2960845"/>
                </a:lnTo>
                <a:lnTo>
                  <a:pt x="666729" y="2953867"/>
                </a:lnTo>
                <a:lnTo>
                  <a:pt x="668722" y="2939916"/>
                </a:lnTo>
                <a:lnTo>
                  <a:pt x="671711" y="2925462"/>
                </a:lnTo>
                <a:lnTo>
                  <a:pt x="675198" y="2911013"/>
                </a:lnTo>
                <a:lnTo>
                  <a:pt x="682677" y="2883604"/>
                </a:lnTo>
                <a:lnTo>
                  <a:pt x="685164" y="2871148"/>
                </a:lnTo>
                <a:lnTo>
                  <a:pt x="687655" y="2860184"/>
                </a:lnTo>
                <a:lnTo>
                  <a:pt x="688158" y="2855698"/>
                </a:lnTo>
                <a:lnTo>
                  <a:pt x="688158" y="2851213"/>
                </a:lnTo>
                <a:lnTo>
                  <a:pt x="688158" y="2847725"/>
                </a:lnTo>
                <a:lnTo>
                  <a:pt x="687159" y="2844235"/>
                </a:lnTo>
                <a:lnTo>
                  <a:pt x="686163" y="2841250"/>
                </a:lnTo>
                <a:lnTo>
                  <a:pt x="684171" y="2839749"/>
                </a:lnTo>
                <a:lnTo>
                  <a:pt x="682174" y="2838255"/>
                </a:lnTo>
                <a:lnTo>
                  <a:pt x="678688" y="2837758"/>
                </a:lnTo>
                <a:lnTo>
                  <a:pt x="683671" y="2824311"/>
                </a:lnTo>
                <a:lnTo>
                  <a:pt x="688158" y="2810351"/>
                </a:lnTo>
                <a:lnTo>
                  <a:pt x="692144" y="2796400"/>
                </a:lnTo>
                <a:lnTo>
                  <a:pt x="695630" y="2782945"/>
                </a:lnTo>
                <a:lnTo>
                  <a:pt x="699117" y="2768991"/>
                </a:lnTo>
                <a:lnTo>
                  <a:pt x="701610" y="2755037"/>
                </a:lnTo>
                <a:lnTo>
                  <a:pt x="706093" y="2726134"/>
                </a:lnTo>
                <a:lnTo>
                  <a:pt x="710580" y="2697730"/>
                </a:lnTo>
                <a:lnTo>
                  <a:pt x="714068" y="2667834"/>
                </a:lnTo>
                <a:lnTo>
                  <a:pt x="720548" y="2608032"/>
                </a:lnTo>
                <a:lnTo>
                  <a:pt x="724530" y="2578634"/>
                </a:lnTo>
                <a:lnTo>
                  <a:pt x="728519" y="2549232"/>
                </a:lnTo>
                <a:lnTo>
                  <a:pt x="733501" y="2519333"/>
                </a:lnTo>
                <a:lnTo>
                  <a:pt x="736988" y="2504381"/>
                </a:lnTo>
                <a:lnTo>
                  <a:pt x="740476" y="2490427"/>
                </a:lnTo>
                <a:lnTo>
                  <a:pt x="744463" y="2475480"/>
                </a:lnTo>
                <a:lnTo>
                  <a:pt x="748945" y="2461028"/>
                </a:lnTo>
                <a:lnTo>
                  <a:pt x="753933" y="2446577"/>
                </a:lnTo>
                <a:lnTo>
                  <a:pt x="759910" y="2432627"/>
                </a:lnTo>
                <a:lnTo>
                  <a:pt x="766390" y="2418176"/>
                </a:lnTo>
                <a:lnTo>
                  <a:pt x="773366" y="2404222"/>
                </a:lnTo>
                <a:lnTo>
                  <a:pt x="781835" y="2390767"/>
                </a:lnTo>
                <a:lnTo>
                  <a:pt x="790306" y="2376813"/>
                </a:lnTo>
                <a:lnTo>
                  <a:pt x="789809" y="2373828"/>
                </a:lnTo>
                <a:lnTo>
                  <a:pt x="788313" y="2371836"/>
                </a:lnTo>
                <a:lnTo>
                  <a:pt x="786320" y="2370838"/>
                </a:lnTo>
                <a:lnTo>
                  <a:pt x="783828" y="2369835"/>
                </a:lnTo>
                <a:lnTo>
                  <a:pt x="777848" y="2370838"/>
                </a:lnTo>
                <a:lnTo>
                  <a:pt x="770875" y="2371337"/>
                </a:lnTo>
                <a:lnTo>
                  <a:pt x="767383" y="2371337"/>
                </a:lnTo>
                <a:lnTo>
                  <a:pt x="763896" y="2371337"/>
                </a:lnTo>
                <a:lnTo>
                  <a:pt x="760909" y="2369338"/>
                </a:lnTo>
                <a:lnTo>
                  <a:pt x="757916" y="2367845"/>
                </a:lnTo>
                <a:lnTo>
                  <a:pt x="755921" y="2364352"/>
                </a:lnTo>
                <a:lnTo>
                  <a:pt x="753933" y="2359868"/>
                </a:lnTo>
                <a:lnTo>
                  <a:pt x="753434" y="2353391"/>
                </a:lnTo>
                <a:lnTo>
                  <a:pt x="752933" y="2345416"/>
                </a:lnTo>
                <a:lnTo>
                  <a:pt x="757422" y="2346415"/>
                </a:lnTo>
                <a:lnTo>
                  <a:pt x="760909" y="2345916"/>
                </a:lnTo>
                <a:lnTo>
                  <a:pt x="764893" y="2345416"/>
                </a:lnTo>
                <a:lnTo>
                  <a:pt x="768381" y="2343922"/>
                </a:lnTo>
                <a:lnTo>
                  <a:pt x="771871" y="2341932"/>
                </a:lnTo>
                <a:lnTo>
                  <a:pt x="774861" y="2338941"/>
                </a:lnTo>
                <a:lnTo>
                  <a:pt x="777848" y="2335454"/>
                </a:lnTo>
                <a:lnTo>
                  <a:pt x="780338" y="2331466"/>
                </a:lnTo>
                <a:lnTo>
                  <a:pt x="782833" y="2326980"/>
                </a:lnTo>
                <a:lnTo>
                  <a:pt x="784329" y="2321999"/>
                </a:lnTo>
                <a:lnTo>
                  <a:pt x="788313" y="2310535"/>
                </a:lnTo>
                <a:lnTo>
                  <a:pt x="791305" y="2298077"/>
                </a:lnTo>
                <a:lnTo>
                  <a:pt x="793792" y="2284123"/>
                </a:lnTo>
                <a:lnTo>
                  <a:pt x="795289" y="2269173"/>
                </a:lnTo>
                <a:lnTo>
                  <a:pt x="795787" y="2254224"/>
                </a:lnTo>
                <a:lnTo>
                  <a:pt x="796286" y="2238776"/>
                </a:lnTo>
                <a:lnTo>
                  <a:pt x="795787" y="2223825"/>
                </a:lnTo>
                <a:lnTo>
                  <a:pt x="794790" y="2209374"/>
                </a:lnTo>
                <a:lnTo>
                  <a:pt x="793792" y="2194922"/>
                </a:lnTo>
                <a:lnTo>
                  <a:pt x="791305" y="2181968"/>
                </a:lnTo>
                <a:lnTo>
                  <a:pt x="789310" y="2171005"/>
                </a:lnTo>
                <a:lnTo>
                  <a:pt x="792299" y="2177483"/>
                </a:lnTo>
                <a:lnTo>
                  <a:pt x="795787" y="2182963"/>
                </a:lnTo>
                <a:lnTo>
                  <a:pt x="799772" y="2186454"/>
                </a:lnTo>
                <a:lnTo>
                  <a:pt x="803262" y="2188445"/>
                </a:lnTo>
                <a:lnTo>
                  <a:pt x="805257" y="2188445"/>
                </a:lnTo>
                <a:lnTo>
                  <a:pt x="806748" y="2188948"/>
                </a:lnTo>
                <a:lnTo>
                  <a:pt x="810242" y="2187948"/>
                </a:lnTo>
                <a:lnTo>
                  <a:pt x="813228" y="2186454"/>
                </a:lnTo>
                <a:lnTo>
                  <a:pt x="816716" y="2182963"/>
                </a:lnTo>
                <a:lnTo>
                  <a:pt x="820205" y="2178978"/>
                </a:lnTo>
                <a:lnTo>
                  <a:pt x="822698" y="2172997"/>
                </a:lnTo>
                <a:lnTo>
                  <a:pt x="826182" y="2167517"/>
                </a:lnTo>
                <a:lnTo>
                  <a:pt x="829172" y="2160044"/>
                </a:lnTo>
                <a:lnTo>
                  <a:pt x="835650" y="2144099"/>
                </a:lnTo>
                <a:lnTo>
                  <a:pt x="841133" y="2125162"/>
                </a:lnTo>
                <a:lnTo>
                  <a:pt x="847610" y="2104235"/>
                </a:lnTo>
                <a:lnTo>
                  <a:pt x="853091" y="2083302"/>
                </a:lnTo>
                <a:lnTo>
                  <a:pt x="865051" y="2040950"/>
                </a:lnTo>
                <a:lnTo>
                  <a:pt x="871528" y="2020023"/>
                </a:lnTo>
                <a:lnTo>
                  <a:pt x="878007" y="2002078"/>
                </a:lnTo>
                <a:lnTo>
                  <a:pt x="883988" y="1985632"/>
                </a:lnTo>
                <a:lnTo>
                  <a:pt x="886978" y="1979655"/>
                </a:lnTo>
                <a:lnTo>
                  <a:pt x="890462" y="1973175"/>
                </a:lnTo>
                <a:lnTo>
                  <a:pt x="891460" y="1974173"/>
                </a:lnTo>
                <a:lnTo>
                  <a:pt x="892959" y="1976165"/>
                </a:lnTo>
                <a:lnTo>
                  <a:pt x="893957" y="1980152"/>
                </a:lnTo>
                <a:lnTo>
                  <a:pt x="894450" y="1984638"/>
                </a:lnTo>
                <a:lnTo>
                  <a:pt x="894450" y="1989621"/>
                </a:lnTo>
                <a:lnTo>
                  <a:pt x="894450" y="1995100"/>
                </a:lnTo>
                <a:lnTo>
                  <a:pt x="894950" y="1999585"/>
                </a:lnTo>
                <a:lnTo>
                  <a:pt x="895946" y="2001079"/>
                </a:lnTo>
                <a:lnTo>
                  <a:pt x="896944" y="2003073"/>
                </a:lnTo>
                <a:lnTo>
                  <a:pt x="898436" y="2004068"/>
                </a:lnTo>
                <a:lnTo>
                  <a:pt x="899932" y="2004570"/>
                </a:lnTo>
                <a:lnTo>
                  <a:pt x="904416" y="1996598"/>
                </a:lnTo>
                <a:lnTo>
                  <a:pt x="908402" y="1989124"/>
                </a:lnTo>
                <a:lnTo>
                  <a:pt x="911392" y="1981148"/>
                </a:lnTo>
                <a:lnTo>
                  <a:pt x="914384" y="1973175"/>
                </a:lnTo>
                <a:lnTo>
                  <a:pt x="916875" y="1965700"/>
                </a:lnTo>
                <a:lnTo>
                  <a:pt x="918368" y="1957732"/>
                </a:lnTo>
                <a:lnTo>
                  <a:pt x="919864" y="1950252"/>
                </a:lnTo>
                <a:lnTo>
                  <a:pt x="920859" y="1942282"/>
                </a:lnTo>
                <a:lnTo>
                  <a:pt x="921356" y="1934805"/>
                </a:lnTo>
                <a:lnTo>
                  <a:pt x="920859" y="1927329"/>
                </a:lnTo>
                <a:lnTo>
                  <a:pt x="920859" y="1919853"/>
                </a:lnTo>
                <a:lnTo>
                  <a:pt x="919864" y="1912874"/>
                </a:lnTo>
                <a:lnTo>
                  <a:pt x="917872" y="1906394"/>
                </a:lnTo>
                <a:lnTo>
                  <a:pt x="916377" y="1899419"/>
                </a:lnTo>
                <a:lnTo>
                  <a:pt x="913883" y="1892445"/>
                </a:lnTo>
                <a:lnTo>
                  <a:pt x="910893" y="1886960"/>
                </a:lnTo>
                <a:lnTo>
                  <a:pt x="912392" y="1880977"/>
                </a:lnTo>
                <a:lnTo>
                  <a:pt x="914384" y="1876990"/>
                </a:lnTo>
                <a:lnTo>
                  <a:pt x="916875" y="1874501"/>
                </a:lnTo>
                <a:lnTo>
                  <a:pt x="918869" y="1872510"/>
                </a:lnTo>
                <a:lnTo>
                  <a:pt x="921859" y="1872007"/>
                </a:lnTo>
                <a:lnTo>
                  <a:pt x="924848" y="1872007"/>
                </a:lnTo>
                <a:lnTo>
                  <a:pt x="927836" y="1872007"/>
                </a:lnTo>
                <a:lnTo>
                  <a:pt x="930326" y="1873005"/>
                </a:lnTo>
                <a:lnTo>
                  <a:pt x="937304" y="1875496"/>
                </a:lnTo>
                <a:lnTo>
                  <a:pt x="943782" y="1877985"/>
                </a:lnTo>
                <a:lnTo>
                  <a:pt x="947270" y="1879484"/>
                </a:lnTo>
                <a:lnTo>
                  <a:pt x="949763" y="1879484"/>
                </a:lnTo>
                <a:lnTo>
                  <a:pt x="952753" y="1879484"/>
                </a:lnTo>
                <a:lnTo>
                  <a:pt x="955740" y="1878489"/>
                </a:lnTo>
                <a:lnTo>
                  <a:pt x="959231" y="1866029"/>
                </a:lnTo>
                <a:lnTo>
                  <a:pt x="962719" y="1854068"/>
                </a:lnTo>
                <a:lnTo>
                  <a:pt x="966203" y="1842106"/>
                </a:lnTo>
                <a:lnTo>
                  <a:pt x="970192" y="1830146"/>
                </a:lnTo>
                <a:lnTo>
                  <a:pt x="978663" y="1807725"/>
                </a:lnTo>
                <a:lnTo>
                  <a:pt x="987636" y="1785297"/>
                </a:lnTo>
                <a:lnTo>
                  <a:pt x="998096" y="1764365"/>
                </a:lnTo>
                <a:lnTo>
                  <a:pt x="1008559" y="1743438"/>
                </a:lnTo>
                <a:lnTo>
                  <a:pt x="1029986" y="1702576"/>
                </a:lnTo>
                <a:lnTo>
                  <a:pt x="1041447" y="1681644"/>
                </a:lnTo>
                <a:lnTo>
                  <a:pt x="1052413" y="1660721"/>
                </a:lnTo>
                <a:lnTo>
                  <a:pt x="1062874" y="1638781"/>
                </a:lnTo>
                <a:lnTo>
                  <a:pt x="1073341" y="1616869"/>
                </a:lnTo>
                <a:lnTo>
                  <a:pt x="1082312" y="1593445"/>
                </a:lnTo>
                <a:lnTo>
                  <a:pt x="1090779" y="1569525"/>
                </a:lnTo>
                <a:lnTo>
                  <a:pt x="1094770" y="1557068"/>
                </a:lnTo>
                <a:lnTo>
                  <a:pt x="1098754" y="1543615"/>
                </a:lnTo>
                <a:lnTo>
                  <a:pt x="1102242" y="1530654"/>
                </a:lnTo>
                <a:lnTo>
                  <a:pt x="1105230" y="1516700"/>
                </a:lnTo>
                <a:lnTo>
                  <a:pt x="1109218" y="1519693"/>
                </a:lnTo>
                <a:lnTo>
                  <a:pt x="1112707" y="1520688"/>
                </a:lnTo>
                <a:lnTo>
                  <a:pt x="1116193" y="1522181"/>
                </a:lnTo>
                <a:lnTo>
                  <a:pt x="1119679" y="1521186"/>
                </a:lnTo>
                <a:lnTo>
                  <a:pt x="1122174" y="1520688"/>
                </a:lnTo>
                <a:lnTo>
                  <a:pt x="1125661" y="1519693"/>
                </a:lnTo>
                <a:lnTo>
                  <a:pt x="1131642" y="1516700"/>
                </a:lnTo>
                <a:lnTo>
                  <a:pt x="1137622" y="1513213"/>
                </a:lnTo>
                <a:lnTo>
                  <a:pt x="1141110" y="1512213"/>
                </a:lnTo>
                <a:lnTo>
                  <a:pt x="1144098" y="1511721"/>
                </a:lnTo>
                <a:lnTo>
                  <a:pt x="1147584" y="1511721"/>
                </a:lnTo>
                <a:lnTo>
                  <a:pt x="1151074" y="1512213"/>
                </a:lnTo>
                <a:lnTo>
                  <a:pt x="1154564" y="1513213"/>
                </a:lnTo>
                <a:lnTo>
                  <a:pt x="1158550" y="1516203"/>
                </a:lnTo>
                <a:lnTo>
                  <a:pt x="1169015" y="1487801"/>
                </a:lnTo>
                <a:lnTo>
                  <a:pt x="1173996" y="1474348"/>
                </a:lnTo>
                <a:lnTo>
                  <a:pt x="1178979" y="1461889"/>
                </a:lnTo>
                <a:lnTo>
                  <a:pt x="1181969" y="1455910"/>
                </a:lnTo>
                <a:lnTo>
                  <a:pt x="1185458" y="1450928"/>
                </a:lnTo>
                <a:lnTo>
                  <a:pt x="1188448" y="1446940"/>
                </a:lnTo>
                <a:lnTo>
                  <a:pt x="1190938" y="1442952"/>
                </a:lnTo>
                <a:lnTo>
                  <a:pt x="1194426" y="1440461"/>
                </a:lnTo>
                <a:lnTo>
                  <a:pt x="1197912" y="1438470"/>
                </a:lnTo>
                <a:lnTo>
                  <a:pt x="1201901" y="1437968"/>
                </a:lnTo>
                <a:lnTo>
                  <a:pt x="1205389" y="1438470"/>
                </a:lnTo>
                <a:lnTo>
                  <a:pt x="1207384" y="1434976"/>
                </a:lnTo>
                <a:lnTo>
                  <a:pt x="1207883" y="1431489"/>
                </a:lnTo>
                <a:lnTo>
                  <a:pt x="1208379" y="1427501"/>
                </a:lnTo>
                <a:lnTo>
                  <a:pt x="1208379" y="1423518"/>
                </a:lnTo>
                <a:lnTo>
                  <a:pt x="1208379" y="1419527"/>
                </a:lnTo>
                <a:lnTo>
                  <a:pt x="1207384" y="1415540"/>
                </a:lnTo>
                <a:lnTo>
                  <a:pt x="1206386" y="1412050"/>
                </a:lnTo>
                <a:lnTo>
                  <a:pt x="1204888" y="1409060"/>
                </a:lnTo>
                <a:lnTo>
                  <a:pt x="1203397" y="1407070"/>
                </a:lnTo>
                <a:lnTo>
                  <a:pt x="1201402" y="1405077"/>
                </a:lnTo>
                <a:lnTo>
                  <a:pt x="1198911" y="1404074"/>
                </a:lnTo>
                <a:lnTo>
                  <a:pt x="1197416" y="1404074"/>
                </a:lnTo>
                <a:lnTo>
                  <a:pt x="1194426" y="1405077"/>
                </a:lnTo>
                <a:lnTo>
                  <a:pt x="1192431" y="1408065"/>
                </a:lnTo>
                <a:lnTo>
                  <a:pt x="1189940" y="1412050"/>
                </a:lnTo>
                <a:lnTo>
                  <a:pt x="1186954" y="1417033"/>
                </a:lnTo>
                <a:lnTo>
                  <a:pt x="1184959" y="1413545"/>
                </a:lnTo>
                <a:lnTo>
                  <a:pt x="1183465" y="1411055"/>
                </a:lnTo>
                <a:lnTo>
                  <a:pt x="1184460" y="1408065"/>
                </a:lnTo>
                <a:lnTo>
                  <a:pt x="1185458" y="1405077"/>
                </a:lnTo>
                <a:lnTo>
                  <a:pt x="1186954" y="1403080"/>
                </a:lnTo>
                <a:lnTo>
                  <a:pt x="1189940" y="1400089"/>
                </a:lnTo>
                <a:lnTo>
                  <a:pt x="1196916" y="1394116"/>
                </a:lnTo>
                <a:lnTo>
                  <a:pt x="1204888" y="1387628"/>
                </a:lnTo>
                <a:lnTo>
                  <a:pt x="1208877" y="1383648"/>
                </a:lnTo>
                <a:lnTo>
                  <a:pt x="1212864" y="1378167"/>
                </a:lnTo>
                <a:lnTo>
                  <a:pt x="1216350" y="1373183"/>
                </a:lnTo>
                <a:lnTo>
                  <a:pt x="1219342" y="1366707"/>
                </a:lnTo>
                <a:lnTo>
                  <a:pt x="1221333" y="1359234"/>
                </a:lnTo>
                <a:lnTo>
                  <a:pt x="1223326" y="1351259"/>
                </a:lnTo>
                <a:lnTo>
                  <a:pt x="1227815" y="1348269"/>
                </a:lnTo>
                <a:lnTo>
                  <a:pt x="1231300" y="1346775"/>
                </a:lnTo>
                <a:lnTo>
                  <a:pt x="1234291" y="1345776"/>
                </a:lnTo>
                <a:lnTo>
                  <a:pt x="1236283" y="1345776"/>
                </a:lnTo>
                <a:lnTo>
                  <a:pt x="1238275" y="1346273"/>
                </a:lnTo>
                <a:lnTo>
                  <a:pt x="1239772" y="1346775"/>
                </a:lnTo>
                <a:lnTo>
                  <a:pt x="1242262" y="1349760"/>
                </a:lnTo>
                <a:lnTo>
                  <a:pt x="1244257" y="1352758"/>
                </a:lnTo>
                <a:lnTo>
                  <a:pt x="1245753" y="1353255"/>
                </a:lnTo>
                <a:lnTo>
                  <a:pt x="1247244" y="1353753"/>
                </a:lnTo>
                <a:lnTo>
                  <a:pt x="1249738" y="1353753"/>
                </a:lnTo>
                <a:lnTo>
                  <a:pt x="1252227" y="1352758"/>
                </a:lnTo>
                <a:lnTo>
                  <a:pt x="1255716" y="1350762"/>
                </a:lnTo>
                <a:lnTo>
                  <a:pt x="1260202" y="1347770"/>
                </a:lnTo>
                <a:lnTo>
                  <a:pt x="1260202" y="1342288"/>
                </a:lnTo>
                <a:lnTo>
                  <a:pt x="1261197" y="1336315"/>
                </a:lnTo>
                <a:lnTo>
                  <a:pt x="1261697" y="1330834"/>
                </a:lnTo>
                <a:lnTo>
                  <a:pt x="1262692" y="1324356"/>
                </a:lnTo>
                <a:lnTo>
                  <a:pt x="1266180" y="1312894"/>
                </a:lnTo>
                <a:lnTo>
                  <a:pt x="1270665" y="1300935"/>
                </a:lnTo>
                <a:lnTo>
                  <a:pt x="1275651" y="1288974"/>
                </a:lnTo>
                <a:lnTo>
                  <a:pt x="1281629" y="1277018"/>
                </a:lnTo>
                <a:lnTo>
                  <a:pt x="1293088" y="1253595"/>
                </a:lnTo>
                <a:lnTo>
                  <a:pt x="1298572" y="1242628"/>
                </a:lnTo>
                <a:lnTo>
                  <a:pt x="1304050" y="1231667"/>
                </a:lnTo>
                <a:lnTo>
                  <a:pt x="1308538" y="1221201"/>
                </a:lnTo>
                <a:lnTo>
                  <a:pt x="1312022" y="1211236"/>
                </a:lnTo>
                <a:lnTo>
                  <a:pt x="1314018" y="1201768"/>
                </a:lnTo>
                <a:lnTo>
                  <a:pt x="1315014" y="1197782"/>
                </a:lnTo>
                <a:lnTo>
                  <a:pt x="1315014" y="1193296"/>
                </a:lnTo>
                <a:lnTo>
                  <a:pt x="1315014" y="1189310"/>
                </a:lnTo>
                <a:lnTo>
                  <a:pt x="1313519" y="1185825"/>
                </a:lnTo>
                <a:lnTo>
                  <a:pt x="1312524" y="1181839"/>
                </a:lnTo>
                <a:lnTo>
                  <a:pt x="1310033" y="1178846"/>
                </a:lnTo>
                <a:lnTo>
                  <a:pt x="1316010" y="1178846"/>
                </a:lnTo>
                <a:lnTo>
                  <a:pt x="1320994" y="1178846"/>
                </a:lnTo>
                <a:lnTo>
                  <a:pt x="1325480" y="1178846"/>
                </a:lnTo>
                <a:lnTo>
                  <a:pt x="1330962" y="1178349"/>
                </a:lnTo>
                <a:lnTo>
                  <a:pt x="1334948" y="1177354"/>
                </a:lnTo>
                <a:lnTo>
                  <a:pt x="1339429" y="1176357"/>
                </a:lnTo>
                <a:lnTo>
                  <a:pt x="1343418" y="1174364"/>
                </a:lnTo>
                <a:lnTo>
                  <a:pt x="1347408" y="1172866"/>
                </a:lnTo>
                <a:lnTo>
                  <a:pt x="1354880" y="1167384"/>
                </a:lnTo>
                <a:lnTo>
                  <a:pt x="1361357" y="1161905"/>
                </a:lnTo>
                <a:lnTo>
                  <a:pt x="1368330" y="1155427"/>
                </a:lnTo>
                <a:lnTo>
                  <a:pt x="1374312" y="1147951"/>
                </a:lnTo>
                <a:lnTo>
                  <a:pt x="1380292" y="1139480"/>
                </a:lnTo>
                <a:lnTo>
                  <a:pt x="1386271" y="1131011"/>
                </a:lnTo>
                <a:lnTo>
                  <a:pt x="1399231" y="1111575"/>
                </a:lnTo>
                <a:lnTo>
                  <a:pt x="1413180" y="1090645"/>
                </a:lnTo>
                <a:lnTo>
                  <a:pt x="1421151" y="1080180"/>
                </a:lnTo>
                <a:lnTo>
                  <a:pt x="1430622" y="1069715"/>
                </a:lnTo>
                <a:lnTo>
                  <a:pt x="1431117" y="1071209"/>
                </a:lnTo>
                <a:lnTo>
                  <a:pt x="1432116" y="1073202"/>
                </a:lnTo>
                <a:lnTo>
                  <a:pt x="1432116" y="1077687"/>
                </a:lnTo>
                <a:lnTo>
                  <a:pt x="1431615" y="1082670"/>
                </a:lnTo>
                <a:lnTo>
                  <a:pt x="1430122" y="1088651"/>
                </a:lnTo>
                <a:lnTo>
                  <a:pt x="1427130" y="1094633"/>
                </a:lnTo>
                <a:lnTo>
                  <a:pt x="1423645" y="1101609"/>
                </a:lnTo>
                <a:lnTo>
                  <a:pt x="1415673" y="1116062"/>
                </a:lnTo>
                <a:lnTo>
                  <a:pt x="1406700" y="1131509"/>
                </a:lnTo>
                <a:lnTo>
                  <a:pt x="1397732" y="1147455"/>
                </a:lnTo>
                <a:lnTo>
                  <a:pt x="1393744" y="1154931"/>
                </a:lnTo>
                <a:lnTo>
                  <a:pt x="1389759" y="1162401"/>
                </a:lnTo>
                <a:lnTo>
                  <a:pt x="1386768" y="1169381"/>
                </a:lnTo>
                <a:lnTo>
                  <a:pt x="1384775" y="1176357"/>
                </a:lnTo>
                <a:lnTo>
                  <a:pt x="1388761" y="1180342"/>
                </a:lnTo>
                <a:lnTo>
                  <a:pt x="1392751" y="1182335"/>
                </a:lnTo>
                <a:lnTo>
                  <a:pt x="1397233" y="1183832"/>
                </a:lnTo>
                <a:lnTo>
                  <a:pt x="1401719" y="1183832"/>
                </a:lnTo>
                <a:lnTo>
                  <a:pt x="1406700" y="1182335"/>
                </a:lnTo>
                <a:lnTo>
                  <a:pt x="1411187" y="1180836"/>
                </a:lnTo>
                <a:lnTo>
                  <a:pt x="1416170" y="1177354"/>
                </a:lnTo>
                <a:lnTo>
                  <a:pt x="1420654" y="1173863"/>
                </a:lnTo>
                <a:lnTo>
                  <a:pt x="1426136" y="1169381"/>
                </a:lnTo>
                <a:lnTo>
                  <a:pt x="1430622" y="1163897"/>
                </a:lnTo>
                <a:lnTo>
                  <a:pt x="1435103" y="1158416"/>
                </a:lnTo>
                <a:lnTo>
                  <a:pt x="1439589" y="1151938"/>
                </a:lnTo>
                <a:lnTo>
                  <a:pt x="1448063" y="1139480"/>
                </a:lnTo>
                <a:lnTo>
                  <a:pt x="1455536" y="1127020"/>
                </a:lnTo>
                <a:lnTo>
                  <a:pt x="1457527" y="1131011"/>
                </a:lnTo>
                <a:lnTo>
                  <a:pt x="1458528" y="1134997"/>
                </a:lnTo>
                <a:lnTo>
                  <a:pt x="1459022" y="1138984"/>
                </a:lnTo>
                <a:lnTo>
                  <a:pt x="1459022" y="1142970"/>
                </a:lnTo>
                <a:lnTo>
                  <a:pt x="1459022" y="1146955"/>
                </a:lnTo>
                <a:lnTo>
                  <a:pt x="1458027" y="1150941"/>
                </a:lnTo>
                <a:lnTo>
                  <a:pt x="1457034" y="1154931"/>
                </a:lnTo>
                <a:lnTo>
                  <a:pt x="1455035" y="1158416"/>
                </a:lnTo>
                <a:lnTo>
                  <a:pt x="1450550" y="1165892"/>
                </a:lnTo>
                <a:lnTo>
                  <a:pt x="1445069" y="1173863"/>
                </a:lnTo>
                <a:lnTo>
                  <a:pt x="1431615" y="1189810"/>
                </a:lnTo>
                <a:lnTo>
                  <a:pt x="1424144" y="1197782"/>
                </a:lnTo>
                <a:lnTo>
                  <a:pt x="1417168" y="1206751"/>
                </a:lnTo>
                <a:lnTo>
                  <a:pt x="1411187" y="1215720"/>
                </a:lnTo>
                <a:lnTo>
                  <a:pt x="1404708" y="1226187"/>
                </a:lnTo>
                <a:lnTo>
                  <a:pt x="1402221" y="1231170"/>
                </a:lnTo>
                <a:lnTo>
                  <a:pt x="1400226" y="1236149"/>
                </a:lnTo>
                <a:lnTo>
                  <a:pt x="1398231" y="1241633"/>
                </a:lnTo>
                <a:lnTo>
                  <a:pt x="1396736" y="1247114"/>
                </a:lnTo>
                <a:lnTo>
                  <a:pt x="1395737" y="1253595"/>
                </a:lnTo>
                <a:lnTo>
                  <a:pt x="1394244" y="1259076"/>
                </a:lnTo>
                <a:lnTo>
                  <a:pt x="1394244" y="1265553"/>
                </a:lnTo>
                <a:lnTo>
                  <a:pt x="1394244" y="1272529"/>
                </a:lnTo>
                <a:lnTo>
                  <a:pt x="1399726" y="1267546"/>
                </a:lnTo>
                <a:lnTo>
                  <a:pt x="1404708" y="1262066"/>
                </a:lnTo>
                <a:lnTo>
                  <a:pt x="1409194" y="1255586"/>
                </a:lnTo>
                <a:lnTo>
                  <a:pt x="1414677" y="1248112"/>
                </a:lnTo>
                <a:lnTo>
                  <a:pt x="1423645" y="1232662"/>
                </a:lnTo>
                <a:lnTo>
                  <a:pt x="1433608" y="1217715"/>
                </a:lnTo>
                <a:lnTo>
                  <a:pt x="1438593" y="1210740"/>
                </a:lnTo>
                <a:lnTo>
                  <a:pt x="1443081" y="1204756"/>
                </a:lnTo>
                <a:lnTo>
                  <a:pt x="1448063" y="1199279"/>
                </a:lnTo>
                <a:lnTo>
                  <a:pt x="1453539" y="1195292"/>
                </a:lnTo>
                <a:lnTo>
                  <a:pt x="1456532" y="1193795"/>
                </a:lnTo>
                <a:lnTo>
                  <a:pt x="1458528" y="1192800"/>
                </a:lnTo>
                <a:lnTo>
                  <a:pt x="1461515" y="1192299"/>
                </a:lnTo>
                <a:lnTo>
                  <a:pt x="1464503" y="1192299"/>
                </a:lnTo>
                <a:lnTo>
                  <a:pt x="1466997" y="1192299"/>
                </a:lnTo>
                <a:lnTo>
                  <a:pt x="1469983" y="1192800"/>
                </a:lnTo>
                <a:lnTo>
                  <a:pt x="1472974" y="1194293"/>
                </a:lnTo>
                <a:lnTo>
                  <a:pt x="1475964" y="1196289"/>
                </a:lnTo>
                <a:lnTo>
                  <a:pt x="1479452" y="1189310"/>
                </a:lnTo>
                <a:lnTo>
                  <a:pt x="1481445" y="1182834"/>
                </a:lnTo>
                <a:lnTo>
                  <a:pt x="1483439" y="1177354"/>
                </a:lnTo>
                <a:lnTo>
                  <a:pt x="1484436" y="1172371"/>
                </a:lnTo>
                <a:lnTo>
                  <a:pt x="1484935" y="1161905"/>
                </a:lnTo>
                <a:lnTo>
                  <a:pt x="1485431" y="1152437"/>
                </a:lnTo>
                <a:lnTo>
                  <a:pt x="1485431" y="1147951"/>
                </a:lnTo>
                <a:lnTo>
                  <a:pt x="1486428" y="1142970"/>
                </a:lnTo>
                <a:lnTo>
                  <a:pt x="1487928" y="1136990"/>
                </a:lnTo>
                <a:lnTo>
                  <a:pt x="1489420" y="1131509"/>
                </a:lnTo>
                <a:lnTo>
                  <a:pt x="1492407" y="1125030"/>
                </a:lnTo>
                <a:lnTo>
                  <a:pt x="1495898" y="1118551"/>
                </a:lnTo>
                <a:lnTo>
                  <a:pt x="1500380" y="1110081"/>
                </a:lnTo>
                <a:lnTo>
                  <a:pt x="1506859" y="1101609"/>
                </a:lnTo>
                <a:lnTo>
                  <a:pt x="1508354" y="1095628"/>
                </a:lnTo>
                <a:lnTo>
                  <a:pt x="1509353" y="1091643"/>
                </a:lnTo>
                <a:lnTo>
                  <a:pt x="1508854" y="1089149"/>
                </a:lnTo>
                <a:lnTo>
                  <a:pt x="1508354" y="1088651"/>
                </a:lnTo>
                <a:lnTo>
                  <a:pt x="1507857" y="1088651"/>
                </a:lnTo>
                <a:lnTo>
                  <a:pt x="1506363" y="1089149"/>
                </a:lnTo>
                <a:lnTo>
                  <a:pt x="1503371" y="1090645"/>
                </a:lnTo>
                <a:lnTo>
                  <a:pt x="1496895" y="1096127"/>
                </a:lnTo>
                <a:lnTo>
                  <a:pt x="1488924" y="1101609"/>
                </a:lnTo>
                <a:lnTo>
                  <a:pt x="1485431" y="1104599"/>
                </a:lnTo>
                <a:lnTo>
                  <a:pt x="1481445" y="1106093"/>
                </a:lnTo>
                <a:lnTo>
                  <a:pt x="1477959" y="1107588"/>
                </a:lnTo>
                <a:lnTo>
                  <a:pt x="1476467" y="1107588"/>
                </a:lnTo>
                <a:lnTo>
                  <a:pt x="1474469" y="1107089"/>
                </a:lnTo>
                <a:lnTo>
                  <a:pt x="1472974" y="1106093"/>
                </a:lnTo>
                <a:lnTo>
                  <a:pt x="1471980" y="1105096"/>
                </a:lnTo>
                <a:lnTo>
                  <a:pt x="1470483" y="1103602"/>
                </a:lnTo>
                <a:lnTo>
                  <a:pt x="1469490" y="1101609"/>
                </a:lnTo>
                <a:lnTo>
                  <a:pt x="1500380" y="1078187"/>
                </a:lnTo>
                <a:lnTo>
                  <a:pt x="1512339" y="1069215"/>
                </a:lnTo>
                <a:lnTo>
                  <a:pt x="1524300" y="1060248"/>
                </a:lnTo>
                <a:lnTo>
                  <a:pt x="1537258" y="1052275"/>
                </a:lnTo>
                <a:lnTo>
                  <a:pt x="1550213" y="1044800"/>
                </a:lnTo>
                <a:lnTo>
                  <a:pt x="1566157" y="1036827"/>
                </a:lnTo>
                <a:lnTo>
                  <a:pt x="1584597" y="1027854"/>
                </a:lnTo>
                <a:lnTo>
                  <a:pt x="1578615" y="1038319"/>
                </a:lnTo>
                <a:lnTo>
                  <a:pt x="1573632" y="1047292"/>
                </a:lnTo>
                <a:lnTo>
                  <a:pt x="1570143" y="1055265"/>
                </a:lnTo>
                <a:lnTo>
                  <a:pt x="1567652" y="1063236"/>
                </a:lnTo>
                <a:lnTo>
                  <a:pt x="1566656" y="1069715"/>
                </a:lnTo>
                <a:lnTo>
                  <a:pt x="1566656" y="1073202"/>
                </a:lnTo>
                <a:lnTo>
                  <a:pt x="1566656" y="1076192"/>
                </a:lnTo>
                <a:lnTo>
                  <a:pt x="1568148" y="1078187"/>
                </a:lnTo>
                <a:lnTo>
                  <a:pt x="1569143" y="1080679"/>
                </a:lnTo>
                <a:lnTo>
                  <a:pt x="1570642" y="1082670"/>
                </a:lnTo>
                <a:lnTo>
                  <a:pt x="1572634" y="1084665"/>
                </a:lnTo>
                <a:lnTo>
                  <a:pt x="1574128" y="1085660"/>
                </a:lnTo>
                <a:lnTo>
                  <a:pt x="1576620" y="1086658"/>
                </a:lnTo>
                <a:lnTo>
                  <a:pt x="1578114" y="1087655"/>
                </a:lnTo>
                <a:lnTo>
                  <a:pt x="1580109" y="1087655"/>
                </a:lnTo>
                <a:lnTo>
                  <a:pt x="1584095" y="1086658"/>
                </a:lnTo>
                <a:lnTo>
                  <a:pt x="1587584" y="1085164"/>
                </a:lnTo>
                <a:lnTo>
                  <a:pt x="1591071" y="1084166"/>
                </a:lnTo>
                <a:lnTo>
                  <a:pt x="1595059" y="1082173"/>
                </a:lnTo>
                <a:lnTo>
                  <a:pt x="1598547" y="1081674"/>
                </a:lnTo>
                <a:lnTo>
                  <a:pt x="1600041" y="1081674"/>
                </a:lnTo>
                <a:lnTo>
                  <a:pt x="1601537" y="1082173"/>
                </a:lnTo>
                <a:lnTo>
                  <a:pt x="1603528" y="1071209"/>
                </a:lnTo>
                <a:lnTo>
                  <a:pt x="1605024" y="1062239"/>
                </a:lnTo>
                <a:lnTo>
                  <a:pt x="1607515" y="1054266"/>
                </a:lnTo>
                <a:lnTo>
                  <a:pt x="1610504" y="1046791"/>
                </a:lnTo>
                <a:lnTo>
                  <a:pt x="1612995" y="1040812"/>
                </a:lnTo>
                <a:lnTo>
                  <a:pt x="1616485" y="1035830"/>
                </a:lnTo>
                <a:lnTo>
                  <a:pt x="1619971" y="1030847"/>
                </a:lnTo>
                <a:lnTo>
                  <a:pt x="1623956" y="1026362"/>
                </a:lnTo>
                <a:lnTo>
                  <a:pt x="1631932" y="1016393"/>
                </a:lnTo>
                <a:lnTo>
                  <a:pt x="1635915" y="1010912"/>
                </a:lnTo>
                <a:lnTo>
                  <a:pt x="1640903" y="1004933"/>
                </a:lnTo>
                <a:lnTo>
                  <a:pt x="1644888" y="997457"/>
                </a:lnTo>
                <a:lnTo>
                  <a:pt x="1648877" y="989484"/>
                </a:lnTo>
                <a:lnTo>
                  <a:pt x="1652363" y="979519"/>
                </a:lnTo>
                <a:lnTo>
                  <a:pt x="1656349" y="968057"/>
                </a:lnTo>
                <a:lnTo>
                  <a:pt x="1655850" y="975532"/>
                </a:lnTo>
                <a:lnTo>
                  <a:pt x="1656349" y="982507"/>
                </a:lnTo>
                <a:lnTo>
                  <a:pt x="1657344" y="988488"/>
                </a:lnTo>
                <a:lnTo>
                  <a:pt x="1659837" y="992972"/>
                </a:lnTo>
                <a:lnTo>
                  <a:pt x="1661830" y="996461"/>
                </a:lnTo>
                <a:lnTo>
                  <a:pt x="1664818" y="999450"/>
                </a:lnTo>
                <a:lnTo>
                  <a:pt x="1668806" y="1000447"/>
                </a:lnTo>
                <a:lnTo>
                  <a:pt x="1672792" y="1000946"/>
                </a:lnTo>
                <a:lnTo>
                  <a:pt x="1676779" y="999948"/>
                </a:lnTo>
                <a:lnTo>
                  <a:pt x="1681267" y="997457"/>
                </a:lnTo>
                <a:lnTo>
                  <a:pt x="1686745" y="993469"/>
                </a:lnTo>
                <a:lnTo>
                  <a:pt x="1692224" y="988488"/>
                </a:lnTo>
                <a:lnTo>
                  <a:pt x="1697210" y="981512"/>
                </a:lnTo>
                <a:lnTo>
                  <a:pt x="1703188" y="973539"/>
                </a:lnTo>
                <a:lnTo>
                  <a:pt x="1708668" y="963073"/>
                </a:lnTo>
                <a:lnTo>
                  <a:pt x="1715149" y="951611"/>
                </a:lnTo>
                <a:lnTo>
                  <a:pt x="1720133" y="947624"/>
                </a:lnTo>
                <a:lnTo>
                  <a:pt x="1722125" y="946628"/>
                </a:lnTo>
                <a:lnTo>
                  <a:pt x="1723120" y="946628"/>
                </a:lnTo>
                <a:lnTo>
                  <a:pt x="1723619" y="946628"/>
                </a:lnTo>
                <a:lnTo>
                  <a:pt x="1724120" y="947125"/>
                </a:lnTo>
                <a:lnTo>
                  <a:pt x="1723619" y="950118"/>
                </a:lnTo>
                <a:lnTo>
                  <a:pt x="1722125" y="954601"/>
                </a:lnTo>
                <a:lnTo>
                  <a:pt x="1719138" y="961079"/>
                </a:lnTo>
                <a:lnTo>
                  <a:pt x="1710663" y="975532"/>
                </a:lnTo>
                <a:lnTo>
                  <a:pt x="1688740" y="1010912"/>
                </a:lnTo>
                <a:lnTo>
                  <a:pt x="1679769" y="1026858"/>
                </a:lnTo>
                <a:lnTo>
                  <a:pt x="1675779" y="1033338"/>
                </a:lnTo>
                <a:lnTo>
                  <a:pt x="1673291" y="1038820"/>
                </a:lnTo>
                <a:lnTo>
                  <a:pt x="1684753" y="1028853"/>
                </a:lnTo>
                <a:lnTo>
                  <a:pt x="1695716" y="1018885"/>
                </a:lnTo>
                <a:lnTo>
                  <a:pt x="1705183" y="1008919"/>
                </a:lnTo>
                <a:lnTo>
                  <a:pt x="1715149" y="998454"/>
                </a:lnTo>
                <a:lnTo>
                  <a:pt x="1723619" y="988985"/>
                </a:lnTo>
                <a:lnTo>
                  <a:pt x="1732588" y="978520"/>
                </a:lnTo>
                <a:lnTo>
                  <a:pt x="1748038" y="957590"/>
                </a:lnTo>
                <a:lnTo>
                  <a:pt x="1763483" y="935663"/>
                </a:lnTo>
                <a:lnTo>
                  <a:pt x="1777933" y="912742"/>
                </a:lnTo>
                <a:lnTo>
                  <a:pt x="1793877" y="888323"/>
                </a:lnTo>
                <a:lnTo>
                  <a:pt x="1810821" y="862910"/>
                </a:lnTo>
                <a:lnTo>
                  <a:pt x="1814808" y="865399"/>
                </a:lnTo>
                <a:lnTo>
                  <a:pt x="1819291" y="866895"/>
                </a:lnTo>
                <a:lnTo>
                  <a:pt x="1823277" y="867892"/>
                </a:lnTo>
                <a:lnTo>
                  <a:pt x="1827265" y="868890"/>
                </a:lnTo>
                <a:lnTo>
                  <a:pt x="1835238" y="869885"/>
                </a:lnTo>
                <a:lnTo>
                  <a:pt x="1838228" y="870384"/>
                </a:lnTo>
                <a:lnTo>
                  <a:pt x="1841217" y="870881"/>
                </a:lnTo>
                <a:lnTo>
                  <a:pt x="1843209" y="871878"/>
                </a:lnTo>
                <a:lnTo>
                  <a:pt x="1844705" y="873871"/>
                </a:lnTo>
                <a:lnTo>
                  <a:pt x="1845204" y="876861"/>
                </a:lnTo>
                <a:lnTo>
                  <a:pt x="1844705" y="880350"/>
                </a:lnTo>
                <a:lnTo>
                  <a:pt x="1843209" y="884336"/>
                </a:lnTo>
                <a:lnTo>
                  <a:pt x="1841217" y="889818"/>
                </a:lnTo>
                <a:lnTo>
                  <a:pt x="1837229" y="897294"/>
                </a:lnTo>
                <a:lnTo>
                  <a:pt x="1832250" y="905764"/>
                </a:lnTo>
                <a:lnTo>
                  <a:pt x="1841715" y="894801"/>
                </a:lnTo>
                <a:lnTo>
                  <a:pt x="1850185" y="884336"/>
                </a:lnTo>
                <a:lnTo>
                  <a:pt x="1858160" y="873374"/>
                </a:lnTo>
                <a:lnTo>
                  <a:pt x="1865633" y="862410"/>
                </a:lnTo>
                <a:lnTo>
                  <a:pt x="1872112" y="851946"/>
                </a:lnTo>
                <a:lnTo>
                  <a:pt x="1877594" y="840982"/>
                </a:lnTo>
                <a:lnTo>
                  <a:pt x="1882575" y="830517"/>
                </a:lnTo>
                <a:lnTo>
                  <a:pt x="1886562" y="820054"/>
                </a:lnTo>
                <a:lnTo>
                  <a:pt x="1889054" y="809588"/>
                </a:lnTo>
                <a:lnTo>
                  <a:pt x="1891047" y="799622"/>
                </a:lnTo>
                <a:lnTo>
                  <a:pt x="1891545" y="789655"/>
                </a:lnTo>
                <a:lnTo>
                  <a:pt x="1891545" y="779687"/>
                </a:lnTo>
                <a:lnTo>
                  <a:pt x="1890550" y="770720"/>
                </a:lnTo>
                <a:lnTo>
                  <a:pt x="1887557" y="761750"/>
                </a:lnTo>
                <a:lnTo>
                  <a:pt x="1884071" y="752779"/>
                </a:lnTo>
                <a:lnTo>
                  <a:pt x="1879586" y="744806"/>
                </a:lnTo>
                <a:lnTo>
                  <a:pt x="1884569" y="739323"/>
                </a:lnTo>
                <a:lnTo>
                  <a:pt x="1891047" y="733345"/>
                </a:lnTo>
                <a:lnTo>
                  <a:pt x="1905497" y="721883"/>
                </a:lnTo>
                <a:lnTo>
                  <a:pt x="1920446" y="710421"/>
                </a:lnTo>
                <a:lnTo>
                  <a:pt x="1934898" y="698461"/>
                </a:lnTo>
                <a:lnTo>
                  <a:pt x="1941874" y="692977"/>
                </a:lnTo>
                <a:lnTo>
                  <a:pt x="1948353" y="686501"/>
                </a:lnTo>
                <a:lnTo>
                  <a:pt x="1953335" y="681018"/>
                </a:lnTo>
                <a:lnTo>
                  <a:pt x="1957320" y="675038"/>
                </a:lnTo>
                <a:lnTo>
                  <a:pt x="1960310" y="669060"/>
                </a:lnTo>
                <a:lnTo>
                  <a:pt x="1960811" y="666069"/>
                </a:lnTo>
                <a:lnTo>
                  <a:pt x="1961307" y="663079"/>
                </a:lnTo>
                <a:lnTo>
                  <a:pt x="1961307" y="660091"/>
                </a:lnTo>
                <a:lnTo>
                  <a:pt x="1960811" y="657595"/>
                </a:lnTo>
                <a:lnTo>
                  <a:pt x="1959811" y="654607"/>
                </a:lnTo>
                <a:lnTo>
                  <a:pt x="1958816" y="651617"/>
                </a:lnTo>
                <a:lnTo>
                  <a:pt x="1956325" y="646630"/>
                </a:lnTo>
                <a:lnTo>
                  <a:pt x="1955330" y="644641"/>
                </a:lnTo>
                <a:lnTo>
                  <a:pt x="1953335" y="643645"/>
                </a:lnTo>
                <a:lnTo>
                  <a:pt x="1952339" y="643144"/>
                </a:lnTo>
                <a:lnTo>
                  <a:pt x="1951344" y="642646"/>
                </a:lnTo>
                <a:lnTo>
                  <a:pt x="1949349" y="642646"/>
                </a:lnTo>
                <a:lnTo>
                  <a:pt x="1948353" y="643144"/>
                </a:lnTo>
                <a:lnTo>
                  <a:pt x="1945361" y="644641"/>
                </a:lnTo>
                <a:lnTo>
                  <a:pt x="1942370" y="647132"/>
                </a:lnTo>
                <a:lnTo>
                  <a:pt x="1936392" y="654607"/>
                </a:lnTo>
                <a:lnTo>
                  <a:pt x="1929913" y="662582"/>
                </a:lnTo>
                <a:lnTo>
                  <a:pt x="1926925" y="666567"/>
                </a:lnTo>
                <a:lnTo>
                  <a:pt x="1924433" y="669559"/>
                </a:lnTo>
                <a:lnTo>
                  <a:pt x="1921441" y="671550"/>
                </a:lnTo>
                <a:lnTo>
                  <a:pt x="1918455" y="673045"/>
                </a:lnTo>
                <a:lnTo>
                  <a:pt x="1917456" y="673045"/>
                </a:lnTo>
                <a:lnTo>
                  <a:pt x="1915465" y="673045"/>
                </a:lnTo>
                <a:lnTo>
                  <a:pt x="1914468" y="672050"/>
                </a:lnTo>
                <a:lnTo>
                  <a:pt x="1913470" y="671052"/>
                </a:lnTo>
                <a:lnTo>
                  <a:pt x="1913470" y="666069"/>
                </a:lnTo>
                <a:lnTo>
                  <a:pt x="1913966" y="662081"/>
                </a:lnTo>
                <a:lnTo>
                  <a:pt x="1914964" y="658098"/>
                </a:lnTo>
                <a:lnTo>
                  <a:pt x="1916959" y="654607"/>
                </a:lnTo>
                <a:lnTo>
                  <a:pt x="1918455" y="651617"/>
                </a:lnTo>
                <a:lnTo>
                  <a:pt x="1920446" y="649125"/>
                </a:lnTo>
                <a:lnTo>
                  <a:pt x="1922940" y="647132"/>
                </a:lnTo>
                <a:lnTo>
                  <a:pt x="1925431" y="644641"/>
                </a:lnTo>
                <a:lnTo>
                  <a:pt x="1928417" y="643645"/>
                </a:lnTo>
                <a:lnTo>
                  <a:pt x="1931409" y="642149"/>
                </a:lnTo>
                <a:lnTo>
                  <a:pt x="1938385" y="640154"/>
                </a:lnTo>
                <a:lnTo>
                  <a:pt x="1946359" y="638658"/>
                </a:lnTo>
                <a:lnTo>
                  <a:pt x="1955330" y="637166"/>
                </a:lnTo>
                <a:lnTo>
                  <a:pt x="1972768" y="635669"/>
                </a:lnTo>
                <a:lnTo>
                  <a:pt x="1982731" y="634672"/>
                </a:lnTo>
                <a:lnTo>
                  <a:pt x="1991702" y="632680"/>
                </a:lnTo>
                <a:lnTo>
                  <a:pt x="2001668" y="630690"/>
                </a:lnTo>
                <a:lnTo>
                  <a:pt x="2010140" y="627200"/>
                </a:lnTo>
                <a:lnTo>
                  <a:pt x="2014627" y="624706"/>
                </a:lnTo>
                <a:lnTo>
                  <a:pt x="2018613" y="622219"/>
                </a:lnTo>
                <a:lnTo>
                  <a:pt x="2022600" y="619226"/>
                </a:lnTo>
                <a:lnTo>
                  <a:pt x="2026583" y="616236"/>
                </a:lnTo>
                <a:lnTo>
                  <a:pt x="2029074" y="613248"/>
                </a:lnTo>
                <a:lnTo>
                  <a:pt x="2030571" y="610255"/>
                </a:lnTo>
                <a:lnTo>
                  <a:pt x="2032067" y="606769"/>
                </a:lnTo>
                <a:lnTo>
                  <a:pt x="2033062" y="603776"/>
                </a:lnTo>
                <a:lnTo>
                  <a:pt x="2033559" y="600289"/>
                </a:lnTo>
                <a:lnTo>
                  <a:pt x="2033559" y="596803"/>
                </a:lnTo>
                <a:lnTo>
                  <a:pt x="2033559" y="593312"/>
                </a:lnTo>
                <a:lnTo>
                  <a:pt x="2033062" y="589825"/>
                </a:lnTo>
                <a:lnTo>
                  <a:pt x="2032067" y="586834"/>
                </a:lnTo>
                <a:lnTo>
                  <a:pt x="2030571" y="584842"/>
                </a:lnTo>
                <a:lnTo>
                  <a:pt x="2029074" y="583346"/>
                </a:lnTo>
                <a:lnTo>
                  <a:pt x="2026583" y="582849"/>
                </a:lnTo>
                <a:lnTo>
                  <a:pt x="2024591" y="582849"/>
                </a:lnTo>
                <a:lnTo>
                  <a:pt x="2021103" y="584842"/>
                </a:lnTo>
                <a:lnTo>
                  <a:pt x="2018114" y="587334"/>
                </a:lnTo>
                <a:lnTo>
                  <a:pt x="2014126" y="591321"/>
                </a:lnTo>
                <a:lnTo>
                  <a:pt x="2014627" y="586834"/>
                </a:lnTo>
                <a:lnTo>
                  <a:pt x="2016619" y="582348"/>
                </a:lnTo>
                <a:lnTo>
                  <a:pt x="2019109" y="578859"/>
                </a:lnTo>
                <a:lnTo>
                  <a:pt x="2022098" y="575871"/>
                </a:lnTo>
                <a:lnTo>
                  <a:pt x="2026086" y="573876"/>
                </a:lnTo>
                <a:lnTo>
                  <a:pt x="2030072" y="571885"/>
                </a:lnTo>
                <a:lnTo>
                  <a:pt x="2034061" y="570888"/>
                </a:lnTo>
                <a:lnTo>
                  <a:pt x="2038048" y="570888"/>
                </a:lnTo>
                <a:lnTo>
                  <a:pt x="2042036" y="570888"/>
                </a:lnTo>
                <a:lnTo>
                  <a:pt x="2045519" y="572382"/>
                </a:lnTo>
                <a:lnTo>
                  <a:pt x="2048507" y="574876"/>
                </a:lnTo>
                <a:lnTo>
                  <a:pt x="2051004" y="577866"/>
                </a:lnTo>
                <a:lnTo>
                  <a:pt x="2052495" y="581851"/>
                </a:lnTo>
                <a:lnTo>
                  <a:pt x="2052995" y="586336"/>
                </a:lnTo>
                <a:lnTo>
                  <a:pt x="2051997" y="592815"/>
                </a:lnTo>
                <a:lnTo>
                  <a:pt x="2050004" y="599791"/>
                </a:lnTo>
                <a:lnTo>
                  <a:pt x="2052995" y="598295"/>
                </a:lnTo>
                <a:lnTo>
                  <a:pt x="2056484" y="597300"/>
                </a:lnTo>
                <a:lnTo>
                  <a:pt x="2059471" y="595306"/>
                </a:lnTo>
                <a:lnTo>
                  <a:pt x="2062462" y="593810"/>
                </a:lnTo>
                <a:lnTo>
                  <a:pt x="2067943" y="588827"/>
                </a:lnTo>
                <a:lnTo>
                  <a:pt x="2072428" y="582849"/>
                </a:lnTo>
                <a:lnTo>
                  <a:pt x="2076911" y="575871"/>
                </a:lnTo>
                <a:lnTo>
                  <a:pt x="2080899" y="569391"/>
                </a:lnTo>
                <a:lnTo>
                  <a:pt x="2089367" y="555938"/>
                </a:lnTo>
                <a:lnTo>
                  <a:pt x="2093357" y="550456"/>
                </a:lnTo>
                <a:lnTo>
                  <a:pt x="2097341" y="545474"/>
                </a:lnTo>
                <a:lnTo>
                  <a:pt x="2101331" y="542484"/>
                </a:lnTo>
                <a:lnTo>
                  <a:pt x="2102824" y="540989"/>
                </a:lnTo>
                <a:lnTo>
                  <a:pt x="2105317" y="540491"/>
                </a:lnTo>
                <a:lnTo>
                  <a:pt x="2107309" y="540491"/>
                </a:lnTo>
                <a:lnTo>
                  <a:pt x="2109800" y="540491"/>
                </a:lnTo>
                <a:lnTo>
                  <a:pt x="2112789" y="541486"/>
                </a:lnTo>
                <a:lnTo>
                  <a:pt x="2114784" y="543479"/>
                </a:lnTo>
                <a:lnTo>
                  <a:pt x="2117774" y="545474"/>
                </a:lnTo>
                <a:lnTo>
                  <a:pt x="2120763" y="548462"/>
                </a:lnTo>
                <a:lnTo>
                  <a:pt x="2123752" y="551953"/>
                </a:lnTo>
                <a:lnTo>
                  <a:pt x="2126742" y="556438"/>
                </a:lnTo>
                <a:lnTo>
                  <a:pt x="2128737" y="550456"/>
                </a:lnTo>
                <a:lnTo>
                  <a:pt x="2129735" y="544478"/>
                </a:lnTo>
                <a:lnTo>
                  <a:pt x="2130229" y="539493"/>
                </a:lnTo>
                <a:lnTo>
                  <a:pt x="2130229" y="535008"/>
                </a:lnTo>
                <a:lnTo>
                  <a:pt x="2129233" y="530025"/>
                </a:lnTo>
                <a:lnTo>
                  <a:pt x="2128236" y="526040"/>
                </a:lnTo>
                <a:lnTo>
                  <a:pt x="2126742" y="522052"/>
                </a:lnTo>
                <a:lnTo>
                  <a:pt x="2124750" y="518067"/>
                </a:lnTo>
                <a:lnTo>
                  <a:pt x="2120763" y="512084"/>
                </a:lnTo>
                <a:lnTo>
                  <a:pt x="2116776" y="506604"/>
                </a:lnTo>
                <a:lnTo>
                  <a:pt x="2113289" y="501621"/>
                </a:lnTo>
                <a:lnTo>
                  <a:pt x="2112789" y="499128"/>
                </a:lnTo>
                <a:lnTo>
                  <a:pt x="2111294" y="497634"/>
                </a:lnTo>
                <a:lnTo>
                  <a:pt x="2121260" y="487168"/>
                </a:lnTo>
                <a:lnTo>
                  <a:pt x="2134214" y="474711"/>
                </a:lnTo>
                <a:lnTo>
                  <a:pt x="2167107" y="444313"/>
                </a:lnTo>
                <a:lnTo>
                  <a:pt x="2201489" y="413416"/>
                </a:lnTo>
                <a:lnTo>
                  <a:pt x="2228893" y="388001"/>
                </a:lnTo>
                <a:lnTo>
                  <a:pt x="2228893" y="393980"/>
                </a:lnTo>
                <a:lnTo>
                  <a:pt x="2227897" y="399462"/>
                </a:lnTo>
                <a:lnTo>
                  <a:pt x="2225407" y="404944"/>
                </a:lnTo>
                <a:lnTo>
                  <a:pt x="2221916" y="409430"/>
                </a:lnTo>
                <a:lnTo>
                  <a:pt x="2218427" y="413416"/>
                </a:lnTo>
                <a:lnTo>
                  <a:pt x="2213945" y="417899"/>
                </a:lnTo>
                <a:lnTo>
                  <a:pt x="2202979" y="425875"/>
                </a:lnTo>
                <a:lnTo>
                  <a:pt x="2191025" y="434844"/>
                </a:lnTo>
                <a:lnTo>
                  <a:pt x="2185545" y="438830"/>
                </a:lnTo>
                <a:lnTo>
                  <a:pt x="2179064" y="443813"/>
                </a:lnTo>
                <a:lnTo>
                  <a:pt x="2174083" y="448798"/>
                </a:lnTo>
                <a:lnTo>
                  <a:pt x="2168100" y="454278"/>
                </a:lnTo>
                <a:lnTo>
                  <a:pt x="2163616" y="460257"/>
                </a:lnTo>
                <a:lnTo>
                  <a:pt x="2159628" y="467236"/>
                </a:lnTo>
                <a:lnTo>
                  <a:pt x="2163616" y="471721"/>
                </a:lnTo>
                <a:lnTo>
                  <a:pt x="2167603" y="474711"/>
                </a:lnTo>
                <a:lnTo>
                  <a:pt x="2171589" y="476207"/>
                </a:lnTo>
                <a:lnTo>
                  <a:pt x="2174083" y="477203"/>
                </a:lnTo>
                <a:lnTo>
                  <a:pt x="2176071" y="476207"/>
                </a:lnTo>
                <a:lnTo>
                  <a:pt x="2178568" y="476207"/>
                </a:lnTo>
                <a:lnTo>
                  <a:pt x="2180560" y="475212"/>
                </a:lnTo>
                <a:lnTo>
                  <a:pt x="2186040" y="473215"/>
                </a:lnTo>
                <a:lnTo>
                  <a:pt x="2191025" y="468232"/>
                </a:lnTo>
                <a:lnTo>
                  <a:pt x="2196502" y="462253"/>
                </a:lnTo>
                <a:lnTo>
                  <a:pt x="2196502" y="470226"/>
                </a:lnTo>
                <a:lnTo>
                  <a:pt x="2195507" y="476207"/>
                </a:lnTo>
                <a:lnTo>
                  <a:pt x="2194512" y="481687"/>
                </a:lnTo>
                <a:lnTo>
                  <a:pt x="2192018" y="486173"/>
                </a:lnTo>
                <a:lnTo>
                  <a:pt x="2190027" y="490161"/>
                </a:lnTo>
                <a:lnTo>
                  <a:pt x="2187035" y="493149"/>
                </a:lnTo>
                <a:lnTo>
                  <a:pt x="2184045" y="496139"/>
                </a:lnTo>
                <a:lnTo>
                  <a:pt x="2180560" y="497634"/>
                </a:lnTo>
                <a:lnTo>
                  <a:pt x="2177571" y="498631"/>
                </a:lnTo>
                <a:lnTo>
                  <a:pt x="2174083" y="499128"/>
                </a:lnTo>
                <a:lnTo>
                  <a:pt x="2170093" y="499128"/>
                </a:lnTo>
                <a:lnTo>
                  <a:pt x="2166604" y="499128"/>
                </a:lnTo>
                <a:lnTo>
                  <a:pt x="2160626" y="498631"/>
                </a:lnTo>
                <a:lnTo>
                  <a:pt x="2155645" y="497135"/>
                </a:lnTo>
                <a:lnTo>
                  <a:pt x="2151655" y="501621"/>
                </a:lnTo>
                <a:lnTo>
                  <a:pt x="2148169" y="505607"/>
                </a:lnTo>
                <a:lnTo>
                  <a:pt x="2145679" y="509594"/>
                </a:lnTo>
                <a:lnTo>
                  <a:pt x="2144183" y="513580"/>
                </a:lnTo>
                <a:lnTo>
                  <a:pt x="2143185" y="517067"/>
                </a:lnTo>
                <a:lnTo>
                  <a:pt x="2143185" y="520059"/>
                </a:lnTo>
                <a:lnTo>
                  <a:pt x="2143185" y="523547"/>
                </a:lnTo>
                <a:lnTo>
                  <a:pt x="2143684" y="526040"/>
                </a:lnTo>
                <a:lnTo>
                  <a:pt x="2144681" y="528531"/>
                </a:lnTo>
                <a:lnTo>
                  <a:pt x="2145679" y="531520"/>
                </a:lnTo>
                <a:lnTo>
                  <a:pt x="2149168" y="536503"/>
                </a:lnTo>
                <a:lnTo>
                  <a:pt x="2156638" y="546469"/>
                </a:lnTo>
                <a:lnTo>
                  <a:pt x="2171090" y="531023"/>
                </a:lnTo>
                <a:lnTo>
                  <a:pt x="2186539" y="514577"/>
                </a:lnTo>
                <a:lnTo>
                  <a:pt x="2201984" y="498631"/>
                </a:lnTo>
                <a:lnTo>
                  <a:pt x="2218427" y="482682"/>
                </a:lnTo>
                <a:lnTo>
                  <a:pt x="2254307" y="449294"/>
                </a:lnTo>
                <a:lnTo>
                  <a:pt x="2291181" y="416406"/>
                </a:lnTo>
                <a:lnTo>
                  <a:pt x="2310612" y="400461"/>
                </a:lnTo>
                <a:lnTo>
                  <a:pt x="2330048" y="384014"/>
                </a:lnTo>
                <a:lnTo>
                  <a:pt x="2370909" y="352122"/>
                </a:lnTo>
                <a:lnTo>
                  <a:pt x="2412765" y="320728"/>
                </a:lnTo>
                <a:lnTo>
                  <a:pt x="2454624" y="289333"/>
                </a:lnTo>
                <a:lnTo>
                  <a:pt x="2538339" y="225050"/>
                </a:lnTo>
                <a:lnTo>
                  <a:pt x="2579199" y="195150"/>
                </a:lnTo>
                <a:lnTo>
                  <a:pt x="2619561" y="165748"/>
                </a:lnTo>
                <a:lnTo>
                  <a:pt x="2638494" y="149803"/>
                </a:lnTo>
                <a:lnTo>
                  <a:pt x="2657431" y="135353"/>
                </a:lnTo>
                <a:lnTo>
                  <a:pt x="2676365" y="119902"/>
                </a:lnTo>
                <a:lnTo>
                  <a:pt x="2693806" y="104454"/>
                </a:lnTo>
                <a:lnTo>
                  <a:pt x="2711246" y="89006"/>
                </a:lnTo>
                <a:lnTo>
                  <a:pt x="2727692" y="73558"/>
                </a:lnTo>
                <a:lnTo>
                  <a:pt x="2743139" y="57111"/>
                </a:lnTo>
                <a:lnTo>
                  <a:pt x="2758583" y="41663"/>
                </a:lnTo>
                <a:lnTo>
                  <a:pt x="2760578" y="47146"/>
                </a:lnTo>
                <a:lnTo>
                  <a:pt x="2762571" y="51631"/>
                </a:lnTo>
                <a:lnTo>
                  <a:pt x="2766059" y="54619"/>
                </a:lnTo>
                <a:lnTo>
                  <a:pt x="2770544" y="56614"/>
                </a:lnTo>
                <a:lnTo>
                  <a:pt x="2775529" y="58607"/>
                </a:lnTo>
                <a:lnTo>
                  <a:pt x="2781009" y="59105"/>
                </a:lnTo>
                <a:lnTo>
                  <a:pt x="2787489" y="58607"/>
                </a:lnTo>
                <a:lnTo>
                  <a:pt x="2793466" y="57609"/>
                </a:lnTo>
                <a:lnTo>
                  <a:pt x="2800940" y="55617"/>
                </a:lnTo>
                <a:lnTo>
                  <a:pt x="2808418" y="53127"/>
                </a:lnTo>
                <a:lnTo>
                  <a:pt x="2815890" y="50634"/>
                </a:lnTo>
                <a:lnTo>
                  <a:pt x="2823863" y="47146"/>
                </a:lnTo>
                <a:lnTo>
                  <a:pt x="2832337" y="43159"/>
                </a:lnTo>
                <a:lnTo>
                  <a:pt x="2841304" y="38175"/>
                </a:lnTo>
                <a:lnTo>
                  <a:pt x="2858246" y="28209"/>
                </a:lnTo>
                <a:lnTo>
                  <a:pt x="2874689" y="16750"/>
                </a:lnTo>
                <a:lnTo>
                  <a:pt x="2891631" y="3796"/>
                </a:lnTo>
                <a:close/>
              </a:path>
            </a:pathLst>
          </a:custGeom>
          <a:solidFill>
            <a:srgbClr val="C00000"/>
          </a:solidFill>
        </p:spPr>
        <p:txBody>
          <a:bodyPr wrap="square">
            <a:noAutofit/>
          </a:bodyPr>
          <a:lstStyle/>
          <a:p>
            <a:endParaRPr lang="en-US" dirty="0"/>
          </a:p>
        </p:txBody>
      </p:sp>
      <p:pic>
        <p:nvPicPr>
          <p:cNvPr id="9" name="Resi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200" y="473133"/>
            <a:ext cx="1646770" cy="1113441"/>
          </a:xfrm>
          <a:prstGeom prst="rect">
            <a:avLst/>
          </a:prstGeom>
        </p:spPr>
      </p:pic>
      <p:pic>
        <p:nvPicPr>
          <p:cNvPr id="13" name="Resim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01720" y="318421"/>
            <a:ext cx="3487412" cy="1422864"/>
          </a:xfrm>
          <a:prstGeom prst="rect">
            <a:avLst/>
          </a:prstGeom>
        </p:spPr>
      </p:pic>
      <p:sp>
        <p:nvSpPr>
          <p:cNvPr id="7" name="Dikdörtgen 6"/>
          <p:cNvSpPr/>
          <p:nvPr userDrawn="1"/>
        </p:nvSpPr>
        <p:spPr>
          <a:xfrm>
            <a:off x="722790" y="4951262"/>
            <a:ext cx="6945627"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l"/>
            <a:r>
              <a:rPr lang="tr-TR" altLang="ko-KR" sz="1200" b="0" cap="none" spc="0" dirty="0" smtClean="0">
                <a:ln w="0"/>
                <a:solidFill>
                  <a:schemeClr val="tx1"/>
                </a:solidFill>
                <a:effectLst>
                  <a:outerShdw blurRad="38100" dist="19050" dir="2700000" algn="tl" rotWithShape="0">
                    <a:schemeClr val="dk1">
                      <a:alpha val="40000"/>
                    </a:schemeClr>
                  </a:outerShdw>
                </a:effectLst>
                <a:latin typeface="Aria (gövde)"/>
                <a:cs typeface="Arial" pitchFamily="34" charset="0"/>
              </a:rPr>
              <a:t>      </a:t>
            </a:r>
            <a:r>
              <a:rPr lang="tr-TR" altLang="ko-KR" sz="1200" b="0" cap="none" spc="0" dirty="0" err="1" smtClean="0">
                <a:ln w="0"/>
                <a:solidFill>
                  <a:schemeClr val="tx1"/>
                </a:solidFill>
                <a:effectLst>
                  <a:outerShdw blurRad="38100" dist="19050" dir="2700000" algn="tl" rotWithShape="0">
                    <a:schemeClr val="dk1">
                      <a:alpha val="40000"/>
                    </a:schemeClr>
                  </a:outerShdw>
                </a:effectLst>
                <a:latin typeface="Aria (gövde)"/>
                <a:cs typeface="Arial" pitchFamily="34" charset="0"/>
              </a:rPr>
              <a:t>H.Cenk</a:t>
            </a:r>
            <a:r>
              <a:rPr lang="tr-TR" altLang="ko-KR" sz="1200" b="0" cap="none" spc="0" dirty="0" smtClean="0">
                <a:ln w="0"/>
                <a:solidFill>
                  <a:schemeClr val="tx1"/>
                </a:solidFill>
                <a:effectLst>
                  <a:outerShdw blurRad="38100" dist="19050" dir="2700000" algn="tl" rotWithShape="0">
                    <a:schemeClr val="dk1">
                      <a:alpha val="40000"/>
                    </a:schemeClr>
                  </a:outerShdw>
                </a:effectLst>
                <a:latin typeface="Aria (gövde)"/>
                <a:cs typeface="Arial" pitchFamily="34" charset="0"/>
              </a:rPr>
              <a:t> DEDEOĞLU</a:t>
            </a:r>
            <a:r>
              <a:rPr lang="tr-TR" altLang="ko-KR" sz="1200" b="0" cap="none" spc="0" baseline="0" dirty="0" smtClean="0">
                <a:ln w="0"/>
                <a:solidFill>
                  <a:schemeClr val="tx1"/>
                </a:solidFill>
                <a:effectLst>
                  <a:outerShdw blurRad="38100" dist="19050" dir="2700000" algn="tl" rotWithShape="0">
                    <a:schemeClr val="dk1">
                      <a:alpha val="40000"/>
                    </a:schemeClr>
                  </a:outerShdw>
                </a:effectLst>
                <a:latin typeface="Aria (gövde)"/>
                <a:cs typeface="Arial" pitchFamily="34" charset="0"/>
              </a:rPr>
              <a:t>                    </a:t>
            </a:r>
            <a:r>
              <a:rPr lang="tr-TR" altLang="ko-KR" sz="1200" b="0" cap="none" spc="0" dirty="0" smtClean="0">
                <a:ln w="0"/>
                <a:solidFill>
                  <a:schemeClr val="tx1"/>
                </a:solidFill>
                <a:effectLst>
                  <a:outerShdw blurRad="38100" dist="19050" dir="2700000" algn="tl" rotWithShape="0">
                    <a:schemeClr val="dk1">
                      <a:alpha val="40000"/>
                    </a:schemeClr>
                  </a:outerShdw>
                </a:effectLst>
                <a:latin typeface="Aria (gövde)"/>
                <a:cs typeface="Arial" pitchFamily="34" charset="0"/>
              </a:rPr>
              <a:t>Cansu ÖZTÜRK</a:t>
            </a:r>
            <a:r>
              <a:rPr lang="tr-TR" altLang="ko-KR" sz="1200" b="0" cap="none" spc="0" baseline="0" dirty="0" smtClean="0">
                <a:ln w="0"/>
                <a:solidFill>
                  <a:schemeClr val="tx1"/>
                </a:solidFill>
                <a:effectLst>
                  <a:outerShdw blurRad="38100" dist="19050" dir="2700000" algn="tl" rotWithShape="0">
                    <a:schemeClr val="dk1">
                      <a:alpha val="40000"/>
                    </a:schemeClr>
                  </a:outerShdw>
                </a:effectLst>
                <a:latin typeface="Aria (gövde)"/>
                <a:cs typeface="Arial" pitchFamily="34" charset="0"/>
              </a:rPr>
              <a:t>                    </a:t>
            </a:r>
            <a:r>
              <a:rPr lang="tr-TR" altLang="ko-KR" sz="1200" b="0" cap="none" spc="0" dirty="0" smtClean="0">
                <a:ln w="0"/>
                <a:solidFill>
                  <a:schemeClr val="tx1"/>
                </a:solidFill>
                <a:effectLst>
                  <a:outerShdw blurRad="38100" dist="19050" dir="2700000" algn="tl" rotWithShape="0">
                    <a:schemeClr val="dk1">
                      <a:alpha val="40000"/>
                    </a:schemeClr>
                  </a:outerShdw>
                </a:effectLst>
                <a:latin typeface="Aria (gövde)"/>
                <a:cs typeface="Arial" pitchFamily="34" charset="0"/>
              </a:rPr>
              <a:t>Dr.</a:t>
            </a:r>
            <a:r>
              <a:rPr lang="tr-TR" altLang="ko-KR" sz="1200" b="0" cap="none" spc="0" baseline="0" dirty="0" smtClean="0">
                <a:ln w="0"/>
                <a:solidFill>
                  <a:schemeClr val="tx1"/>
                </a:solidFill>
                <a:effectLst>
                  <a:outerShdw blurRad="38100" dist="19050" dir="2700000" algn="tl" rotWithShape="0">
                    <a:schemeClr val="dk1">
                      <a:alpha val="40000"/>
                    </a:schemeClr>
                  </a:outerShdw>
                </a:effectLst>
                <a:latin typeface="Aria (gövde)"/>
                <a:cs typeface="Arial" pitchFamily="34" charset="0"/>
              </a:rPr>
              <a:t> Duygu KILIÇ</a:t>
            </a:r>
            <a:endParaRPr lang="tr-TR" altLang="ko-KR" sz="1200" b="0" cap="none" spc="0" dirty="0" smtClean="0">
              <a:ln w="0"/>
              <a:solidFill>
                <a:schemeClr val="tx1"/>
              </a:solidFill>
              <a:effectLst>
                <a:outerShdw blurRad="38100" dist="19050" dir="2700000" algn="tl" rotWithShape="0">
                  <a:schemeClr val="dk1">
                    <a:alpha val="40000"/>
                  </a:schemeClr>
                </a:outerShdw>
              </a:effectLst>
              <a:latin typeface="Aria (gövde)"/>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altLang="ko-KR" sz="1200" b="1" u="none" dirty="0" smtClean="0">
                <a:solidFill>
                  <a:schemeClr val="tx1">
                    <a:lumMod val="65000"/>
                    <a:lumOff val="35000"/>
                  </a:schemeClr>
                </a:solidFill>
                <a:latin typeface="Aria (gövde)"/>
                <a:cs typeface="Arial" pitchFamily="34" charset="0"/>
                <a:hlinkClick r:id="rId4"/>
              </a:rPr>
              <a:t>cenk.dedeoglu@tuik.gov.tr</a:t>
            </a:r>
            <a:r>
              <a:rPr lang="tr-TR" altLang="ko-KR" sz="1200" b="1" u="none" baseline="0" dirty="0" smtClean="0">
                <a:solidFill>
                  <a:schemeClr val="tx1">
                    <a:lumMod val="65000"/>
                    <a:lumOff val="35000"/>
                  </a:schemeClr>
                </a:solidFill>
                <a:latin typeface="Aria (gövde)"/>
                <a:cs typeface="Arial" pitchFamily="34" charset="0"/>
              </a:rPr>
              <a:t>    </a:t>
            </a:r>
            <a:r>
              <a:rPr lang="tr-TR" altLang="ko-KR" sz="1200" b="1" u="none" dirty="0" smtClean="0">
                <a:solidFill>
                  <a:schemeClr val="tx1">
                    <a:lumMod val="65000"/>
                    <a:lumOff val="35000"/>
                  </a:schemeClr>
                </a:solidFill>
                <a:latin typeface="Aria (gövde)"/>
                <a:cs typeface="Arial" pitchFamily="34" charset="0"/>
                <a:hlinkClick r:id="rId5"/>
              </a:rPr>
              <a:t>cansu.ozturk@tuik.gov.tr</a:t>
            </a:r>
            <a:r>
              <a:rPr lang="tr-TR" altLang="ko-KR" sz="1200" b="1" u="none" dirty="0" smtClean="0">
                <a:solidFill>
                  <a:schemeClr val="tx1">
                    <a:lumMod val="65000"/>
                    <a:lumOff val="35000"/>
                  </a:schemeClr>
                </a:solidFill>
                <a:latin typeface="Aria (gövde)"/>
                <a:cs typeface="Arial" pitchFamily="34" charset="0"/>
              </a:rPr>
              <a:t>      </a:t>
            </a:r>
            <a:r>
              <a:rPr lang="tr-TR" altLang="ko-KR" sz="1200" b="1" u="none" baseline="0" dirty="0" smtClean="0">
                <a:solidFill>
                  <a:schemeClr val="tx1">
                    <a:lumMod val="65000"/>
                    <a:lumOff val="35000"/>
                  </a:schemeClr>
                </a:solidFill>
                <a:latin typeface="Aria (gövde)"/>
                <a:cs typeface="Arial" pitchFamily="34" charset="0"/>
                <a:hlinkClick r:id="rId6"/>
              </a:rPr>
              <a:t>duygu.kilic@tuik.gov.tr</a:t>
            </a:r>
            <a:r>
              <a:rPr lang="tr-TR" altLang="ko-KR" sz="1200" b="1" u="none" baseline="0" dirty="0" smtClean="0">
                <a:solidFill>
                  <a:schemeClr val="tx1">
                    <a:lumMod val="65000"/>
                    <a:lumOff val="35000"/>
                  </a:schemeClr>
                </a:solidFill>
                <a:latin typeface="Aria (gövde)"/>
                <a:cs typeface="Arial" pitchFamily="34" charset="0"/>
              </a:rPr>
              <a:t> </a:t>
            </a:r>
            <a:endParaRPr lang="tr-TR" altLang="ko-KR" sz="1200" b="1" u="none" baseline="0" dirty="0">
              <a:solidFill>
                <a:schemeClr val="tx1">
                  <a:lumMod val="65000"/>
                  <a:lumOff val="35000"/>
                </a:schemeClr>
              </a:solidFill>
              <a:latin typeface="Aria (gövde)"/>
              <a:cs typeface="Arial" pitchFamily="34" charset="0"/>
            </a:endParaRPr>
          </a:p>
          <a:p>
            <a:pPr algn="ctr"/>
            <a:endParaRPr lang="tr-TR" altLang="ko-KR" sz="1200" b="1" cap="none" spc="0" baseline="0" dirty="0" smtClean="0">
              <a:ln>
                <a:noFill/>
              </a:ln>
              <a:solidFill>
                <a:schemeClr val="tx1">
                  <a:lumMod val="65000"/>
                  <a:lumOff val="35000"/>
                </a:schemeClr>
              </a:solidFill>
              <a:effectLst/>
              <a:latin typeface="Aria (gövde)"/>
              <a:cs typeface="Arial" pitchFamily="34" charset="0"/>
            </a:endParaRPr>
          </a:p>
          <a:p>
            <a:pPr algn="ctr"/>
            <a:r>
              <a:rPr lang="tr-TR" altLang="ko-KR" sz="1200" b="1" cap="none" spc="0" baseline="0" dirty="0" err="1" smtClean="0">
                <a:ln>
                  <a:noFill/>
                </a:ln>
                <a:solidFill>
                  <a:schemeClr val="tx2">
                    <a:lumMod val="50000"/>
                  </a:schemeClr>
                </a:solidFill>
                <a:effectLst/>
                <a:latin typeface="Aria (gövde)"/>
                <a:cs typeface="Arial" pitchFamily="34" charset="0"/>
              </a:rPr>
              <a:t>Survey</a:t>
            </a:r>
            <a:r>
              <a:rPr lang="tr-TR" altLang="ko-KR" sz="1200" b="1" cap="none" spc="0" baseline="0" dirty="0" smtClean="0">
                <a:ln>
                  <a:noFill/>
                </a:ln>
                <a:solidFill>
                  <a:schemeClr val="tx2">
                    <a:lumMod val="50000"/>
                  </a:schemeClr>
                </a:solidFill>
                <a:effectLst/>
                <a:latin typeface="Aria (gövde)"/>
                <a:cs typeface="Arial" pitchFamily="34" charset="0"/>
              </a:rPr>
              <a:t> Design </a:t>
            </a:r>
            <a:r>
              <a:rPr lang="tr-TR" altLang="ko-KR" sz="1200" b="1" cap="none" spc="0" baseline="0" dirty="0" err="1" smtClean="0">
                <a:ln>
                  <a:noFill/>
                </a:ln>
                <a:solidFill>
                  <a:schemeClr val="tx2">
                    <a:lumMod val="50000"/>
                  </a:schemeClr>
                </a:solidFill>
                <a:effectLst/>
                <a:latin typeface="Aria (gövde)"/>
                <a:cs typeface="Arial" pitchFamily="34" charset="0"/>
              </a:rPr>
              <a:t>Group</a:t>
            </a:r>
            <a:r>
              <a:rPr lang="tr-TR" altLang="ko-KR" sz="1200" b="1" cap="none" spc="0" baseline="0" dirty="0" smtClean="0">
                <a:ln>
                  <a:noFill/>
                </a:ln>
                <a:solidFill>
                  <a:schemeClr val="tx2">
                    <a:lumMod val="50000"/>
                  </a:schemeClr>
                </a:solidFill>
                <a:effectLst/>
                <a:latin typeface="Aria (gövde)"/>
                <a:cs typeface="Arial" pitchFamily="34" charset="0"/>
              </a:rPr>
              <a:t> / </a:t>
            </a:r>
            <a:r>
              <a:rPr lang="tr-TR" altLang="ko-KR" sz="1200" b="1" kern="1200" cap="none" spc="0" baseline="0" dirty="0" err="1" smtClean="0">
                <a:ln>
                  <a:noFill/>
                </a:ln>
                <a:solidFill>
                  <a:schemeClr val="tx2">
                    <a:lumMod val="50000"/>
                  </a:schemeClr>
                </a:solidFill>
                <a:effectLst/>
                <a:latin typeface="Aria (gövde)"/>
                <a:ea typeface="+mn-ea"/>
                <a:cs typeface="Arial" pitchFamily="34" charset="0"/>
              </a:rPr>
              <a:t>Methodology</a:t>
            </a:r>
            <a:r>
              <a:rPr lang="tr-TR" altLang="ko-KR" sz="1200" b="1" kern="1200" cap="none" spc="0" baseline="0" dirty="0" smtClean="0">
                <a:ln>
                  <a:noFill/>
                </a:ln>
                <a:solidFill>
                  <a:schemeClr val="tx2">
                    <a:lumMod val="50000"/>
                  </a:schemeClr>
                </a:solidFill>
                <a:effectLst/>
                <a:latin typeface="Aria (gövde)"/>
                <a:ea typeface="+mn-ea"/>
                <a:cs typeface="Arial" pitchFamily="34" charset="0"/>
              </a:rPr>
              <a:t> </a:t>
            </a:r>
            <a:r>
              <a:rPr lang="tr-TR" altLang="ko-KR" sz="1200" b="1" kern="1200" cap="none" spc="0" baseline="0" dirty="0" err="1" smtClean="0">
                <a:ln>
                  <a:noFill/>
                </a:ln>
                <a:solidFill>
                  <a:schemeClr val="tx2">
                    <a:lumMod val="50000"/>
                  </a:schemeClr>
                </a:solidFill>
                <a:effectLst/>
                <a:latin typeface="Aria (gövde)"/>
                <a:ea typeface="+mn-ea"/>
                <a:cs typeface="Arial" pitchFamily="34" charset="0"/>
              </a:rPr>
              <a:t>Department</a:t>
            </a:r>
            <a:endParaRPr lang="tr-TR" altLang="ko-KR" sz="1200" b="1" kern="1200" cap="none" spc="0" baseline="0" dirty="0" smtClean="0">
              <a:ln>
                <a:noFill/>
              </a:ln>
              <a:solidFill>
                <a:schemeClr val="tx2">
                  <a:lumMod val="50000"/>
                </a:schemeClr>
              </a:solidFill>
              <a:effectLst/>
              <a:latin typeface="Aria (gövde)"/>
              <a:ea typeface="+mn-ea"/>
              <a:cs typeface="Arial" pitchFamily="34" charset="0"/>
            </a:endParaRPr>
          </a:p>
        </p:txBody>
      </p:sp>
    </p:spTree>
    <p:extLst>
      <p:ext uri="{BB962C8B-B14F-4D97-AF65-F5344CB8AC3E}">
        <p14:creationId xmlns:p14="http://schemas.microsoft.com/office/powerpoint/2010/main" val="149436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Özel Düzen">
    <p:spTree>
      <p:nvGrpSpPr>
        <p:cNvPr id="1" name=""/>
        <p:cNvGrpSpPr/>
        <p:nvPr/>
      </p:nvGrpSpPr>
      <p:grpSpPr>
        <a:xfrm>
          <a:off x="0" y="0"/>
          <a:ext cx="0" cy="0"/>
          <a:chOff x="0" y="0"/>
          <a:chExt cx="0" cy="0"/>
        </a:xfrm>
      </p:grpSpPr>
      <p:sp>
        <p:nvSpPr>
          <p:cNvPr id="59" name="Slayt Numarası Yer Tutucusu 20"/>
          <p:cNvSpPr txBox="1">
            <a:spLocks/>
          </p:cNvSpPr>
          <p:nvPr userDrawn="1"/>
        </p:nvSpPr>
        <p:spPr>
          <a:xfrm>
            <a:off x="230736" y="6412336"/>
            <a:ext cx="608897"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EB3E82-8FE6-4A20-A62A-C8F6398CFF59}" type="slidenum">
              <a:rPr lang="tr-TR" sz="1600" b="0" smtClean="0">
                <a:solidFill>
                  <a:srgbClr val="C00000"/>
                </a:solidFill>
                <a:latin typeface="Arial (gövde)"/>
              </a:rPr>
              <a:pPr/>
              <a:t>‹#›</a:t>
            </a:fld>
            <a:endParaRPr lang="tr-TR" sz="1600" b="0" dirty="0">
              <a:solidFill>
                <a:srgbClr val="C00000"/>
              </a:solidFill>
              <a:latin typeface="Arial (gövde)"/>
            </a:endParaRPr>
          </a:p>
        </p:txBody>
      </p:sp>
      <p:sp>
        <p:nvSpPr>
          <p:cNvPr id="3" name="Dik Üçgen 2">
            <a:extLst>
              <a:ext uri="{FF2B5EF4-FFF2-40B4-BE49-F238E27FC236}">
                <a16:creationId xmlns:a16="http://schemas.microsoft.com/office/drawing/2014/main" id="{B024B633-4136-FD12-3B99-52A614D83BE5}"/>
              </a:ext>
            </a:extLst>
          </p:cNvPr>
          <p:cNvSpPr/>
          <p:nvPr userDrawn="1"/>
        </p:nvSpPr>
        <p:spPr>
          <a:xfrm flipH="1">
            <a:off x="2842783" y="0"/>
            <a:ext cx="3850825" cy="68580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Dik Üçgen 5">
            <a:extLst>
              <a:ext uri="{FF2B5EF4-FFF2-40B4-BE49-F238E27FC236}">
                <a16:creationId xmlns:a16="http://schemas.microsoft.com/office/drawing/2014/main" id="{B024B633-4136-FD12-3B99-52A614D83BE5}"/>
              </a:ext>
            </a:extLst>
          </p:cNvPr>
          <p:cNvSpPr/>
          <p:nvPr userDrawn="1"/>
        </p:nvSpPr>
        <p:spPr>
          <a:xfrm rot="10800000" flipH="1">
            <a:off x="6693608" y="0"/>
            <a:ext cx="3850825" cy="68580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4" name="Resim 3" descr="yazı tipi, grafik, ekran görüntüsü, logo içeren bir resim&#10;&#10;Açıklama otomatik olarak oluşturuldu">
            <a:extLst>
              <a:ext uri="{FF2B5EF4-FFF2-40B4-BE49-F238E27FC236}">
                <a16:creationId xmlns:a16="http://schemas.microsoft.com/office/drawing/2014/main" id="{98E3C986-3D94-C321-D8ED-5CC63E8E64F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7789839" y="74140"/>
            <a:ext cx="1072996" cy="720000"/>
          </a:xfrm>
          <a:prstGeom prst="rect">
            <a:avLst/>
          </a:prstGeom>
        </p:spPr>
      </p:pic>
    </p:spTree>
    <p:extLst>
      <p:ext uri="{BB962C8B-B14F-4D97-AF65-F5344CB8AC3E}">
        <p14:creationId xmlns:p14="http://schemas.microsoft.com/office/powerpoint/2010/main" val="2064866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Özel Düzen">
    <p:bg>
      <p:bgPr>
        <a:gradFill flip="none" rotWithShape="1">
          <a:gsLst>
            <a:gs pos="0">
              <a:schemeClr val="bg1"/>
            </a:gs>
            <a:gs pos="100000">
              <a:srgbClr val="FFFFFF">
                <a:alpha val="0"/>
              </a:srgbClr>
            </a:gs>
            <a:gs pos="100000">
              <a:schemeClr val="bg1"/>
            </a:gs>
            <a:gs pos="100000">
              <a:srgbClr val="A80000"/>
            </a:gs>
          </a:gsLst>
          <a:lin ang="18900000" scaled="1"/>
          <a:tileRect/>
        </a:gradFill>
        <a:effectLst/>
      </p:bgPr>
    </p:bg>
    <p:spTree>
      <p:nvGrpSpPr>
        <p:cNvPr id="1" name=""/>
        <p:cNvGrpSpPr/>
        <p:nvPr/>
      </p:nvGrpSpPr>
      <p:grpSpPr>
        <a:xfrm>
          <a:off x="0" y="0"/>
          <a:ext cx="0" cy="0"/>
          <a:chOff x="0" y="0"/>
          <a:chExt cx="0" cy="0"/>
        </a:xfrm>
      </p:grpSpPr>
      <p:sp>
        <p:nvSpPr>
          <p:cNvPr id="10" name="Dikdörtgen 9"/>
          <p:cNvSpPr/>
          <p:nvPr userDrawn="1"/>
        </p:nvSpPr>
        <p:spPr>
          <a:xfrm>
            <a:off x="0" y="4382"/>
            <a:ext cx="12192000" cy="1034320"/>
          </a:xfrm>
          <a:prstGeom prst="rect">
            <a:avLst/>
          </a:prstGeom>
          <a:gradFill flip="none" rotWithShape="1">
            <a:gsLst>
              <a:gs pos="0">
                <a:schemeClr val="bg1"/>
              </a:gs>
              <a:gs pos="100000">
                <a:srgbClr val="C0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Unvan 1"/>
          <p:cNvSpPr>
            <a:spLocks noGrp="1"/>
          </p:cNvSpPr>
          <p:nvPr>
            <p:ph type="title"/>
          </p:nvPr>
        </p:nvSpPr>
        <p:spPr>
          <a:xfrm>
            <a:off x="761999" y="215589"/>
            <a:ext cx="6623220" cy="536749"/>
          </a:xfrm>
          <a:prstGeom prst="rect">
            <a:avLst/>
          </a:prstGeom>
        </p:spPr>
        <p:txBody>
          <a:bodyPr>
            <a:noAutofit/>
          </a:bodyPr>
          <a:lstStyle>
            <a:lvl1pPr>
              <a:defRPr sz="3600">
                <a:solidFill>
                  <a:srgbClr val="C00000"/>
                </a:solidFill>
                <a:latin typeface="Arial (gövde)"/>
              </a:defRPr>
            </a:lvl1pPr>
          </a:lstStyle>
          <a:p>
            <a:r>
              <a:rPr lang="tr-TR" dirty="0"/>
              <a:t>Asıl başlık stili için tıklatın</a:t>
            </a:r>
          </a:p>
        </p:txBody>
      </p:sp>
      <p:sp>
        <p:nvSpPr>
          <p:cNvPr id="59" name="Slayt Numarası Yer Tutucusu 20"/>
          <p:cNvSpPr txBox="1">
            <a:spLocks/>
          </p:cNvSpPr>
          <p:nvPr userDrawn="1"/>
        </p:nvSpPr>
        <p:spPr>
          <a:xfrm>
            <a:off x="11382419" y="6400300"/>
            <a:ext cx="608897"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EB3E82-8FE6-4A20-A62A-C8F6398CFF59}" type="slidenum">
              <a:rPr lang="tr-TR" sz="2400" b="0" smtClean="0">
                <a:solidFill>
                  <a:srgbClr val="C00000"/>
                </a:solidFill>
                <a:latin typeface="Arial (gövde)"/>
              </a:rPr>
              <a:pPr/>
              <a:t>‹#›</a:t>
            </a:fld>
            <a:endParaRPr lang="tr-TR" sz="2400" b="0" dirty="0">
              <a:solidFill>
                <a:srgbClr val="C00000"/>
              </a:solidFill>
              <a:latin typeface="Arial (gövde)"/>
            </a:endParaRPr>
          </a:p>
        </p:txBody>
      </p:sp>
      <p:grpSp>
        <p:nvGrpSpPr>
          <p:cNvPr id="2" name="Grup 1"/>
          <p:cNvGrpSpPr/>
          <p:nvPr userDrawn="1"/>
        </p:nvGrpSpPr>
        <p:grpSpPr>
          <a:xfrm>
            <a:off x="95363" y="111883"/>
            <a:ext cx="593569" cy="746131"/>
            <a:chOff x="208097" y="111883"/>
            <a:chExt cx="593569" cy="746131"/>
          </a:xfrm>
          <a:solidFill>
            <a:srgbClr val="C00000"/>
          </a:solidFill>
        </p:grpSpPr>
        <p:sp>
          <p:nvSpPr>
            <p:cNvPr id="26" name="Beşgen 25"/>
            <p:cNvSpPr/>
            <p:nvPr userDrawn="1"/>
          </p:nvSpPr>
          <p:spPr>
            <a:xfrm>
              <a:off x="245008" y="116987"/>
              <a:ext cx="556658" cy="741027"/>
            </a:xfrm>
            <a:prstGeom prst="homePlat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Unvan 1"/>
            <p:cNvSpPr txBox="1">
              <a:spLocks/>
            </p:cNvSpPr>
            <p:nvPr userDrawn="1"/>
          </p:nvSpPr>
          <p:spPr>
            <a:xfrm>
              <a:off x="208097" y="111883"/>
              <a:ext cx="265136" cy="744159"/>
            </a:xfrm>
            <a:prstGeom prst="rect">
              <a:avLst/>
            </a:prstGeom>
            <a:grpFill/>
            <a:ln>
              <a:solidFill>
                <a:srgbClr val="C00000"/>
              </a:solidFill>
            </a:ln>
          </p:spPr>
          <p:txBody>
            <a:bodyPr vert="vert270">
              <a:noAutofit/>
            </a:bodyPr>
            <a:lstStyle>
              <a:lvl1pPr algn="l" defTabSz="914400" rtl="0" eaLnBrk="1" latinLnBrk="0" hangingPunct="1">
                <a:lnSpc>
                  <a:spcPct val="90000"/>
                </a:lnSpc>
                <a:spcBef>
                  <a:spcPct val="0"/>
                </a:spcBef>
                <a:buNone/>
                <a:defRPr sz="3600" kern="1200">
                  <a:solidFill>
                    <a:srgbClr val="006699"/>
                  </a:solidFill>
                  <a:latin typeface="Arial (gövde)"/>
                  <a:ea typeface="+mj-ea"/>
                  <a:cs typeface="+mj-cs"/>
                </a:defRPr>
              </a:lvl1pPr>
            </a:lstStyle>
            <a:p>
              <a:pPr algn="ctr"/>
              <a:endParaRPr lang="tr-TR" sz="1300" b="1" dirty="0">
                <a:solidFill>
                  <a:schemeClr val="bg1"/>
                </a:solidFill>
              </a:endParaRPr>
            </a:p>
          </p:txBody>
        </p:sp>
      </p:grpSp>
      <p:pic>
        <p:nvPicPr>
          <p:cNvPr id="4" name="Resim 3" descr="yazı tipi, grafik, ekran görüntüsü, logo içeren bir resim&#10;&#10;Açıklama otomatik olarak oluşturuldu">
            <a:extLst>
              <a:ext uri="{FF2B5EF4-FFF2-40B4-BE49-F238E27FC236}">
                <a16:creationId xmlns:a16="http://schemas.microsoft.com/office/drawing/2014/main" id="{A1363A48-14D2-4BEE-7BCB-1BAA1B8329E9}"/>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225216" y="175146"/>
            <a:ext cx="1072996" cy="720000"/>
          </a:xfrm>
          <a:prstGeom prst="rect">
            <a:avLst/>
          </a:prstGeom>
        </p:spPr>
      </p:pic>
    </p:spTree>
    <p:extLst>
      <p:ext uri="{BB962C8B-B14F-4D97-AF65-F5344CB8AC3E}">
        <p14:creationId xmlns:p14="http://schemas.microsoft.com/office/powerpoint/2010/main" val="13553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Özel Düzen">
    <p:bg>
      <p:bgPr>
        <a:solidFill>
          <a:schemeClr val="bg1"/>
        </a:solidFill>
        <a:effectLst/>
      </p:bgPr>
    </p:bg>
    <p:spTree>
      <p:nvGrpSpPr>
        <p:cNvPr id="1" name=""/>
        <p:cNvGrpSpPr/>
        <p:nvPr/>
      </p:nvGrpSpPr>
      <p:grpSpPr>
        <a:xfrm>
          <a:off x="0" y="0"/>
          <a:ext cx="0" cy="0"/>
          <a:chOff x="0" y="0"/>
          <a:chExt cx="0" cy="0"/>
        </a:xfrm>
      </p:grpSpPr>
      <p:sp>
        <p:nvSpPr>
          <p:cNvPr id="3" name="Dikdörtgen 2"/>
          <p:cNvSpPr/>
          <p:nvPr userDrawn="1"/>
        </p:nvSpPr>
        <p:spPr>
          <a:xfrm>
            <a:off x="-1851" y="0"/>
            <a:ext cx="4047758"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1" name="Dikdörtgen 20"/>
          <p:cNvSpPr/>
          <p:nvPr userDrawn="1"/>
        </p:nvSpPr>
        <p:spPr>
          <a:xfrm>
            <a:off x="5418193" y="3245484"/>
            <a:ext cx="5340110" cy="2998663"/>
          </a:xfrm>
          <a:prstGeom prst="rect">
            <a:avLst/>
          </a:prstGeom>
        </p:spPr>
        <p:txBody>
          <a:bodyPr wrap="square" lIns="74062" tIns="37031" rIns="74062" bIns="37031">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ts val="1800"/>
              </a:spcBef>
              <a:spcAft>
                <a:spcPts val="1800"/>
              </a:spcAft>
            </a:pPr>
            <a:r>
              <a:rPr lang="tr-TR" sz="1400" b="0" dirty="0">
                <a:solidFill>
                  <a:schemeClr val="tx1">
                    <a:lumMod val="75000"/>
                    <a:lumOff val="25000"/>
                  </a:schemeClr>
                </a:solidFill>
                <a:latin typeface="Arial (gövde)"/>
                <a:ea typeface="Verdana" pitchFamily="34" charset="0"/>
                <a:cs typeface="Verdana" pitchFamily="34" charset="0"/>
              </a:rPr>
              <a:t>https://twitter.com/tuikbilgi</a:t>
            </a:r>
          </a:p>
          <a:p>
            <a:pPr>
              <a:lnSpc>
                <a:spcPct val="100000"/>
              </a:lnSpc>
              <a:spcBef>
                <a:spcPts val="1800"/>
              </a:spcBef>
              <a:spcAft>
                <a:spcPts val="1800"/>
              </a:spcAft>
            </a:pPr>
            <a:r>
              <a:rPr lang="tr-TR" sz="1400" b="0" dirty="0">
                <a:solidFill>
                  <a:schemeClr val="tx1">
                    <a:lumMod val="75000"/>
                    <a:lumOff val="25000"/>
                  </a:schemeClr>
                </a:solidFill>
                <a:latin typeface="Arial (gövde)"/>
                <a:ea typeface="Verdana" pitchFamily="34" charset="0"/>
                <a:cs typeface="Verdana" pitchFamily="34" charset="0"/>
              </a:rPr>
              <a:t>https://www.facebook.com/tuikbilgi</a:t>
            </a:r>
          </a:p>
          <a:p>
            <a:pPr>
              <a:lnSpc>
                <a:spcPct val="100000"/>
              </a:lnSpc>
              <a:spcBef>
                <a:spcPts val="1800"/>
              </a:spcBef>
              <a:spcAft>
                <a:spcPts val="1800"/>
              </a:spcAft>
            </a:pPr>
            <a:r>
              <a:rPr lang="tr-TR" sz="1400" b="0" dirty="0">
                <a:solidFill>
                  <a:schemeClr val="tx1">
                    <a:lumMod val="75000"/>
                    <a:lumOff val="25000"/>
                  </a:schemeClr>
                </a:solidFill>
                <a:latin typeface="Arial (gövde)"/>
                <a:ea typeface="Verdana" pitchFamily="34" charset="0"/>
                <a:cs typeface="Verdana" pitchFamily="34" charset="0"/>
              </a:rPr>
              <a:t>http://www.linkedin.com/tuikbilgi</a:t>
            </a:r>
          </a:p>
          <a:p>
            <a:pPr>
              <a:lnSpc>
                <a:spcPct val="100000"/>
              </a:lnSpc>
              <a:spcBef>
                <a:spcPts val="1800"/>
              </a:spcBef>
              <a:spcAft>
                <a:spcPts val="1800"/>
              </a:spcAft>
            </a:pPr>
            <a:r>
              <a:rPr lang="tr-TR" sz="1400" b="0" dirty="0">
                <a:solidFill>
                  <a:schemeClr val="tx1">
                    <a:lumMod val="75000"/>
                    <a:lumOff val="25000"/>
                  </a:schemeClr>
                </a:solidFill>
                <a:latin typeface="Arial (gövde)"/>
                <a:ea typeface="Verdana" pitchFamily="34" charset="0"/>
                <a:cs typeface="Verdana" pitchFamily="34" charset="0"/>
              </a:rPr>
              <a:t>http://www.youtube.com/@TurkiyeIstatistikKurumuu</a:t>
            </a:r>
          </a:p>
          <a:p>
            <a:pPr>
              <a:lnSpc>
                <a:spcPct val="100000"/>
              </a:lnSpc>
              <a:spcBef>
                <a:spcPts val="1800"/>
              </a:spcBef>
              <a:spcAft>
                <a:spcPts val="1800"/>
              </a:spcAft>
            </a:pPr>
            <a:r>
              <a:rPr lang="tr-TR" sz="1400" b="0" dirty="0">
                <a:solidFill>
                  <a:schemeClr val="tx1">
                    <a:lumMod val="75000"/>
                    <a:lumOff val="25000"/>
                  </a:schemeClr>
                </a:solidFill>
                <a:latin typeface="Arial (gövde)"/>
                <a:ea typeface="Verdana" pitchFamily="34" charset="0"/>
                <a:cs typeface="Verdana" pitchFamily="34" charset="0"/>
              </a:rPr>
              <a:t>https://www.instagram.com/tuikbilgi/</a:t>
            </a:r>
          </a:p>
        </p:txBody>
      </p:sp>
      <p:pic>
        <p:nvPicPr>
          <p:cNvPr id="2" name="Resim 1"/>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1" t="4600" r="2250"/>
          <a:stretch/>
        </p:blipFill>
        <p:spPr>
          <a:xfrm>
            <a:off x="4741955" y="4474816"/>
            <a:ext cx="553300" cy="540000"/>
          </a:xfrm>
          <a:prstGeom prst="rect">
            <a:avLst/>
          </a:prstGeom>
        </p:spPr>
      </p:pic>
      <p:pic>
        <p:nvPicPr>
          <p:cNvPr id="4" name="Resim 3"/>
          <p:cNvPicPr>
            <a:picLocks noChangeAspect="1"/>
          </p:cNvPicPr>
          <p:nvPr userDrawn="1"/>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4359" t="2469" r="2203" b="2809"/>
          <a:stretch/>
        </p:blipFill>
        <p:spPr>
          <a:xfrm>
            <a:off x="4741955" y="3184223"/>
            <a:ext cx="527933" cy="540000"/>
          </a:xfrm>
          <a:prstGeom prst="rect">
            <a:avLst/>
          </a:prstGeom>
        </p:spPr>
      </p:pic>
      <p:pic>
        <p:nvPicPr>
          <p:cNvPr id="6" name="Resim 5"/>
          <p:cNvPicPr>
            <a:picLocks noChangeAspect="1"/>
          </p:cNvPicPr>
          <p:nvPr userDrawn="1"/>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4227" t="7091" r="5017"/>
          <a:stretch/>
        </p:blipFill>
        <p:spPr>
          <a:xfrm>
            <a:off x="4769928" y="5121028"/>
            <a:ext cx="532075" cy="540000"/>
          </a:xfrm>
          <a:prstGeom prst="rect">
            <a:avLst/>
          </a:prstGeom>
        </p:spPr>
      </p:pic>
      <p:pic>
        <p:nvPicPr>
          <p:cNvPr id="7" name="Resim 6"/>
          <p:cNvPicPr>
            <a:picLocks noChangeAspect="1"/>
          </p:cNvPicPr>
          <p:nvPr userDrawn="1"/>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5196" t="5117" r="2519" b="5455"/>
          <a:stretch/>
        </p:blipFill>
        <p:spPr>
          <a:xfrm>
            <a:off x="4734325" y="3844904"/>
            <a:ext cx="543195" cy="540000"/>
          </a:xfrm>
          <a:prstGeom prst="rect">
            <a:avLst/>
          </a:prstGeom>
        </p:spPr>
      </p:pic>
      <p:pic>
        <p:nvPicPr>
          <p:cNvPr id="8" name="Resim 7"/>
          <p:cNvPicPr>
            <a:picLocks noChangeAspect="1"/>
          </p:cNvPicPr>
          <p:nvPr userDrawn="1"/>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l="3713" t="1710" r="5986"/>
          <a:stretch/>
        </p:blipFill>
        <p:spPr>
          <a:xfrm>
            <a:off x="4766994" y="5750940"/>
            <a:ext cx="528261" cy="540000"/>
          </a:xfrm>
          <a:prstGeom prst="rect">
            <a:avLst/>
          </a:prstGeom>
        </p:spPr>
      </p:pic>
      <p:pic>
        <p:nvPicPr>
          <p:cNvPr id="5" name="Resim 4" descr="yazı tipi, grafik, ekran görüntüsü, logo içeren bir resim&#10;&#10;Açıklama otomatik olarak oluşturuldu">
            <a:extLst>
              <a:ext uri="{FF2B5EF4-FFF2-40B4-BE49-F238E27FC236}">
                <a16:creationId xmlns:a16="http://schemas.microsoft.com/office/drawing/2014/main" id="{E0B7FD5B-787C-37BC-9857-6EF8683864FC}"/>
              </a:ext>
            </a:extLst>
          </p:cNvPr>
          <p:cNvPicPr>
            <a:picLocks noChangeAspect="1"/>
          </p:cNvPicPr>
          <p:nvPr userDrawn="1"/>
        </p:nvPicPr>
        <p:blipFill>
          <a:blip r:embed="rId7">
            <a:lum bright="70000" contrast="-70000"/>
            <a:extLst>
              <a:ext uri="{28A0092B-C50C-407E-A947-70E740481C1C}">
                <a14:useLocalDpi xmlns:a14="http://schemas.microsoft.com/office/drawing/2010/main" val="0"/>
              </a:ext>
            </a:extLst>
          </a:blip>
          <a:stretch>
            <a:fillRect/>
          </a:stretch>
        </p:blipFill>
        <p:spPr>
          <a:xfrm>
            <a:off x="205342" y="2513088"/>
            <a:ext cx="2682490" cy="1800000"/>
          </a:xfrm>
          <a:prstGeom prst="rect">
            <a:avLst/>
          </a:prstGeom>
        </p:spPr>
      </p:pic>
      <p:pic>
        <p:nvPicPr>
          <p:cNvPr id="17" name="Resim 16">
            <a:extLst>
              <a:ext uri="{FF2B5EF4-FFF2-40B4-BE49-F238E27FC236}">
                <a16:creationId xmlns:a16="http://schemas.microsoft.com/office/drawing/2014/main" id="{DD1AA41A-CEED-380C-538F-3A291CE73693}"/>
              </a:ext>
            </a:extLst>
          </p:cNvPr>
          <p:cNvPicPr>
            <a:picLocks noChangeAspect="1"/>
          </p:cNvPicPr>
          <p:nvPr userDrawn="1"/>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rightnessContrast bright="40000"/>
                    </a14:imgEffect>
                  </a14:imgLayer>
                </a14:imgProps>
              </a:ext>
            </a:extLst>
          </a:blip>
          <a:stretch>
            <a:fillRect/>
          </a:stretch>
        </p:blipFill>
        <p:spPr>
          <a:xfrm>
            <a:off x="6331582" y="1738188"/>
            <a:ext cx="3629025" cy="1485900"/>
          </a:xfrm>
          <a:prstGeom prst="rect">
            <a:avLst/>
          </a:prstGeom>
        </p:spPr>
      </p:pic>
      <p:sp>
        <p:nvSpPr>
          <p:cNvPr id="19" name="Dikdörtgen 18">
            <a:extLst>
              <a:ext uri="{FF2B5EF4-FFF2-40B4-BE49-F238E27FC236}">
                <a16:creationId xmlns:a16="http://schemas.microsoft.com/office/drawing/2014/main" id="{AAAC54D7-F66E-B7BD-0F8E-8C1596807CBE}"/>
              </a:ext>
            </a:extLst>
          </p:cNvPr>
          <p:cNvSpPr/>
          <p:nvPr userDrawn="1"/>
        </p:nvSpPr>
        <p:spPr>
          <a:xfrm>
            <a:off x="4903940" y="245340"/>
            <a:ext cx="6484307" cy="1569660"/>
          </a:xfrm>
          <a:prstGeom prst="rect">
            <a:avLst/>
          </a:prstGeom>
        </p:spPr>
        <p:txBody>
          <a:bodyPr wrap="square">
            <a:spAutoFit/>
          </a:bodyPr>
          <a:lstStyle/>
          <a:p>
            <a:pPr algn="ctr"/>
            <a:r>
              <a:rPr lang="tr-TR" altLang="ko-KR" sz="4800" b="1" dirty="0">
                <a:solidFill>
                  <a:schemeClr val="tx1">
                    <a:lumMod val="75000"/>
                    <a:lumOff val="25000"/>
                  </a:schemeClr>
                </a:solidFill>
                <a:latin typeface="Aria (gövde)"/>
                <a:cs typeface="Arial" pitchFamily="34" charset="0"/>
              </a:rPr>
              <a:t>THANKS FOR </a:t>
            </a:r>
          </a:p>
          <a:p>
            <a:pPr algn="ctr"/>
            <a:r>
              <a:rPr lang="tr-TR" altLang="ko-KR" sz="4800" b="1" dirty="0">
                <a:solidFill>
                  <a:schemeClr val="tx1">
                    <a:lumMod val="75000"/>
                    <a:lumOff val="25000"/>
                  </a:schemeClr>
                </a:solidFill>
                <a:latin typeface="Aria (gövde)"/>
                <a:cs typeface="Arial" pitchFamily="34" charset="0"/>
              </a:rPr>
              <a:t>YOUR ATTENTION</a:t>
            </a:r>
            <a:endParaRPr lang="ko-KR" altLang="en-US" sz="4800" b="1" dirty="0">
              <a:solidFill>
                <a:schemeClr val="tx1">
                  <a:lumMod val="75000"/>
                  <a:lumOff val="25000"/>
                </a:schemeClr>
              </a:solidFill>
              <a:latin typeface="Aria (gövde)"/>
              <a:cs typeface="Arial" pitchFamily="34" charset="0"/>
            </a:endParaRPr>
          </a:p>
        </p:txBody>
      </p:sp>
    </p:spTree>
    <p:extLst>
      <p:ext uri="{BB962C8B-B14F-4D97-AF65-F5344CB8AC3E}">
        <p14:creationId xmlns:p14="http://schemas.microsoft.com/office/powerpoint/2010/main" val="229209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pic>
        <p:nvPicPr>
          <p:cNvPr id="22" name="Resim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583" y="138014"/>
            <a:ext cx="2198768" cy="720000"/>
          </a:xfrm>
          <a:prstGeom prst="rect">
            <a:avLst/>
          </a:prstGeom>
        </p:spPr>
      </p:pic>
      <p:pic>
        <p:nvPicPr>
          <p:cNvPr id="24" name="Resim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4395" r="34327"/>
          <a:stretch/>
        </p:blipFill>
        <p:spPr>
          <a:xfrm>
            <a:off x="10651895" y="141438"/>
            <a:ext cx="1339421" cy="720000"/>
          </a:xfrm>
          <a:prstGeom prst="rect">
            <a:avLst/>
          </a:prstGeom>
        </p:spPr>
      </p:pic>
      <p:sp>
        <p:nvSpPr>
          <p:cNvPr id="59" name="Slayt Numarası Yer Tutucusu 20"/>
          <p:cNvSpPr txBox="1">
            <a:spLocks/>
          </p:cNvSpPr>
          <p:nvPr userDrawn="1"/>
        </p:nvSpPr>
        <p:spPr>
          <a:xfrm>
            <a:off x="11382419" y="6400300"/>
            <a:ext cx="608897"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EB3E82-8FE6-4A20-A62A-C8F6398CFF59}" type="slidenum">
              <a:rPr lang="tr-TR" sz="2400" b="0" smtClean="0">
                <a:solidFill>
                  <a:srgbClr val="C00000"/>
                </a:solidFill>
                <a:latin typeface="Arial (gövde)"/>
              </a:rPr>
              <a:pPr/>
              <a:t>‹#›</a:t>
            </a:fld>
            <a:endParaRPr lang="tr-TR" sz="2400" b="0" dirty="0">
              <a:solidFill>
                <a:srgbClr val="C00000"/>
              </a:solidFill>
              <a:latin typeface="Arial (gövde)"/>
            </a:endParaRPr>
          </a:p>
        </p:txBody>
      </p:sp>
      <p:sp>
        <p:nvSpPr>
          <p:cNvPr id="3" name="Dikdörtgen 2"/>
          <p:cNvSpPr/>
          <p:nvPr userDrawn="1"/>
        </p:nvSpPr>
        <p:spPr>
          <a:xfrm>
            <a:off x="-1851" y="0"/>
            <a:ext cx="4047758"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Picture Placeholder 2">
            <a:extLst>
              <a:ext uri="{FF2B5EF4-FFF2-40B4-BE49-F238E27FC236}">
                <a16:creationId xmlns:a16="http://schemas.microsoft.com/office/drawing/2014/main" id="{67DDBCE0-5335-4926-AB19-E3A892931A3B}"/>
              </a:ext>
            </a:extLst>
          </p:cNvPr>
          <p:cNvSpPr>
            <a:spLocks noGrp="1"/>
          </p:cNvSpPr>
          <p:nvPr>
            <p:ph type="pic" idx="12" hasCustomPrompt="1"/>
          </p:nvPr>
        </p:nvSpPr>
        <p:spPr>
          <a:xfrm>
            <a:off x="2022028" y="1349180"/>
            <a:ext cx="4320000" cy="4320000"/>
          </a:xfrm>
          <a:prstGeom prst="rect">
            <a:avLst/>
          </a:prstGeom>
          <a:solidFill>
            <a:schemeClr val="bg1">
              <a:lumMod val="95000"/>
            </a:schemeClr>
          </a:solidFill>
          <a:ln w="50800">
            <a:solidFill>
              <a:srgbClr val="C00000"/>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Unvan 1"/>
          <p:cNvSpPr>
            <a:spLocks noGrp="1"/>
          </p:cNvSpPr>
          <p:nvPr>
            <p:ph type="title"/>
          </p:nvPr>
        </p:nvSpPr>
        <p:spPr>
          <a:xfrm>
            <a:off x="4721352" y="424639"/>
            <a:ext cx="6965515" cy="536749"/>
          </a:xfrm>
          <a:prstGeom prst="rect">
            <a:avLst/>
          </a:prstGeom>
        </p:spPr>
        <p:txBody>
          <a:bodyPr>
            <a:noAutofit/>
          </a:bodyPr>
          <a:lstStyle>
            <a:lvl1pPr>
              <a:defRPr sz="3600">
                <a:solidFill>
                  <a:schemeClr val="tx1">
                    <a:lumMod val="65000"/>
                    <a:lumOff val="35000"/>
                  </a:schemeClr>
                </a:solidFill>
                <a:latin typeface="Arial (gövde)"/>
              </a:defRPr>
            </a:lvl1pPr>
          </a:lstStyle>
          <a:p>
            <a:r>
              <a:rPr lang="tr-TR" dirty="0"/>
              <a:t>Asıl başlık stili için tıklatın</a:t>
            </a:r>
          </a:p>
        </p:txBody>
      </p:sp>
      <p:pic>
        <p:nvPicPr>
          <p:cNvPr id="13" name="Resim 12" descr="yazı tipi, grafik, ekran görüntüsü, logo içeren bir resim&#10;&#10;Açıklama otomatik olarak oluşturuldu">
            <a:extLst>
              <a:ext uri="{FF2B5EF4-FFF2-40B4-BE49-F238E27FC236}">
                <a16:creationId xmlns:a16="http://schemas.microsoft.com/office/drawing/2014/main" id="{17BAE02A-FD27-0E7D-17D9-234EEF152A41}"/>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205342" y="2714256"/>
            <a:ext cx="1609494" cy="1080000"/>
          </a:xfrm>
          <a:prstGeom prst="rect">
            <a:avLst/>
          </a:prstGeom>
        </p:spPr>
      </p:pic>
    </p:spTree>
    <p:extLst>
      <p:ext uri="{BB962C8B-B14F-4D97-AF65-F5344CB8AC3E}">
        <p14:creationId xmlns:p14="http://schemas.microsoft.com/office/powerpoint/2010/main" val="67739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Özel Düzen">
    <p:bg>
      <p:bgPr>
        <a:gradFill flip="none" rotWithShape="1">
          <a:gsLst>
            <a:gs pos="0">
              <a:srgbClr val="C00000"/>
            </a:gs>
            <a:gs pos="39000">
              <a:srgbClr val="FFFFFF">
                <a:alpha val="0"/>
              </a:srgbClr>
            </a:gs>
            <a:gs pos="100000">
              <a:schemeClr val="bg1"/>
            </a:gs>
            <a:gs pos="0">
              <a:srgbClr val="953735"/>
            </a:gs>
          </a:gsLst>
          <a:lin ang="18900000" scaled="1"/>
          <a:tileRect/>
        </a:gradFill>
        <a:effectLst/>
      </p:bgPr>
    </p:bg>
    <p:spTree>
      <p:nvGrpSpPr>
        <p:cNvPr id="1" name=""/>
        <p:cNvGrpSpPr/>
        <p:nvPr/>
      </p:nvGrpSpPr>
      <p:grpSpPr>
        <a:xfrm>
          <a:off x="0" y="0"/>
          <a:ext cx="0" cy="0"/>
          <a:chOff x="0" y="0"/>
          <a:chExt cx="0" cy="0"/>
        </a:xfrm>
      </p:grpSpPr>
      <p:pic>
        <p:nvPicPr>
          <p:cNvPr id="22" name="Resim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583" y="138014"/>
            <a:ext cx="2198768" cy="720000"/>
          </a:xfrm>
          <a:prstGeom prst="rect">
            <a:avLst/>
          </a:prstGeom>
        </p:spPr>
      </p:pic>
      <p:pic>
        <p:nvPicPr>
          <p:cNvPr id="24" name="Resim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4395" r="34327"/>
          <a:stretch/>
        </p:blipFill>
        <p:spPr>
          <a:xfrm>
            <a:off x="10651895" y="141438"/>
            <a:ext cx="1339421" cy="720000"/>
          </a:xfrm>
          <a:prstGeom prst="rect">
            <a:avLst/>
          </a:prstGeom>
        </p:spPr>
      </p:pic>
      <p:sp>
        <p:nvSpPr>
          <p:cNvPr id="59" name="Slayt Numarası Yer Tutucusu 20"/>
          <p:cNvSpPr txBox="1">
            <a:spLocks/>
          </p:cNvSpPr>
          <p:nvPr userDrawn="1"/>
        </p:nvSpPr>
        <p:spPr>
          <a:xfrm>
            <a:off x="11382419" y="6400300"/>
            <a:ext cx="608897"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EB3E82-8FE6-4A20-A62A-C8F6398CFF59}" type="slidenum">
              <a:rPr lang="tr-TR" sz="2400" b="0" smtClean="0">
                <a:solidFill>
                  <a:srgbClr val="C00000"/>
                </a:solidFill>
                <a:latin typeface="Arial (gövde)"/>
              </a:rPr>
              <a:pPr/>
              <a:t>‹#›</a:t>
            </a:fld>
            <a:endParaRPr lang="tr-TR" sz="2400" b="0" dirty="0">
              <a:solidFill>
                <a:srgbClr val="C00000"/>
              </a:solidFill>
              <a:latin typeface="Arial (gövde)"/>
            </a:endParaRPr>
          </a:p>
        </p:txBody>
      </p:sp>
      <p:sp>
        <p:nvSpPr>
          <p:cNvPr id="2" name="Dikdörtgen 1"/>
          <p:cNvSpPr/>
          <p:nvPr userDrawn="1"/>
        </p:nvSpPr>
        <p:spPr>
          <a:xfrm>
            <a:off x="0" y="0"/>
            <a:ext cx="12192000" cy="367638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gövde)"/>
            </a:endParaRPr>
          </a:p>
        </p:txBody>
      </p:sp>
      <p:sp>
        <p:nvSpPr>
          <p:cNvPr id="17" name="Picture Placeholder 2"/>
          <p:cNvSpPr>
            <a:spLocks noGrp="1"/>
          </p:cNvSpPr>
          <p:nvPr>
            <p:ph type="pic" idx="13" hasCustomPrompt="1"/>
          </p:nvPr>
        </p:nvSpPr>
        <p:spPr>
          <a:xfrm>
            <a:off x="4178898" y="1726743"/>
            <a:ext cx="3600000" cy="3600000"/>
          </a:xfrm>
          <a:prstGeom prst="rect">
            <a:avLst/>
          </a:prstGeom>
          <a:solidFill>
            <a:schemeClr val="bg1"/>
          </a:solidFill>
          <a:ln w="88900">
            <a:solidFill>
              <a:srgbClr val="C00000"/>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Unvan 1"/>
          <p:cNvSpPr>
            <a:spLocks noGrp="1"/>
          </p:cNvSpPr>
          <p:nvPr>
            <p:ph type="title"/>
          </p:nvPr>
        </p:nvSpPr>
        <p:spPr>
          <a:xfrm>
            <a:off x="0" y="5705111"/>
            <a:ext cx="12192000" cy="536749"/>
          </a:xfrm>
          <a:prstGeom prst="rect">
            <a:avLst/>
          </a:prstGeom>
        </p:spPr>
        <p:txBody>
          <a:bodyPr>
            <a:noAutofit/>
          </a:bodyPr>
          <a:lstStyle>
            <a:lvl1pPr algn="ctr">
              <a:defRPr sz="3600">
                <a:solidFill>
                  <a:srgbClr val="C00000"/>
                </a:solidFill>
                <a:latin typeface="Arial (gövde)"/>
              </a:defRPr>
            </a:lvl1pPr>
          </a:lstStyle>
          <a:p>
            <a:r>
              <a:rPr lang="tr-TR" dirty="0"/>
              <a:t>Asıl başlık stili için tıklatın</a:t>
            </a:r>
          </a:p>
        </p:txBody>
      </p:sp>
      <p:pic>
        <p:nvPicPr>
          <p:cNvPr id="5" name="Resim 4" descr="yazı tipi, grafik, ekran görüntüsü, logo içeren bir resim&#10;&#10;Açıklama otomatik olarak oluşturuldu">
            <a:extLst>
              <a:ext uri="{FF2B5EF4-FFF2-40B4-BE49-F238E27FC236}">
                <a16:creationId xmlns:a16="http://schemas.microsoft.com/office/drawing/2014/main" id="{665184AC-AD74-5AB0-ABBD-78019A2A6CAA}"/>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tretch>
            <a:fillRect/>
          </a:stretch>
        </p:blipFill>
        <p:spPr>
          <a:xfrm>
            <a:off x="5174151" y="268375"/>
            <a:ext cx="1609494" cy="1080000"/>
          </a:xfrm>
          <a:prstGeom prst="rect">
            <a:avLst/>
          </a:prstGeom>
        </p:spPr>
      </p:pic>
    </p:spTree>
    <p:extLst>
      <p:ext uri="{BB962C8B-B14F-4D97-AF65-F5344CB8AC3E}">
        <p14:creationId xmlns:p14="http://schemas.microsoft.com/office/powerpoint/2010/main" val="4186265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Özel Düzen">
    <p:spTree>
      <p:nvGrpSpPr>
        <p:cNvPr id="1" name=""/>
        <p:cNvGrpSpPr/>
        <p:nvPr/>
      </p:nvGrpSpPr>
      <p:grpSpPr>
        <a:xfrm>
          <a:off x="0" y="0"/>
          <a:ext cx="0" cy="0"/>
          <a:chOff x="0" y="0"/>
          <a:chExt cx="0" cy="0"/>
        </a:xfrm>
      </p:grpSpPr>
      <p:sp>
        <p:nvSpPr>
          <p:cNvPr id="2" name="Dikdörtgen 1"/>
          <p:cNvSpPr/>
          <p:nvPr userDrawn="1"/>
        </p:nvSpPr>
        <p:spPr>
          <a:xfrm>
            <a:off x="0" y="0"/>
            <a:ext cx="12191999" cy="68580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gövde)"/>
            </a:endParaRPr>
          </a:p>
        </p:txBody>
      </p:sp>
      <p:sp>
        <p:nvSpPr>
          <p:cNvPr id="59" name="Slayt Numarası Yer Tutucusu 20"/>
          <p:cNvSpPr txBox="1">
            <a:spLocks/>
          </p:cNvSpPr>
          <p:nvPr userDrawn="1"/>
        </p:nvSpPr>
        <p:spPr>
          <a:xfrm>
            <a:off x="11382419" y="6400300"/>
            <a:ext cx="608897"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EB3E82-8FE6-4A20-A62A-C8F6398CFF59}" type="slidenum">
              <a:rPr lang="tr-TR" sz="2400" b="0" smtClean="0">
                <a:solidFill>
                  <a:schemeClr val="bg1"/>
                </a:solidFill>
                <a:latin typeface="Arial (gövde)"/>
              </a:rPr>
              <a:pPr/>
              <a:t>‹#›</a:t>
            </a:fld>
            <a:endParaRPr lang="tr-TR" sz="2400" b="0" dirty="0">
              <a:solidFill>
                <a:schemeClr val="bg1"/>
              </a:solidFill>
              <a:latin typeface="Arial (gövde)"/>
            </a:endParaRPr>
          </a:p>
        </p:txBody>
      </p:sp>
      <p:sp>
        <p:nvSpPr>
          <p:cNvPr id="28" name="Unvan 1"/>
          <p:cNvSpPr>
            <a:spLocks noGrp="1"/>
          </p:cNvSpPr>
          <p:nvPr>
            <p:ph type="title"/>
          </p:nvPr>
        </p:nvSpPr>
        <p:spPr>
          <a:xfrm>
            <a:off x="761999" y="215589"/>
            <a:ext cx="6623220" cy="536749"/>
          </a:xfrm>
          <a:prstGeom prst="rect">
            <a:avLst/>
          </a:prstGeom>
        </p:spPr>
        <p:txBody>
          <a:bodyPr>
            <a:noAutofit/>
          </a:bodyPr>
          <a:lstStyle>
            <a:lvl1pPr>
              <a:defRPr sz="3600">
                <a:solidFill>
                  <a:schemeClr val="bg1"/>
                </a:solidFill>
                <a:latin typeface="Arial (gövde)"/>
              </a:defRPr>
            </a:lvl1pPr>
          </a:lstStyle>
          <a:p>
            <a:r>
              <a:rPr lang="tr-TR" dirty="0"/>
              <a:t>Asıl başlık stili için tıklatın</a:t>
            </a:r>
          </a:p>
        </p:txBody>
      </p:sp>
      <p:grpSp>
        <p:nvGrpSpPr>
          <p:cNvPr id="32" name="Grup 31"/>
          <p:cNvGrpSpPr/>
          <p:nvPr userDrawn="1"/>
        </p:nvGrpSpPr>
        <p:grpSpPr>
          <a:xfrm>
            <a:off x="132274" y="111883"/>
            <a:ext cx="556658" cy="746131"/>
            <a:chOff x="245008" y="111883"/>
            <a:chExt cx="556658" cy="746131"/>
          </a:xfrm>
        </p:grpSpPr>
        <p:sp>
          <p:nvSpPr>
            <p:cNvPr id="33" name="Beşgen 32"/>
            <p:cNvSpPr/>
            <p:nvPr userDrawn="1"/>
          </p:nvSpPr>
          <p:spPr>
            <a:xfrm>
              <a:off x="245008" y="116987"/>
              <a:ext cx="556658" cy="741027"/>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34" name="Unvan 1"/>
            <p:cNvSpPr txBox="1">
              <a:spLocks/>
            </p:cNvSpPr>
            <p:nvPr userDrawn="1"/>
          </p:nvSpPr>
          <p:spPr>
            <a:xfrm>
              <a:off x="258201" y="111883"/>
              <a:ext cx="265136" cy="744159"/>
            </a:xfrm>
            <a:prstGeom prst="rect">
              <a:avLst/>
            </a:prstGeom>
          </p:spPr>
          <p:txBody>
            <a:bodyPr vert="vert270">
              <a:noAutofit/>
            </a:bodyPr>
            <a:lstStyle>
              <a:lvl1pPr algn="l" defTabSz="914400" rtl="0" eaLnBrk="1" latinLnBrk="0" hangingPunct="1">
                <a:lnSpc>
                  <a:spcPct val="90000"/>
                </a:lnSpc>
                <a:spcBef>
                  <a:spcPct val="0"/>
                </a:spcBef>
                <a:buNone/>
                <a:defRPr sz="3600" kern="1200">
                  <a:solidFill>
                    <a:srgbClr val="006699"/>
                  </a:solidFill>
                  <a:latin typeface="Arial (gövde)"/>
                  <a:ea typeface="+mj-ea"/>
                  <a:cs typeface="+mj-cs"/>
                </a:defRPr>
              </a:lvl1pPr>
            </a:lstStyle>
            <a:p>
              <a:pPr algn="ctr"/>
              <a:endParaRPr lang="tr-TR" sz="1300" b="1" dirty="0">
                <a:solidFill>
                  <a:srgbClr val="006699"/>
                </a:solidFill>
              </a:endParaRPr>
            </a:p>
          </p:txBody>
        </p:sp>
      </p:grpSp>
      <p:pic>
        <p:nvPicPr>
          <p:cNvPr id="3" name="Resim 2" descr="yazı tipi, grafik, ekran görüntüsü, logo içeren bir resim&#10;&#10;Açıklama otomatik olarak oluşturuldu">
            <a:extLst>
              <a:ext uri="{FF2B5EF4-FFF2-40B4-BE49-F238E27FC236}">
                <a16:creationId xmlns:a16="http://schemas.microsoft.com/office/drawing/2014/main" id="{76C9EFFA-0394-623E-C195-D74A476771D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225216" y="175146"/>
            <a:ext cx="1072996" cy="720000"/>
          </a:xfrm>
          <a:prstGeom prst="rect">
            <a:avLst/>
          </a:prstGeom>
        </p:spPr>
      </p:pic>
    </p:spTree>
    <p:extLst>
      <p:ext uri="{BB962C8B-B14F-4D97-AF65-F5344CB8AC3E}">
        <p14:creationId xmlns:p14="http://schemas.microsoft.com/office/powerpoint/2010/main" val="358680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Özel Düzen">
    <p:spTree>
      <p:nvGrpSpPr>
        <p:cNvPr id="1" name=""/>
        <p:cNvGrpSpPr/>
        <p:nvPr/>
      </p:nvGrpSpPr>
      <p:grpSpPr>
        <a:xfrm>
          <a:off x="0" y="0"/>
          <a:ext cx="0" cy="0"/>
          <a:chOff x="0" y="0"/>
          <a:chExt cx="0" cy="0"/>
        </a:xfrm>
      </p:grpSpPr>
      <p:pic>
        <p:nvPicPr>
          <p:cNvPr id="22" name="Resim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0583" y="138014"/>
            <a:ext cx="2198768" cy="720000"/>
          </a:xfrm>
          <a:prstGeom prst="rect">
            <a:avLst/>
          </a:prstGeom>
        </p:spPr>
      </p:pic>
      <p:pic>
        <p:nvPicPr>
          <p:cNvPr id="24" name="Resim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4395" r="34327"/>
          <a:stretch/>
        </p:blipFill>
        <p:spPr>
          <a:xfrm>
            <a:off x="10651895" y="141438"/>
            <a:ext cx="1339421" cy="720000"/>
          </a:xfrm>
          <a:prstGeom prst="rect">
            <a:avLst/>
          </a:prstGeom>
        </p:spPr>
      </p:pic>
      <p:sp>
        <p:nvSpPr>
          <p:cNvPr id="2" name="Dikdörtgen 1"/>
          <p:cNvSpPr/>
          <p:nvPr userDrawn="1"/>
        </p:nvSpPr>
        <p:spPr>
          <a:xfrm>
            <a:off x="0" y="0"/>
            <a:ext cx="12191999" cy="6858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Arial (gövde)"/>
            </a:endParaRPr>
          </a:p>
        </p:txBody>
      </p:sp>
      <p:sp>
        <p:nvSpPr>
          <p:cNvPr id="59" name="Slayt Numarası Yer Tutucusu 20"/>
          <p:cNvSpPr txBox="1">
            <a:spLocks/>
          </p:cNvSpPr>
          <p:nvPr userDrawn="1"/>
        </p:nvSpPr>
        <p:spPr>
          <a:xfrm>
            <a:off x="11382419" y="6400300"/>
            <a:ext cx="608897"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EB3E82-8FE6-4A20-A62A-C8F6398CFF59}" type="slidenum">
              <a:rPr lang="tr-TR" sz="2400" b="0" smtClean="0">
                <a:solidFill>
                  <a:schemeClr val="bg1"/>
                </a:solidFill>
                <a:latin typeface="Arial (gövde)"/>
              </a:rPr>
              <a:pPr/>
              <a:t>‹#›</a:t>
            </a:fld>
            <a:endParaRPr lang="tr-TR" sz="2400" b="0" dirty="0">
              <a:solidFill>
                <a:schemeClr val="bg1"/>
              </a:solidFill>
              <a:latin typeface="Arial (gövde)"/>
            </a:endParaRPr>
          </a:p>
        </p:txBody>
      </p:sp>
      <p:pic>
        <p:nvPicPr>
          <p:cNvPr id="3" name="Resim 2" descr="yazı tipi, grafik, ekran görüntüsü, logo içeren bir resim&#10;&#10;Açıklama otomatik olarak oluşturuldu">
            <a:extLst>
              <a:ext uri="{FF2B5EF4-FFF2-40B4-BE49-F238E27FC236}">
                <a16:creationId xmlns:a16="http://schemas.microsoft.com/office/drawing/2014/main" id="{DF2A95C9-2D6A-87BE-8916-5D4633B0A12E}"/>
              </a:ext>
            </a:extLst>
          </p:cNvPr>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10225216" y="175146"/>
            <a:ext cx="1072996" cy="720000"/>
          </a:xfrm>
          <a:prstGeom prst="rect">
            <a:avLst/>
          </a:prstGeom>
        </p:spPr>
      </p:pic>
    </p:spTree>
    <p:extLst>
      <p:ext uri="{BB962C8B-B14F-4D97-AF65-F5344CB8AC3E}">
        <p14:creationId xmlns:p14="http://schemas.microsoft.com/office/powerpoint/2010/main" val="366989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aşlık Slaydı">
    <p:bg>
      <p:bgPr>
        <a:gradFill flip="none" rotWithShape="1">
          <a:gsLst>
            <a:gs pos="0">
              <a:schemeClr val="bg1"/>
            </a:gs>
            <a:gs pos="39000">
              <a:srgbClr val="FFFFFF">
                <a:alpha val="0"/>
              </a:srgbClr>
            </a:gs>
            <a:gs pos="100000">
              <a:schemeClr val="bg1"/>
            </a:gs>
            <a:gs pos="0">
              <a:srgbClr val="C00000"/>
            </a:gs>
          </a:gsLst>
          <a:lin ang="18900000" scaled="1"/>
          <a:tileRect/>
        </a:gradFill>
        <a:effectLst/>
      </p:bgPr>
    </p:bg>
    <p:spTree>
      <p:nvGrpSpPr>
        <p:cNvPr id="1" name=""/>
        <p:cNvGrpSpPr/>
        <p:nvPr/>
      </p:nvGrpSpPr>
      <p:grpSpPr>
        <a:xfrm>
          <a:off x="0" y="0"/>
          <a:ext cx="0" cy="0"/>
          <a:chOff x="0" y="0"/>
          <a:chExt cx="0" cy="0"/>
        </a:xfrm>
      </p:grpSpPr>
      <p:sp>
        <p:nvSpPr>
          <p:cNvPr id="10" name="Dikdörtgen 9"/>
          <p:cNvSpPr/>
          <p:nvPr userDrawn="1"/>
        </p:nvSpPr>
        <p:spPr>
          <a:xfrm>
            <a:off x="5549822" y="2878812"/>
            <a:ext cx="6484307" cy="1569660"/>
          </a:xfrm>
          <a:prstGeom prst="rect">
            <a:avLst/>
          </a:prstGeom>
        </p:spPr>
        <p:txBody>
          <a:bodyPr wrap="square">
            <a:spAutoFit/>
          </a:bodyPr>
          <a:lstStyle/>
          <a:p>
            <a:pPr algn="ctr"/>
            <a:r>
              <a:rPr lang="tr-TR" altLang="ko-KR" sz="4800" b="1" dirty="0">
                <a:solidFill>
                  <a:schemeClr val="tx1">
                    <a:lumMod val="75000"/>
                    <a:lumOff val="25000"/>
                  </a:schemeClr>
                </a:solidFill>
                <a:latin typeface="Aria (gövde)"/>
                <a:cs typeface="Arial" pitchFamily="34" charset="0"/>
              </a:rPr>
              <a:t>THANKS FOR </a:t>
            </a:r>
          </a:p>
          <a:p>
            <a:pPr algn="ctr"/>
            <a:r>
              <a:rPr lang="tr-TR" altLang="ko-KR" sz="4800" b="1" dirty="0">
                <a:solidFill>
                  <a:schemeClr val="tx1">
                    <a:lumMod val="75000"/>
                    <a:lumOff val="25000"/>
                  </a:schemeClr>
                </a:solidFill>
                <a:latin typeface="Aria (gövde)"/>
                <a:cs typeface="Arial" pitchFamily="34" charset="0"/>
              </a:rPr>
              <a:t>YOUR ATTENTION</a:t>
            </a:r>
            <a:endParaRPr lang="ko-KR" altLang="en-US" sz="4800" b="1" dirty="0">
              <a:solidFill>
                <a:schemeClr val="tx1">
                  <a:lumMod val="75000"/>
                  <a:lumOff val="25000"/>
                </a:schemeClr>
              </a:solidFill>
              <a:latin typeface="Aria (gövde)"/>
              <a:cs typeface="Arial" pitchFamily="34" charset="0"/>
            </a:endParaRPr>
          </a:p>
        </p:txBody>
      </p:sp>
      <p:sp>
        <p:nvSpPr>
          <p:cNvPr id="13" name="Picture Placeholder 4"/>
          <p:cNvSpPr>
            <a:spLocks noGrp="1"/>
          </p:cNvSpPr>
          <p:nvPr>
            <p:ph type="pic" sz="quarter" idx="10"/>
          </p:nvPr>
        </p:nvSpPr>
        <p:spPr>
          <a:xfrm flipH="1">
            <a:off x="-50452" y="0"/>
            <a:ext cx="5327736" cy="6858000"/>
          </a:xfrm>
          <a:custGeom>
            <a:avLst/>
            <a:gdLst>
              <a:gd name="connsiteX0" fmla="*/ 3270325 w 5372098"/>
              <a:gd name="connsiteY0" fmla="*/ 6817418 h 6857999"/>
              <a:gd name="connsiteX1" fmla="*/ 3272283 w 5372098"/>
              <a:gd name="connsiteY1" fmla="*/ 6817418 h 6857999"/>
              <a:gd name="connsiteX2" fmla="*/ 3274242 w 5372098"/>
              <a:gd name="connsiteY2" fmla="*/ 6817914 h 6857999"/>
              <a:gd name="connsiteX3" fmla="*/ 3276201 w 5372098"/>
              <a:gd name="connsiteY3" fmla="*/ 6818410 h 6857999"/>
              <a:gd name="connsiteX4" fmla="*/ 3278159 w 5372098"/>
              <a:gd name="connsiteY4" fmla="*/ 6820393 h 6857999"/>
              <a:gd name="connsiteX5" fmla="*/ 3281587 w 5372098"/>
              <a:gd name="connsiteY5" fmla="*/ 6823367 h 6857999"/>
              <a:gd name="connsiteX6" fmla="*/ 3285015 w 5372098"/>
              <a:gd name="connsiteY6" fmla="*/ 6827831 h 6857999"/>
              <a:gd name="connsiteX7" fmla="*/ 3290891 w 5372098"/>
              <a:gd name="connsiteY7" fmla="*/ 6836755 h 6857999"/>
              <a:gd name="connsiteX8" fmla="*/ 3293829 w 5372098"/>
              <a:gd name="connsiteY8" fmla="*/ 6841217 h 6857999"/>
              <a:gd name="connsiteX9" fmla="*/ 3296767 w 5372098"/>
              <a:gd name="connsiteY9" fmla="*/ 6844688 h 6857999"/>
              <a:gd name="connsiteX10" fmla="*/ 3300194 w 5372098"/>
              <a:gd name="connsiteY10" fmla="*/ 6847167 h 6857999"/>
              <a:gd name="connsiteX11" fmla="*/ 3301663 w 5372098"/>
              <a:gd name="connsiteY11" fmla="*/ 6847662 h 6857999"/>
              <a:gd name="connsiteX12" fmla="*/ 3303622 w 5372098"/>
              <a:gd name="connsiteY12" fmla="*/ 6847662 h 6857999"/>
              <a:gd name="connsiteX13" fmla="*/ 3305089 w 5372098"/>
              <a:gd name="connsiteY13" fmla="*/ 6847167 h 6857999"/>
              <a:gd name="connsiteX14" fmla="*/ 3307538 w 5372098"/>
              <a:gd name="connsiteY14" fmla="*/ 6846176 h 6857999"/>
              <a:gd name="connsiteX15" fmla="*/ 3309007 w 5372098"/>
              <a:gd name="connsiteY15" fmla="*/ 6844688 h 6857999"/>
              <a:gd name="connsiteX16" fmla="*/ 3311455 w 5372098"/>
              <a:gd name="connsiteY16" fmla="*/ 6842209 h 6857999"/>
              <a:gd name="connsiteX17" fmla="*/ 3315862 w 5372098"/>
              <a:gd name="connsiteY17" fmla="*/ 6835763 h 6857999"/>
              <a:gd name="connsiteX18" fmla="*/ 3320269 w 5372098"/>
              <a:gd name="connsiteY18" fmla="*/ 6825351 h 6857999"/>
              <a:gd name="connsiteX19" fmla="*/ 3322717 w 5372098"/>
              <a:gd name="connsiteY19" fmla="*/ 6828821 h 6857999"/>
              <a:gd name="connsiteX20" fmla="*/ 3324187 w 5372098"/>
              <a:gd name="connsiteY20" fmla="*/ 6832789 h 6857999"/>
              <a:gd name="connsiteX21" fmla="*/ 3324676 w 5372098"/>
              <a:gd name="connsiteY21" fmla="*/ 6836259 h 6857999"/>
              <a:gd name="connsiteX22" fmla="*/ 3325166 w 5372098"/>
              <a:gd name="connsiteY22" fmla="*/ 6839730 h 6857999"/>
              <a:gd name="connsiteX23" fmla="*/ 3326145 w 5372098"/>
              <a:gd name="connsiteY23" fmla="*/ 6843696 h 6857999"/>
              <a:gd name="connsiteX24" fmla="*/ 3325166 w 5372098"/>
              <a:gd name="connsiteY24" fmla="*/ 6847167 h 6857999"/>
              <a:gd name="connsiteX25" fmla="*/ 3324676 w 5372098"/>
              <a:gd name="connsiteY25" fmla="*/ 6851134 h 6857999"/>
              <a:gd name="connsiteX26" fmla="*/ 3323697 w 5372098"/>
              <a:gd name="connsiteY26" fmla="*/ 6854604 h 6857999"/>
              <a:gd name="connsiteX27" fmla="*/ 3322440 w 5372098"/>
              <a:gd name="connsiteY27" fmla="*/ 6857999 h 6857999"/>
              <a:gd name="connsiteX28" fmla="*/ 3280374 w 5372098"/>
              <a:gd name="connsiteY28" fmla="*/ 6857999 h 6857999"/>
              <a:gd name="connsiteX29" fmla="*/ 3281097 w 5372098"/>
              <a:gd name="connsiteY29" fmla="*/ 6857084 h 6857999"/>
              <a:gd name="connsiteX30" fmla="*/ 3282077 w 5372098"/>
              <a:gd name="connsiteY30" fmla="*/ 6855100 h 6857999"/>
              <a:gd name="connsiteX31" fmla="*/ 3282566 w 5372098"/>
              <a:gd name="connsiteY31" fmla="*/ 6852126 h 6857999"/>
              <a:gd name="connsiteX32" fmla="*/ 3282566 w 5372098"/>
              <a:gd name="connsiteY32" fmla="*/ 6849646 h 6857999"/>
              <a:gd name="connsiteX33" fmla="*/ 3282077 w 5372098"/>
              <a:gd name="connsiteY33" fmla="*/ 6846176 h 6857999"/>
              <a:gd name="connsiteX34" fmla="*/ 3280608 w 5372098"/>
              <a:gd name="connsiteY34" fmla="*/ 6843696 h 6857999"/>
              <a:gd name="connsiteX35" fmla="*/ 3278649 w 5372098"/>
              <a:gd name="connsiteY35" fmla="*/ 6839730 h 6857999"/>
              <a:gd name="connsiteX36" fmla="*/ 3275221 w 5372098"/>
              <a:gd name="connsiteY36" fmla="*/ 6836259 h 6857999"/>
              <a:gd name="connsiteX37" fmla="*/ 3271304 w 5372098"/>
              <a:gd name="connsiteY37" fmla="*/ 6832293 h 6857999"/>
              <a:gd name="connsiteX38" fmla="*/ 3266897 w 5372098"/>
              <a:gd name="connsiteY38" fmla="*/ 6827831 h 6857999"/>
              <a:gd name="connsiteX39" fmla="*/ 3260531 w 5372098"/>
              <a:gd name="connsiteY39" fmla="*/ 6822376 h 6857999"/>
              <a:gd name="connsiteX40" fmla="*/ 3263469 w 5372098"/>
              <a:gd name="connsiteY40" fmla="*/ 6820393 h 6857999"/>
              <a:gd name="connsiteX41" fmla="*/ 3265918 w 5372098"/>
              <a:gd name="connsiteY41" fmla="*/ 6818410 h 6857999"/>
              <a:gd name="connsiteX42" fmla="*/ 3267876 w 5372098"/>
              <a:gd name="connsiteY42" fmla="*/ 6817914 h 6857999"/>
              <a:gd name="connsiteX43" fmla="*/ 2276764 w 5372098"/>
              <a:gd name="connsiteY43" fmla="*/ 6655471 h 6857999"/>
              <a:gd name="connsiteX44" fmla="*/ 2282340 w 5372098"/>
              <a:gd name="connsiteY44" fmla="*/ 6655471 h 6857999"/>
              <a:gd name="connsiteX45" fmla="*/ 2288420 w 5372098"/>
              <a:gd name="connsiteY45" fmla="*/ 6655955 h 6857999"/>
              <a:gd name="connsiteX46" fmla="*/ 2293485 w 5372098"/>
              <a:gd name="connsiteY46" fmla="*/ 6657888 h 6857999"/>
              <a:gd name="connsiteX47" fmla="*/ 2298047 w 5372098"/>
              <a:gd name="connsiteY47" fmla="*/ 6660307 h 6857999"/>
              <a:gd name="connsiteX48" fmla="*/ 2300075 w 5372098"/>
              <a:gd name="connsiteY48" fmla="*/ 6662240 h 6857999"/>
              <a:gd name="connsiteX49" fmla="*/ 2301594 w 5372098"/>
              <a:gd name="connsiteY49" fmla="*/ 6664174 h 6857999"/>
              <a:gd name="connsiteX50" fmla="*/ 2302609 w 5372098"/>
              <a:gd name="connsiteY50" fmla="*/ 6666591 h 6857999"/>
              <a:gd name="connsiteX51" fmla="*/ 2304125 w 5372098"/>
              <a:gd name="connsiteY51" fmla="*/ 6669491 h 6857999"/>
              <a:gd name="connsiteX52" fmla="*/ 2304634 w 5372098"/>
              <a:gd name="connsiteY52" fmla="*/ 6671908 h 6857999"/>
              <a:gd name="connsiteX53" fmla="*/ 2304634 w 5372098"/>
              <a:gd name="connsiteY53" fmla="*/ 6675292 h 6857999"/>
              <a:gd name="connsiteX54" fmla="*/ 2301594 w 5372098"/>
              <a:gd name="connsiteY54" fmla="*/ 6678194 h 6857999"/>
              <a:gd name="connsiteX55" fmla="*/ 2298047 w 5372098"/>
              <a:gd name="connsiteY55" fmla="*/ 6680611 h 6857999"/>
              <a:gd name="connsiteX56" fmla="*/ 2294499 w 5372098"/>
              <a:gd name="connsiteY56" fmla="*/ 6681094 h 6857999"/>
              <a:gd name="connsiteX57" fmla="*/ 2290445 w 5372098"/>
              <a:gd name="connsiteY57" fmla="*/ 6681577 h 6857999"/>
              <a:gd name="connsiteX58" fmla="*/ 2286902 w 5372098"/>
              <a:gd name="connsiteY58" fmla="*/ 6681094 h 6857999"/>
              <a:gd name="connsiteX59" fmla="*/ 2282845 w 5372098"/>
              <a:gd name="connsiteY59" fmla="*/ 6680611 h 6857999"/>
              <a:gd name="connsiteX60" fmla="*/ 2274736 w 5372098"/>
              <a:gd name="connsiteY60" fmla="*/ 6678677 h 6857999"/>
              <a:gd name="connsiteX61" fmla="*/ 2267137 w 5372098"/>
              <a:gd name="connsiteY61" fmla="*/ 6677227 h 6857999"/>
              <a:gd name="connsiteX62" fmla="*/ 2263080 w 5372098"/>
              <a:gd name="connsiteY62" fmla="*/ 6677227 h 6857999"/>
              <a:gd name="connsiteX63" fmla="*/ 2259534 w 5372098"/>
              <a:gd name="connsiteY63" fmla="*/ 6677710 h 6857999"/>
              <a:gd name="connsiteX64" fmla="*/ 2255989 w 5372098"/>
              <a:gd name="connsiteY64" fmla="*/ 6678677 h 6857999"/>
              <a:gd name="connsiteX65" fmla="*/ 2252441 w 5372098"/>
              <a:gd name="connsiteY65" fmla="*/ 6680611 h 6857999"/>
              <a:gd name="connsiteX66" fmla="*/ 2249399 w 5372098"/>
              <a:gd name="connsiteY66" fmla="*/ 6683994 h 6857999"/>
              <a:gd name="connsiteX67" fmla="*/ 2246359 w 5372098"/>
              <a:gd name="connsiteY67" fmla="*/ 6687862 h 6857999"/>
              <a:gd name="connsiteX68" fmla="*/ 2244839 w 5372098"/>
              <a:gd name="connsiteY68" fmla="*/ 6684961 h 6857999"/>
              <a:gd name="connsiteX69" fmla="*/ 2244839 w 5372098"/>
              <a:gd name="connsiteY69" fmla="*/ 6682061 h 6857999"/>
              <a:gd name="connsiteX70" fmla="*/ 2244839 w 5372098"/>
              <a:gd name="connsiteY70" fmla="*/ 6679161 h 6857999"/>
              <a:gd name="connsiteX71" fmla="*/ 2244839 w 5372098"/>
              <a:gd name="connsiteY71" fmla="*/ 6676744 h 6857999"/>
              <a:gd name="connsiteX72" fmla="*/ 2246359 w 5372098"/>
              <a:gd name="connsiteY72" fmla="*/ 6674325 h 6857999"/>
              <a:gd name="connsiteX73" fmla="*/ 2246867 w 5372098"/>
              <a:gd name="connsiteY73" fmla="*/ 6671425 h 6857999"/>
              <a:gd name="connsiteX74" fmla="*/ 2250413 w 5372098"/>
              <a:gd name="connsiteY74" fmla="*/ 6667074 h 6857999"/>
              <a:gd name="connsiteX75" fmla="*/ 2254467 w 5372098"/>
              <a:gd name="connsiteY75" fmla="*/ 6663690 h 6857999"/>
              <a:gd name="connsiteX76" fmla="*/ 2259029 w 5372098"/>
              <a:gd name="connsiteY76" fmla="*/ 6660307 h 6857999"/>
              <a:gd name="connsiteX77" fmla="*/ 2265107 w 5372098"/>
              <a:gd name="connsiteY77" fmla="*/ 6658372 h 6857999"/>
              <a:gd name="connsiteX78" fmla="*/ 2270681 w 5372098"/>
              <a:gd name="connsiteY78" fmla="*/ 6656438 h 6857999"/>
              <a:gd name="connsiteX79" fmla="*/ 2974845 w 5372098"/>
              <a:gd name="connsiteY79" fmla="*/ 6598166 h 6857999"/>
              <a:gd name="connsiteX80" fmla="*/ 2980974 w 5372098"/>
              <a:gd name="connsiteY80" fmla="*/ 6598166 h 6857999"/>
              <a:gd name="connsiteX81" fmla="*/ 2985568 w 5372098"/>
              <a:gd name="connsiteY81" fmla="*/ 6598653 h 6857999"/>
              <a:gd name="connsiteX82" fmla="*/ 2990161 w 5372098"/>
              <a:gd name="connsiteY82" fmla="*/ 6600600 h 6857999"/>
              <a:gd name="connsiteX83" fmla="*/ 2993737 w 5372098"/>
              <a:gd name="connsiteY83" fmla="*/ 6602061 h 6857999"/>
              <a:gd name="connsiteX84" fmla="*/ 2997822 w 5372098"/>
              <a:gd name="connsiteY84" fmla="*/ 6604982 h 6857999"/>
              <a:gd name="connsiteX85" fmla="*/ 3000885 w 5372098"/>
              <a:gd name="connsiteY85" fmla="*/ 6608391 h 6857999"/>
              <a:gd name="connsiteX86" fmla="*/ 3006499 w 5372098"/>
              <a:gd name="connsiteY86" fmla="*/ 6615206 h 6857999"/>
              <a:gd name="connsiteX87" fmla="*/ 3012627 w 5372098"/>
              <a:gd name="connsiteY87" fmla="*/ 6622996 h 6857999"/>
              <a:gd name="connsiteX88" fmla="*/ 3016203 w 5372098"/>
              <a:gd name="connsiteY88" fmla="*/ 6625917 h 6857999"/>
              <a:gd name="connsiteX89" fmla="*/ 3018755 w 5372098"/>
              <a:gd name="connsiteY89" fmla="*/ 6629324 h 6857999"/>
              <a:gd name="connsiteX90" fmla="*/ 3022841 w 5372098"/>
              <a:gd name="connsiteY90" fmla="*/ 6632247 h 6857999"/>
              <a:gd name="connsiteX91" fmla="*/ 3026924 w 5372098"/>
              <a:gd name="connsiteY91" fmla="*/ 6634681 h 6857999"/>
              <a:gd name="connsiteX92" fmla="*/ 3032029 w 5372098"/>
              <a:gd name="connsiteY92" fmla="*/ 6636140 h 6857999"/>
              <a:gd name="connsiteX93" fmla="*/ 3037133 w 5372098"/>
              <a:gd name="connsiteY93" fmla="*/ 6636629 h 6857999"/>
              <a:gd name="connsiteX94" fmla="*/ 3035093 w 5372098"/>
              <a:gd name="connsiteY94" fmla="*/ 6639063 h 6857999"/>
              <a:gd name="connsiteX95" fmla="*/ 3033050 w 5372098"/>
              <a:gd name="connsiteY95" fmla="*/ 6640036 h 6857999"/>
              <a:gd name="connsiteX96" fmla="*/ 3029986 w 5372098"/>
              <a:gd name="connsiteY96" fmla="*/ 6640522 h 6857999"/>
              <a:gd name="connsiteX97" fmla="*/ 3025901 w 5372098"/>
              <a:gd name="connsiteY97" fmla="*/ 6640522 h 6857999"/>
              <a:gd name="connsiteX98" fmla="*/ 3021817 w 5372098"/>
              <a:gd name="connsiteY98" fmla="*/ 6640036 h 6857999"/>
              <a:gd name="connsiteX99" fmla="*/ 3017220 w 5372098"/>
              <a:gd name="connsiteY99" fmla="*/ 6639063 h 6857999"/>
              <a:gd name="connsiteX100" fmla="*/ 3011606 w 5372098"/>
              <a:gd name="connsiteY100" fmla="*/ 6637115 h 6857999"/>
              <a:gd name="connsiteX101" fmla="*/ 3007011 w 5372098"/>
              <a:gd name="connsiteY101" fmla="*/ 6634681 h 6857999"/>
              <a:gd name="connsiteX102" fmla="*/ 3001905 w 5372098"/>
              <a:gd name="connsiteY102" fmla="*/ 6631760 h 6857999"/>
              <a:gd name="connsiteX103" fmla="*/ 2996800 w 5372098"/>
              <a:gd name="connsiteY103" fmla="*/ 6628351 h 6857999"/>
              <a:gd name="connsiteX104" fmla="*/ 2991695 w 5372098"/>
              <a:gd name="connsiteY104" fmla="*/ 6624456 h 6857999"/>
              <a:gd name="connsiteX105" fmla="*/ 2987103 w 5372098"/>
              <a:gd name="connsiteY105" fmla="*/ 6620076 h 6857999"/>
              <a:gd name="connsiteX106" fmla="*/ 2983014 w 5372098"/>
              <a:gd name="connsiteY106" fmla="*/ 6615694 h 6857999"/>
              <a:gd name="connsiteX107" fmla="*/ 2979442 w 5372098"/>
              <a:gd name="connsiteY107" fmla="*/ 6609851 h 6857999"/>
              <a:gd name="connsiteX108" fmla="*/ 2977399 w 5372098"/>
              <a:gd name="connsiteY108" fmla="*/ 6604496 h 6857999"/>
              <a:gd name="connsiteX109" fmla="*/ 2313126 w 5372098"/>
              <a:gd name="connsiteY109" fmla="*/ 6533387 h 6857999"/>
              <a:gd name="connsiteX110" fmla="*/ 2331317 w 5372098"/>
              <a:gd name="connsiteY110" fmla="*/ 6551224 h 6857999"/>
              <a:gd name="connsiteX111" fmla="*/ 2339187 w 5372098"/>
              <a:gd name="connsiteY111" fmla="*/ 6559647 h 6857999"/>
              <a:gd name="connsiteX112" fmla="*/ 2343121 w 5372098"/>
              <a:gd name="connsiteY112" fmla="*/ 6564108 h 6857999"/>
              <a:gd name="connsiteX113" fmla="*/ 2346072 w 5372098"/>
              <a:gd name="connsiteY113" fmla="*/ 6568070 h 6857999"/>
              <a:gd name="connsiteX114" fmla="*/ 2349021 w 5372098"/>
              <a:gd name="connsiteY114" fmla="*/ 6572035 h 6857999"/>
              <a:gd name="connsiteX115" fmla="*/ 2350501 w 5372098"/>
              <a:gd name="connsiteY115" fmla="*/ 6576494 h 6857999"/>
              <a:gd name="connsiteX116" fmla="*/ 2351975 w 5372098"/>
              <a:gd name="connsiteY116" fmla="*/ 6580458 h 6857999"/>
              <a:gd name="connsiteX117" fmla="*/ 2351975 w 5372098"/>
              <a:gd name="connsiteY117" fmla="*/ 6584421 h 6857999"/>
              <a:gd name="connsiteX118" fmla="*/ 2350989 w 5372098"/>
              <a:gd name="connsiteY118" fmla="*/ 6588385 h 6857999"/>
              <a:gd name="connsiteX119" fmla="*/ 2349515 w 5372098"/>
              <a:gd name="connsiteY119" fmla="*/ 6591854 h 6857999"/>
              <a:gd name="connsiteX120" fmla="*/ 2346565 w 5372098"/>
              <a:gd name="connsiteY120" fmla="*/ 6594826 h 6857999"/>
              <a:gd name="connsiteX121" fmla="*/ 2342629 w 5372098"/>
              <a:gd name="connsiteY121" fmla="*/ 6598295 h 6857999"/>
              <a:gd name="connsiteX122" fmla="*/ 2335747 w 5372098"/>
              <a:gd name="connsiteY122" fmla="*/ 6592348 h 6857999"/>
              <a:gd name="connsiteX123" fmla="*/ 2330335 w 5372098"/>
              <a:gd name="connsiteY123" fmla="*/ 6587889 h 6857999"/>
              <a:gd name="connsiteX124" fmla="*/ 2325420 w 5372098"/>
              <a:gd name="connsiteY124" fmla="*/ 6584917 h 6857999"/>
              <a:gd name="connsiteX125" fmla="*/ 2321485 w 5372098"/>
              <a:gd name="connsiteY125" fmla="*/ 6583431 h 6857999"/>
              <a:gd name="connsiteX126" fmla="*/ 2318536 w 5372098"/>
              <a:gd name="connsiteY126" fmla="*/ 6582935 h 6857999"/>
              <a:gd name="connsiteX127" fmla="*/ 2316077 w 5372098"/>
              <a:gd name="connsiteY127" fmla="*/ 6584421 h 6857999"/>
              <a:gd name="connsiteX128" fmla="*/ 2314110 w 5372098"/>
              <a:gd name="connsiteY128" fmla="*/ 6585907 h 6857999"/>
              <a:gd name="connsiteX129" fmla="*/ 2312637 w 5372098"/>
              <a:gd name="connsiteY129" fmla="*/ 6588385 h 6857999"/>
              <a:gd name="connsiteX130" fmla="*/ 2311651 w 5372098"/>
              <a:gd name="connsiteY130" fmla="*/ 6591854 h 6857999"/>
              <a:gd name="connsiteX131" fmla="*/ 2311160 w 5372098"/>
              <a:gd name="connsiteY131" fmla="*/ 6594826 h 6857999"/>
              <a:gd name="connsiteX132" fmla="*/ 2310667 w 5372098"/>
              <a:gd name="connsiteY132" fmla="*/ 6603744 h 6857999"/>
              <a:gd name="connsiteX133" fmla="*/ 2309193 w 5372098"/>
              <a:gd name="connsiteY133" fmla="*/ 6612663 h 6857999"/>
              <a:gd name="connsiteX134" fmla="*/ 2308700 w 5372098"/>
              <a:gd name="connsiteY134" fmla="*/ 6616628 h 6857999"/>
              <a:gd name="connsiteX135" fmla="*/ 2307719 w 5372098"/>
              <a:gd name="connsiteY135" fmla="*/ 6620590 h 6857999"/>
              <a:gd name="connsiteX136" fmla="*/ 2301325 w 5372098"/>
              <a:gd name="connsiteY136" fmla="*/ 6619104 h 6857999"/>
              <a:gd name="connsiteX137" fmla="*/ 2296900 w 5372098"/>
              <a:gd name="connsiteY137" fmla="*/ 6616628 h 6857999"/>
              <a:gd name="connsiteX138" fmla="*/ 2292472 w 5372098"/>
              <a:gd name="connsiteY138" fmla="*/ 6613653 h 6857999"/>
              <a:gd name="connsiteX139" fmla="*/ 2289032 w 5372098"/>
              <a:gd name="connsiteY139" fmla="*/ 6611177 h 6857999"/>
              <a:gd name="connsiteX140" fmla="*/ 2286080 w 5372098"/>
              <a:gd name="connsiteY140" fmla="*/ 6607708 h 6857999"/>
              <a:gd name="connsiteX141" fmla="*/ 2284112 w 5372098"/>
              <a:gd name="connsiteY141" fmla="*/ 6604240 h 6857999"/>
              <a:gd name="connsiteX142" fmla="*/ 2280179 w 5372098"/>
              <a:gd name="connsiteY142" fmla="*/ 6598789 h 6857999"/>
              <a:gd name="connsiteX143" fmla="*/ 2278703 w 5372098"/>
              <a:gd name="connsiteY143" fmla="*/ 6596809 h 6857999"/>
              <a:gd name="connsiteX144" fmla="*/ 2277719 w 5372098"/>
              <a:gd name="connsiteY144" fmla="*/ 6595817 h 6857999"/>
              <a:gd name="connsiteX145" fmla="*/ 2276243 w 5372098"/>
              <a:gd name="connsiteY145" fmla="*/ 6595817 h 6857999"/>
              <a:gd name="connsiteX146" fmla="*/ 2274772 w 5372098"/>
              <a:gd name="connsiteY146" fmla="*/ 6596809 h 6857999"/>
              <a:gd name="connsiteX147" fmla="*/ 2273787 w 5372098"/>
              <a:gd name="connsiteY147" fmla="*/ 6598789 h 6857999"/>
              <a:gd name="connsiteX148" fmla="*/ 2272309 w 5372098"/>
              <a:gd name="connsiteY148" fmla="*/ 6602258 h 6857999"/>
              <a:gd name="connsiteX149" fmla="*/ 2267393 w 5372098"/>
              <a:gd name="connsiteY149" fmla="*/ 6615141 h 6857999"/>
              <a:gd name="connsiteX150" fmla="*/ 2263458 w 5372098"/>
              <a:gd name="connsiteY150" fmla="*/ 6608699 h 6857999"/>
              <a:gd name="connsiteX151" fmla="*/ 2261002 w 5372098"/>
              <a:gd name="connsiteY151" fmla="*/ 6602258 h 6857999"/>
              <a:gd name="connsiteX152" fmla="*/ 2256573 w 5372098"/>
              <a:gd name="connsiteY152" fmla="*/ 6589872 h 6857999"/>
              <a:gd name="connsiteX153" fmla="*/ 2254118 w 5372098"/>
              <a:gd name="connsiteY153" fmla="*/ 6583431 h 6857999"/>
              <a:gd name="connsiteX154" fmla="*/ 2251167 w 5372098"/>
              <a:gd name="connsiteY154" fmla="*/ 6577484 h 6857999"/>
              <a:gd name="connsiteX155" fmla="*/ 2246739 w 5372098"/>
              <a:gd name="connsiteY155" fmla="*/ 6570549 h 6857999"/>
              <a:gd name="connsiteX156" fmla="*/ 2239855 w 5372098"/>
              <a:gd name="connsiteY156" fmla="*/ 6563612 h 6857999"/>
              <a:gd name="connsiteX157" fmla="*/ 2243299 w 5372098"/>
              <a:gd name="connsiteY157" fmla="*/ 6560143 h 6857999"/>
              <a:gd name="connsiteX158" fmla="*/ 2246739 w 5372098"/>
              <a:gd name="connsiteY158" fmla="*/ 6557665 h 6857999"/>
              <a:gd name="connsiteX159" fmla="*/ 2254118 w 5372098"/>
              <a:gd name="connsiteY159" fmla="*/ 6552712 h 6857999"/>
              <a:gd name="connsiteX160" fmla="*/ 2261984 w 5372098"/>
              <a:gd name="connsiteY160" fmla="*/ 6548747 h 6857999"/>
              <a:gd name="connsiteX161" fmla="*/ 2270839 w 5372098"/>
              <a:gd name="connsiteY161" fmla="*/ 6545279 h 6857999"/>
              <a:gd name="connsiteX162" fmla="*/ 2280179 w 5372098"/>
              <a:gd name="connsiteY162" fmla="*/ 6542306 h 6857999"/>
              <a:gd name="connsiteX163" fmla="*/ 2290506 w 5372098"/>
              <a:gd name="connsiteY163" fmla="*/ 6539334 h 6857999"/>
              <a:gd name="connsiteX164" fmla="*/ 2837815 w 5372098"/>
              <a:gd name="connsiteY164" fmla="*/ 6476084 h 6857999"/>
              <a:gd name="connsiteX165" fmla="*/ 2840752 w 5372098"/>
              <a:gd name="connsiteY165" fmla="*/ 6476576 h 6857999"/>
              <a:gd name="connsiteX166" fmla="*/ 2844667 w 5372098"/>
              <a:gd name="connsiteY166" fmla="*/ 6478543 h 6857999"/>
              <a:gd name="connsiteX167" fmla="*/ 2849559 w 5372098"/>
              <a:gd name="connsiteY167" fmla="*/ 6480510 h 6857999"/>
              <a:gd name="connsiteX168" fmla="*/ 2855432 w 5372098"/>
              <a:gd name="connsiteY168" fmla="*/ 6483460 h 6857999"/>
              <a:gd name="connsiteX169" fmla="*/ 2867668 w 5372098"/>
              <a:gd name="connsiteY169" fmla="*/ 6491821 h 6857999"/>
              <a:gd name="connsiteX170" fmla="*/ 2880391 w 5372098"/>
              <a:gd name="connsiteY170" fmla="*/ 6502639 h 6857999"/>
              <a:gd name="connsiteX171" fmla="*/ 2893607 w 5372098"/>
              <a:gd name="connsiteY171" fmla="*/ 6514439 h 6857999"/>
              <a:gd name="connsiteX172" fmla="*/ 2899481 w 5372098"/>
              <a:gd name="connsiteY172" fmla="*/ 6520833 h 6857999"/>
              <a:gd name="connsiteX173" fmla="*/ 2905350 w 5372098"/>
              <a:gd name="connsiteY173" fmla="*/ 6527226 h 6857999"/>
              <a:gd name="connsiteX174" fmla="*/ 2909755 w 5372098"/>
              <a:gd name="connsiteY174" fmla="*/ 6533127 h 6857999"/>
              <a:gd name="connsiteX175" fmla="*/ 2914163 w 5372098"/>
              <a:gd name="connsiteY175" fmla="*/ 6539519 h 6857999"/>
              <a:gd name="connsiteX176" fmla="*/ 2917587 w 5372098"/>
              <a:gd name="connsiteY176" fmla="*/ 6544927 h 6857999"/>
              <a:gd name="connsiteX177" fmla="*/ 2920035 w 5372098"/>
              <a:gd name="connsiteY177" fmla="*/ 6550829 h 6857999"/>
              <a:gd name="connsiteX178" fmla="*/ 2913183 w 5372098"/>
              <a:gd name="connsiteY178" fmla="*/ 6550337 h 6857999"/>
              <a:gd name="connsiteX179" fmla="*/ 2906333 w 5372098"/>
              <a:gd name="connsiteY179" fmla="*/ 6549353 h 6857999"/>
              <a:gd name="connsiteX180" fmla="*/ 2900460 w 5372098"/>
              <a:gd name="connsiteY180" fmla="*/ 6547387 h 6857999"/>
              <a:gd name="connsiteX181" fmla="*/ 2894096 w 5372098"/>
              <a:gd name="connsiteY181" fmla="*/ 6544436 h 6857999"/>
              <a:gd name="connsiteX182" fmla="*/ 2889205 w 5372098"/>
              <a:gd name="connsiteY182" fmla="*/ 6540502 h 6857999"/>
              <a:gd name="connsiteX183" fmla="*/ 2883329 w 5372098"/>
              <a:gd name="connsiteY183" fmla="*/ 6536569 h 6857999"/>
              <a:gd name="connsiteX184" fmla="*/ 2878929 w 5372098"/>
              <a:gd name="connsiteY184" fmla="*/ 6531651 h 6857999"/>
              <a:gd name="connsiteX185" fmla="*/ 2873542 w 5372098"/>
              <a:gd name="connsiteY185" fmla="*/ 6526733 h 6857999"/>
              <a:gd name="connsiteX186" fmla="*/ 2864731 w 5372098"/>
              <a:gd name="connsiteY186" fmla="*/ 6514439 h 6857999"/>
              <a:gd name="connsiteX187" fmla="*/ 2855922 w 5372098"/>
              <a:gd name="connsiteY187" fmla="*/ 6501655 h 6857999"/>
              <a:gd name="connsiteX188" fmla="*/ 2846621 w 5372098"/>
              <a:gd name="connsiteY188" fmla="*/ 6488870 h 6857999"/>
              <a:gd name="connsiteX189" fmla="*/ 1910979 w 5372098"/>
              <a:gd name="connsiteY189" fmla="*/ 6383898 h 6857999"/>
              <a:gd name="connsiteX190" fmla="*/ 1929318 w 5372098"/>
              <a:gd name="connsiteY190" fmla="*/ 6405752 h 6857999"/>
              <a:gd name="connsiteX191" fmla="*/ 1942703 w 5372098"/>
              <a:gd name="connsiteY191" fmla="*/ 6424131 h 6857999"/>
              <a:gd name="connsiteX192" fmla="*/ 1954103 w 5372098"/>
              <a:gd name="connsiteY192" fmla="*/ 6440024 h 6857999"/>
              <a:gd name="connsiteX193" fmla="*/ 1964017 w 5372098"/>
              <a:gd name="connsiteY193" fmla="*/ 6454926 h 6857999"/>
              <a:gd name="connsiteX194" fmla="*/ 1972941 w 5372098"/>
              <a:gd name="connsiteY194" fmla="*/ 6470324 h 6857999"/>
              <a:gd name="connsiteX195" fmla="*/ 1982358 w 5372098"/>
              <a:gd name="connsiteY195" fmla="*/ 6486714 h 6857999"/>
              <a:gd name="connsiteX196" fmla="*/ 2005655 w 5372098"/>
              <a:gd name="connsiteY196" fmla="*/ 6528933 h 6857999"/>
              <a:gd name="connsiteX197" fmla="*/ 2002186 w 5372098"/>
              <a:gd name="connsiteY197" fmla="*/ 6531914 h 6857999"/>
              <a:gd name="connsiteX198" fmla="*/ 1999212 w 5372098"/>
              <a:gd name="connsiteY198" fmla="*/ 6534396 h 6857999"/>
              <a:gd name="connsiteX199" fmla="*/ 1996732 w 5372098"/>
              <a:gd name="connsiteY199" fmla="*/ 6535887 h 6857999"/>
              <a:gd name="connsiteX200" fmla="*/ 1993265 w 5372098"/>
              <a:gd name="connsiteY200" fmla="*/ 6536881 h 6857999"/>
              <a:gd name="connsiteX201" fmla="*/ 1989791 w 5372098"/>
              <a:gd name="connsiteY201" fmla="*/ 6537874 h 6857999"/>
              <a:gd name="connsiteX202" fmla="*/ 1986322 w 5372098"/>
              <a:gd name="connsiteY202" fmla="*/ 6538370 h 6857999"/>
              <a:gd name="connsiteX203" fmla="*/ 1982855 w 5372098"/>
              <a:gd name="connsiteY203" fmla="*/ 6537874 h 6857999"/>
              <a:gd name="connsiteX204" fmla="*/ 1979387 w 5372098"/>
              <a:gd name="connsiteY204" fmla="*/ 6536881 h 6857999"/>
              <a:gd name="connsiteX205" fmla="*/ 1975913 w 5372098"/>
              <a:gd name="connsiteY205" fmla="*/ 6535887 h 6857999"/>
              <a:gd name="connsiteX206" fmla="*/ 1972443 w 5372098"/>
              <a:gd name="connsiteY206" fmla="*/ 6534396 h 6857999"/>
              <a:gd name="connsiteX207" fmla="*/ 1965006 w 5372098"/>
              <a:gd name="connsiteY207" fmla="*/ 6530424 h 6857999"/>
              <a:gd name="connsiteX208" fmla="*/ 1958567 w 5372098"/>
              <a:gd name="connsiteY208" fmla="*/ 6524463 h 6857999"/>
              <a:gd name="connsiteX209" fmla="*/ 1951625 w 5372098"/>
              <a:gd name="connsiteY209" fmla="*/ 6518007 h 6857999"/>
              <a:gd name="connsiteX210" fmla="*/ 1945181 w 5372098"/>
              <a:gd name="connsiteY210" fmla="*/ 6511052 h 6857999"/>
              <a:gd name="connsiteX211" fmla="*/ 1938738 w 5372098"/>
              <a:gd name="connsiteY211" fmla="*/ 6502609 h 6857999"/>
              <a:gd name="connsiteX212" fmla="*/ 1933286 w 5372098"/>
              <a:gd name="connsiteY212" fmla="*/ 6494661 h 6857999"/>
              <a:gd name="connsiteX213" fmla="*/ 1928824 w 5372098"/>
              <a:gd name="connsiteY213" fmla="*/ 6486218 h 6857999"/>
              <a:gd name="connsiteX214" fmla="*/ 1924859 w 5372098"/>
              <a:gd name="connsiteY214" fmla="*/ 6478270 h 6857999"/>
              <a:gd name="connsiteX215" fmla="*/ 1921386 w 5372098"/>
              <a:gd name="connsiteY215" fmla="*/ 6469826 h 6857999"/>
              <a:gd name="connsiteX216" fmla="*/ 1918910 w 5372098"/>
              <a:gd name="connsiteY216" fmla="*/ 6462376 h 6857999"/>
              <a:gd name="connsiteX217" fmla="*/ 1917921 w 5372098"/>
              <a:gd name="connsiteY217" fmla="*/ 6455422 h 6857999"/>
              <a:gd name="connsiteX218" fmla="*/ 1925354 w 5372098"/>
              <a:gd name="connsiteY218" fmla="*/ 6454926 h 6857999"/>
              <a:gd name="connsiteX219" fmla="*/ 1930310 w 5372098"/>
              <a:gd name="connsiteY219" fmla="*/ 6452939 h 6857999"/>
              <a:gd name="connsiteX220" fmla="*/ 1932788 w 5372098"/>
              <a:gd name="connsiteY220" fmla="*/ 6451946 h 6857999"/>
              <a:gd name="connsiteX221" fmla="*/ 1934275 w 5372098"/>
              <a:gd name="connsiteY221" fmla="*/ 6450952 h 6857999"/>
              <a:gd name="connsiteX222" fmla="*/ 1935764 w 5372098"/>
              <a:gd name="connsiteY222" fmla="*/ 6449959 h 6857999"/>
              <a:gd name="connsiteX223" fmla="*/ 1936257 w 5372098"/>
              <a:gd name="connsiteY223" fmla="*/ 6447972 h 6857999"/>
              <a:gd name="connsiteX224" fmla="*/ 1937250 w 5372098"/>
              <a:gd name="connsiteY224" fmla="*/ 6444495 h 6857999"/>
              <a:gd name="connsiteX225" fmla="*/ 1936754 w 5372098"/>
              <a:gd name="connsiteY225" fmla="*/ 6440522 h 6857999"/>
              <a:gd name="connsiteX226" fmla="*/ 1935764 w 5372098"/>
              <a:gd name="connsiteY226" fmla="*/ 6436052 h 6857999"/>
              <a:gd name="connsiteX227" fmla="*/ 1933782 w 5372098"/>
              <a:gd name="connsiteY227" fmla="*/ 6431085 h 6857999"/>
              <a:gd name="connsiteX228" fmla="*/ 1928325 w 5372098"/>
              <a:gd name="connsiteY228" fmla="*/ 6420157 h 6857999"/>
              <a:gd name="connsiteX229" fmla="*/ 1921386 w 5372098"/>
              <a:gd name="connsiteY229" fmla="*/ 6408237 h 6857999"/>
              <a:gd name="connsiteX230" fmla="*/ 1914947 w 5372098"/>
              <a:gd name="connsiteY230" fmla="*/ 6396315 h 6857999"/>
              <a:gd name="connsiteX231" fmla="*/ 1912965 w 5372098"/>
              <a:gd name="connsiteY231" fmla="*/ 6389859 h 6857999"/>
              <a:gd name="connsiteX232" fmla="*/ 2099744 w 5372098"/>
              <a:gd name="connsiteY232" fmla="*/ 6187071 h 6857999"/>
              <a:gd name="connsiteX233" fmla="*/ 2105388 w 5372098"/>
              <a:gd name="connsiteY233" fmla="*/ 6187570 h 6857999"/>
              <a:gd name="connsiteX234" fmla="*/ 2111543 w 5372098"/>
              <a:gd name="connsiteY234" fmla="*/ 6189563 h 6857999"/>
              <a:gd name="connsiteX235" fmla="*/ 2117185 w 5372098"/>
              <a:gd name="connsiteY235" fmla="*/ 6191556 h 6857999"/>
              <a:gd name="connsiteX236" fmla="*/ 2122829 w 5372098"/>
              <a:gd name="connsiteY236" fmla="*/ 6194546 h 6857999"/>
              <a:gd name="connsiteX237" fmla="*/ 2127960 w 5372098"/>
              <a:gd name="connsiteY237" fmla="*/ 6198532 h 6857999"/>
              <a:gd name="connsiteX238" fmla="*/ 2132063 w 5372098"/>
              <a:gd name="connsiteY238" fmla="*/ 6202519 h 6857999"/>
              <a:gd name="connsiteX239" fmla="*/ 2135653 w 5372098"/>
              <a:gd name="connsiteY239" fmla="*/ 6207003 h 6857999"/>
              <a:gd name="connsiteX240" fmla="*/ 2136677 w 5372098"/>
              <a:gd name="connsiteY240" fmla="*/ 6209992 h 6857999"/>
              <a:gd name="connsiteX241" fmla="*/ 2137191 w 5372098"/>
              <a:gd name="connsiteY241" fmla="*/ 6212485 h 6857999"/>
              <a:gd name="connsiteX242" fmla="*/ 2137706 w 5372098"/>
              <a:gd name="connsiteY242" fmla="*/ 6214975 h 6857999"/>
              <a:gd name="connsiteX243" fmla="*/ 2137706 w 5372098"/>
              <a:gd name="connsiteY243" fmla="*/ 6217965 h 6857999"/>
              <a:gd name="connsiteX244" fmla="*/ 2135142 w 5372098"/>
              <a:gd name="connsiteY244" fmla="*/ 6220457 h 6857999"/>
              <a:gd name="connsiteX245" fmla="*/ 2132063 w 5372098"/>
              <a:gd name="connsiteY245" fmla="*/ 6221951 h 6857999"/>
              <a:gd name="connsiteX246" fmla="*/ 2128986 w 5372098"/>
              <a:gd name="connsiteY246" fmla="*/ 6221951 h 6857999"/>
              <a:gd name="connsiteX247" fmla="*/ 2125907 w 5372098"/>
              <a:gd name="connsiteY247" fmla="*/ 6221454 h 6857999"/>
              <a:gd name="connsiteX248" fmla="*/ 2123343 w 5372098"/>
              <a:gd name="connsiteY248" fmla="*/ 6220457 h 6857999"/>
              <a:gd name="connsiteX249" fmla="*/ 2120265 w 5372098"/>
              <a:gd name="connsiteY249" fmla="*/ 6217965 h 6857999"/>
              <a:gd name="connsiteX250" fmla="*/ 2114109 w 5372098"/>
              <a:gd name="connsiteY250" fmla="*/ 6213979 h 6857999"/>
              <a:gd name="connsiteX251" fmla="*/ 2108467 w 5372098"/>
              <a:gd name="connsiteY251" fmla="*/ 6209992 h 6857999"/>
              <a:gd name="connsiteX252" fmla="*/ 2104877 w 5372098"/>
              <a:gd name="connsiteY252" fmla="*/ 6208498 h 6857999"/>
              <a:gd name="connsiteX253" fmla="*/ 2101797 w 5372098"/>
              <a:gd name="connsiteY253" fmla="*/ 6207502 h 6857999"/>
              <a:gd name="connsiteX254" fmla="*/ 2099744 w 5372098"/>
              <a:gd name="connsiteY254" fmla="*/ 6208498 h 6857999"/>
              <a:gd name="connsiteX255" fmla="*/ 2096670 w 5372098"/>
              <a:gd name="connsiteY255" fmla="*/ 6209495 h 6857999"/>
              <a:gd name="connsiteX256" fmla="*/ 2093594 w 5372098"/>
              <a:gd name="connsiteY256" fmla="*/ 6211488 h 6857999"/>
              <a:gd name="connsiteX257" fmla="*/ 2091541 w 5372098"/>
              <a:gd name="connsiteY257" fmla="*/ 6215474 h 6857999"/>
              <a:gd name="connsiteX258" fmla="*/ 2088976 w 5372098"/>
              <a:gd name="connsiteY258" fmla="*/ 6211488 h 6857999"/>
              <a:gd name="connsiteX259" fmla="*/ 2087434 w 5372098"/>
              <a:gd name="connsiteY259" fmla="*/ 6207502 h 6857999"/>
              <a:gd name="connsiteX260" fmla="*/ 2085897 w 5372098"/>
              <a:gd name="connsiteY260" fmla="*/ 6204013 h 6857999"/>
              <a:gd name="connsiteX261" fmla="*/ 2085382 w 5372098"/>
              <a:gd name="connsiteY261" fmla="*/ 6201023 h 6857999"/>
              <a:gd name="connsiteX262" fmla="*/ 2085382 w 5372098"/>
              <a:gd name="connsiteY262" fmla="*/ 6198532 h 6857999"/>
              <a:gd name="connsiteX263" fmla="*/ 2085382 w 5372098"/>
              <a:gd name="connsiteY263" fmla="*/ 6195542 h 6857999"/>
              <a:gd name="connsiteX264" fmla="*/ 2085897 w 5372098"/>
              <a:gd name="connsiteY264" fmla="*/ 6194047 h 6857999"/>
              <a:gd name="connsiteX265" fmla="*/ 2087434 w 5372098"/>
              <a:gd name="connsiteY265" fmla="*/ 6191556 h 6857999"/>
              <a:gd name="connsiteX266" fmla="*/ 2088462 w 5372098"/>
              <a:gd name="connsiteY266" fmla="*/ 6190559 h 6857999"/>
              <a:gd name="connsiteX267" fmla="*/ 2090000 w 5372098"/>
              <a:gd name="connsiteY267" fmla="*/ 6189563 h 6857999"/>
              <a:gd name="connsiteX268" fmla="*/ 2092564 w 5372098"/>
              <a:gd name="connsiteY268" fmla="*/ 6188067 h 6857999"/>
              <a:gd name="connsiteX269" fmla="*/ 2094102 w 5372098"/>
              <a:gd name="connsiteY269" fmla="*/ 6187570 h 6857999"/>
              <a:gd name="connsiteX270" fmla="*/ 2143684 w 5372098"/>
              <a:gd name="connsiteY270" fmla="*/ 6099867 h 6857999"/>
              <a:gd name="connsiteX271" fmla="*/ 2146674 w 5372098"/>
              <a:gd name="connsiteY271" fmla="*/ 6099867 h 6857999"/>
              <a:gd name="connsiteX272" fmla="*/ 2149662 w 5372098"/>
              <a:gd name="connsiteY272" fmla="*/ 6100367 h 6857999"/>
              <a:gd name="connsiteX273" fmla="*/ 2152156 w 5372098"/>
              <a:gd name="connsiteY273" fmla="*/ 6102360 h 6857999"/>
              <a:gd name="connsiteX274" fmla="*/ 2154650 w 5372098"/>
              <a:gd name="connsiteY274" fmla="*/ 6104353 h 6857999"/>
              <a:gd name="connsiteX275" fmla="*/ 2157137 w 5372098"/>
              <a:gd name="connsiteY275" fmla="*/ 6107840 h 6857999"/>
              <a:gd name="connsiteX276" fmla="*/ 2161625 w 5372098"/>
              <a:gd name="connsiteY276" fmla="*/ 6115813 h 6857999"/>
              <a:gd name="connsiteX277" fmla="*/ 2166604 w 5372098"/>
              <a:gd name="connsiteY277" fmla="*/ 6125281 h 6857999"/>
              <a:gd name="connsiteX278" fmla="*/ 2170093 w 5372098"/>
              <a:gd name="connsiteY278" fmla="*/ 6130264 h 6857999"/>
              <a:gd name="connsiteX279" fmla="*/ 2174083 w 5372098"/>
              <a:gd name="connsiteY279" fmla="*/ 6136244 h 6857999"/>
              <a:gd name="connsiteX280" fmla="*/ 2178568 w 5372098"/>
              <a:gd name="connsiteY280" fmla="*/ 6141227 h 6857999"/>
              <a:gd name="connsiteX281" fmla="*/ 2184045 w 5372098"/>
              <a:gd name="connsiteY281" fmla="*/ 6146210 h 6857999"/>
              <a:gd name="connsiteX282" fmla="*/ 2180560 w 5372098"/>
              <a:gd name="connsiteY282" fmla="*/ 6148701 h 6857999"/>
              <a:gd name="connsiteX283" fmla="*/ 2178568 w 5372098"/>
              <a:gd name="connsiteY283" fmla="*/ 6150694 h 6857999"/>
              <a:gd name="connsiteX284" fmla="*/ 2177069 w 5372098"/>
              <a:gd name="connsiteY284" fmla="*/ 6153684 h 6857999"/>
              <a:gd name="connsiteX285" fmla="*/ 2176071 w 5372098"/>
              <a:gd name="connsiteY285" fmla="*/ 6156674 h 6857999"/>
              <a:gd name="connsiteX286" fmla="*/ 2176071 w 5372098"/>
              <a:gd name="connsiteY286" fmla="*/ 6159663 h 6857999"/>
              <a:gd name="connsiteX287" fmla="*/ 2176071 w 5372098"/>
              <a:gd name="connsiteY287" fmla="*/ 6162156 h 6857999"/>
              <a:gd name="connsiteX288" fmla="*/ 2176573 w 5372098"/>
              <a:gd name="connsiteY288" fmla="*/ 6165145 h 6857999"/>
              <a:gd name="connsiteX289" fmla="*/ 2177571 w 5372098"/>
              <a:gd name="connsiteY289" fmla="*/ 6168633 h 6857999"/>
              <a:gd name="connsiteX290" fmla="*/ 2180560 w 5372098"/>
              <a:gd name="connsiteY290" fmla="*/ 6175111 h 6857999"/>
              <a:gd name="connsiteX291" fmla="*/ 2184545 w 5372098"/>
              <a:gd name="connsiteY291" fmla="*/ 6182088 h 6857999"/>
              <a:gd name="connsiteX292" fmla="*/ 2193017 w 5372098"/>
              <a:gd name="connsiteY292" fmla="*/ 6195541 h 6857999"/>
              <a:gd name="connsiteX293" fmla="*/ 2189030 w 5372098"/>
              <a:gd name="connsiteY293" fmla="*/ 6196040 h 6857999"/>
              <a:gd name="connsiteX294" fmla="*/ 2185042 w 5372098"/>
              <a:gd name="connsiteY294" fmla="*/ 6196537 h 6857999"/>
              <a:gd name="connsiteX295" fmla="*/ 2181555 w 5372098"/>
              <a:gd name="connsiteY295" fmla="*/ 6198033 h 6857999"/>
              <a:gd name="connsiteX296" fmla="*/ 2179064 w 5372098"/>
              <a:gd name="connsiteY296" fmla="*/ 6199030 h 6857999"/>
              <a:gd name="connsiteX297" fmla="*/ 2177069 w 5372098"/>
              <a:gd name="connsiteY297" fmla="*/ 6200524 h 6857999"/>
              <a:gd name="connsiteX298" fmla="*/ 2175076 w 5372098"/>
              <a:gd name="connsiteY298" fmla="*/ 6202517 h 6857999"/>
              <a:gd name="connsiteX299" fmla="*/ 2174083 w 5372098"/>
              <a:gd name="connsiteY299" fmla="*/ 6204013 h 6857999"/>
              <a:gd name="connsiteX300" fmla="*/ 2173581 w 5372098"/>
              <a:gd name="connsiteY300" fmla="*/ 6206503 h 6857999"/>
              <a:gd name="connsiteX301" fmla="*/ 2173581 w 5372098"/>
              <a:gd name="connsiteY301" fmla="*/ 6208996 h 6857999"/>
              <a:gd name="connsiteX302" fmla="*/ 2173581 w 5372098"/>
              <a:gd name="connsiteY302" fmla="*/ 6211486 h 6857999"/>
              <a:gd name="connsiteX303" fmla="*/ 2174083 w 5372098"/>
              <a:gd name="connsiteY303" fmla="*/ 6216968 h 6857999"/>
              <a:gd name="connsiteX304" fmla="*/ 2176573 w 5372098"/>
              <a:gd name="connsiteY304" fmla="*/ 6222948 h 6857999"/>
              <a:gd name="connsiteX305" fmla="*/ 2178568 w 5372098"/>
              <a:gd name="connsiteY305" fmla="*/ 6229924 h 6857999"/>
              <a:gd name="connsiteX306" fmla="*/ 2185545 w 5372098"/>
              <a:gd name="connsiteY306" fmla="*/ 6243877 h 6857999"/>
              <a:gd name="connsiteX307" fmla="*/ 2188531 w 5372098"/>
              <a:gd name="connsiteY307" fmla="*/ 6251350 h 6857999"/>
              <a:gd name="connsiteX308" fmla="*/ 2191521 w 5372098"/>
              <a:gd name="connsiteY308" fmla="*/ 6257829 h 6857999"/>
              <a:gd name="connsiteX309" fmla="*/ 2193515 w 5372098"/>
              <a:gd name="connsiteY309" fmla="*/ 6264805 h 6857999"/>
              <a:gd name="connsiteX310" fmla="*/ 2195011 w 5372098"/>
              <a:gd name="connsiteY310" fmla="*/ 6271781 h 6857999"/>
              <a:gd name="connsiteX311" fmla="*/ 2195011 w 5372098"/>
              <a:gd name="connsiteY311" fmla="*/ 6275269 h 6857999"/>
              <a:gd name="connsiteX312" fmla="*/ 2195011 w 5372098"/>
              <a:gd name="connsiteY312" fmla="*/ 6278258 h 6857999"/>
              <a:gd name="connsiteX313" fmla="*/ 2194011 w 5372098"/>
              <a:gd name="connsiteY313" fmla="*/ 6281248 h 6857999"/>
              <a:gd name="connsiteX314" fmla="*/ 2193017 w 5372098"/>
              <a:gd name="connsiteY314" fmla="*/ 6284238 h 6857999"/>
              <a:gd name="connsiteX315" fmla="*/ 2190027 w 5372098"/>
              <a:gd name="connsiteY315" fmla="*/ 6284238 h 6857999"/>
              <a:gd name="connsiteX316" fmla="*/ 2186539 w 5372098"/>
              <a:gd name="connsiteY316" fmla="*/ 6283241 h 6857999"/>
              <a:gd name="connsiteX317" fmla="*/ 2183549 w 5372098"/>
              <a:gd name="connsiteY317" fmla="*/ 6282245 h 6857999"/>
              <a:gd name="connsiteX318" fmla="*/ 2180059 w 5372098"/>
              <a:gd name="connsiteY318" fmla="*/ 6280252 h 6857999"/>
              <a:gd name="connsiteX319" fmla="*/ 2173083 w 5372098"/>
              <a:gd name="connsiteY319" fmla="*/ 6275269 h 6857999"/>
              <a:gd name="connsiteX320" fmla="*/ 2166107 w 5372098"/>
              <a:gd name="connsiteY320" fmla="*/ 6269289 h 6857999"/>
              <a:gd name="connsiteX321" fmla="*/ 2152156 w 5372098"/>
              <a:gd name="connsiteY321" fmla="*/ 6256333 h 6857999"/>
              <a:gd name="connsiteX322" fmla="*/ 2145679 w 5372098"/>
              <a:gd name="connsiteY322" fmla="*/ 6250354 h 6857999"/>
              <a:gd name="connsiteX323" fmla="*/ 2142189 w 5372098"/>
              <a:gd name="connsiteY323" fmla="*/ 6248361 h 6857999"/>
              <a:gd name="connsiteX324" fmla="*/ 2138703 w 5372098"/>
              <a:gd name="connsiteY324" fmla="*/ 6246367 h 6857999"/>
              <a:gd name="connsiteX325" fmla="*/ 2143684 w 5372098"/>
              <a:gd name="connsiteY325" fmla="*/ 6241883 h 6857999"/>
              <a:gd name="connsiteX326" fmla="*/ 2148169 w 5372098"/>
              <a:gd name="connsiteY326" fmla="*/ 6235904 h 6857999"/>
              <a:gd name="connsiteX327" fmla="*/ 2152156 w 5372098"/>
              <a:gd name="connsiteY327" fmla="*/ 6228928 h 6857999"/>
              <a:gd name="connsiteX328" fmla="*/ 2155645 w 5372098"/>
              <a:gd name="connsiteY328" fmla="*/ 6220955 h 6857999"/>
              <a:gd name="connsiteX329" fmla="*/ 2159131 w 5372098"/>
              <a:gd name="connsiteY329" fmla="*/ 6211985 h 6857999"/>
              <a:gd name="connsiteX330" fmla="*/ 2161625 w 5372098"/>
              <a:gd name="connsiteY330" fmla="*/ 6202517 h 6857999"/>
              <a:gd name="connsiteX331" fmla="*/ 2163117 w 5372098"/>
              <a:gd name="connsiteY331" fmla="*/ 6192551 h 6857999"/>
              <a:gd name="connsiteX332" fmla="*/ 2163616 w 5372098"/>
              <a:gd name="connsiteY332" fmla="*/ 6182585 h 6857999"/>
              <a:gd name="connsiteX333" fmla="*/ 2163616 w 5372098"/>
              <a:gd name="connsiteY333" fmla="*/ 6172122 h 6857999"/>
              <a:gd name="connsiteX334" fmla="*/ 2162621 w 5372098"/>
              <a:gd name="connsiteY334" fmla="*/ 6161657 h 6857999"/>
              <a:gd name="connsiteX335" fmla="*/ 2160626 w 5372098"/>
              <a:gd name="connsiteY335" fmla="*/ 6151691 h 6857999"/>
              <a:gd name="connsiteX336" fmla="*/ 2157637 w 5372098"/>
              <a:gd name="connsiteY336" fmla="*/ 6141725 h 6857999"/>
              <a:gd name="connsiteX337" fmla="*/ 2155146 w 5372098"/>
              <a:gd name="connsiteY337" fmla="*/ 6136742 h 6857999"/>
              <a:gd name="connsiteX338" fmla="*/ 2152156 w 5372098"/>
              <a:gd name="connsiteY338" fmla="*/ 6132258 h 6857999"/>
              <a:gd name="connsiteX339" fmla="*/ 2149662 w 5372098"/>
              <a:gd name="connsiteY339" fmla="*/ 6127275 h 6857999"/>
              <a:gd name="connsiteX340" fmla="*/ 2146674 w 5372098"/>
              <a:gd name="connsiteY340" fmla="*/ 6123288 h 6857999"/>
              <a:gd name="connsiteX341" fmla="*/ 2143185 w 5372098"/>
              <a:gd name="connsiteY341" fmla="*/ 6119302 h 6857999"/>
              <a:gd name="connsiteX342" fmla="*/ 2139199 w 5372098"/>
              <a:gd name="connsiteY342" fmla="*/ 6115315 h 6857999"/>
              <a:gd name="connsiteX343" fmla="*/ 2134715 w 5372098"/>
              <a:gd name="connsiteY343" fmla="*/ 6111329 h 6857999"/>
              <a:gd name="connsiteX344" fmla="*/ 2130229 w 5372098"/>
              <a:gd name="connsiteY344" fmla="*/ 6107840 h 6857999"/>
              <a:gd name="connsiteX345" fmla="*/ 2135212 w 5372098"/>
              <a:gd name="connsiteY345" fmla="*/ 6103854 h 6857999"/>
              <a:gd name="connsiteX346" fmla="*/ 2139701 w 5372098"/>
              <a:gd name="connsiteY346" fmla="*/ 6101861 h 6857999"/>
              <a:gd name="connsiteX347" fmla="*/ 1968226 w 5372098"/>
              <a:gd name="connsiteY347" fmla="*/ 5945395 h 6857999"/>
              <a:gd name="connsiteX348" fmla="*/ 1971755 w 5372098"/>
              <a:gd name="connsiteY348" fmla="*/ 5946413 h 6857999"/>
              <a:gd name="connsiteX349" fmla="*/ 1972762 w 5372098"/>
              <a:gd name="connsiteY349" fmla="*/ 5952522 h 6857999"/>
              <a:gd name="connsiteX350" fmla="*/ 1973264 w 5372098"/>
              <a:gd name="connsiteY350" fmla="*/ 5958121 h 6857999"/>
              <a:gd name="connsiteX351" fmla="*/ 1973264 w 5372098"/>
              <a:gd name="connsiteY351" fmla="*/ 5962193 h 6857999"/>
              <a:gd name="connsiteX352" fmla="*/ 1972762 w 5372098"/>
              <a:gd name="connsiteY352" fmla="*/ 5965247 h 6857999"/>
              <a:gd name="connsiteX353" fmla="*/ 1971251 w 5372098"/>
              <a:gd name="connsiteY353" fmla="*/ 5968301 h 6857999"/>
              <a:gd name="connsiteX354" fmla="*/ 1969236 w 5372098"/>
              <a:gd name="connsiteY354" fmla="*/ 5970846 h 6857999"/>
              <a:gd name="connsiteX355" fmla="*/ 1967217 w 5372098"/>
              <a:gd name="connsiteY355" fmla="*/ 5972374 h 6857999"/>
              <a:gd name="connsiteX356" fmla="*/ 1964198 w 5372098"/>
              <a:gd name="connsiteY356" fmla="*/ 5973901 h 6857999"/>
              <a:gd name="connsiteX357" fmla="*/ 1957644 w 5372098"/>
              <a:gd name="connsiteY357" fmla="*/ 5976446 h 6857999"/>
              <a:gd name="connsiteX358" fmla="*/ 1950084 w 5372098"/>
              <a:gd name="connsiteY358" fmla="*/ 5980009 h 6857999"/>
              <a:gd name="connsiteX359" fmla="*/ 1946053 w 5372098"/>
              <a:gd name="connsiteY359" fmla="*/ 5982555 h 6857999"/>
              <a:gd name="connsiteX360" fmla="*/ 1942025 w 5372098"/>
              <a:gd name="connsiteY360" fmla="*/ 5984590 h 6857999"/>
              <a:gd name="connsiteX361" fmla="*/ 1937487 w 5372098"/>
              <a:gd name="connsiteY361" fmla="*/ 5988153 h 6857999"/>
              <a:gd name="connsiteX362" fmla="*/ 1933457 w 5372098"/>
              <a:gd name="connsiteY362" fmla="*/ 5992734 h 6857999"/>
              <a:gd name="connsiteX363" fmla="*/ 1930434 w 5372098"/>
              <a:gd name="connsiteY363" fmla="*/ 5988153 h 6857999"/>
              <a:gd name="connsiteX364" fmla="*/ 1928921 w 5372098"/>
              <a:gd name="connsiteY364" fmla="*/ 5983063 h 6857999"/>
              <a:gd name="connsiteX365" fmla="*/ 1928417 w 5372098"/>
              <a:gd name="connsiteY365" fmla="*/ 5978482 h 6857999"/>
              <a:gd name="connsiteX366" fmla="*/ 1928921 w 5372098"/>
              <a:gd name="connsiteY366" fmla="*/ 5974409 h 6857999"/>
              <a:gd name="connsiteX367" fmla="*/ 1929930 w 5372098"/>
              <a:gd name="connsiteY367" fmla="*/ 5969828 h 6857999"/>
              <a:gd name="connsiteX368" fmla="*/ 1932449 w 5372098"/>
              <a:gd name="connsiteY368" fmla="*/ 5965247 h 6857999"/>
              <a:gd name="connsiteX369" fmla="*/ 1935474 w 5372098"/>
              <a:gd name="connsiteY369" fmla="*/ 5962193 h 6857999"/>
              <a:gd name="connsiteX370" fmla="*/ 1938495 w 5372098"/>
              <a:gd name="connsiteY370" fmla="*/ 5958121 h 6857999"/>
              <a:gd name="connsiteX371" fmla="*/ 1942527 w 5372098"/>
              <a:gd name="connsiteY371" fmla="*/ 5955067 h 6857999"/>
              <a:gd name="connsiteX372" fmla="*/ 1947064 w 5372098"/>
              <a:gd name="connsiteY372" fmla="*/ 5952013 h 6857999"/>
              <a:gd name="connsiteX373" fmla="*/ 1951091 w 5372098"/>
              <a:gd name="connsiteY373" fmla="*/ 5949467 h 6857999"/>
              <a:gd name="connsiteX374" fmla="*/ 1955629 w 5372098"/>
              <a:gd name="connsiteY374" fmla="*/ 5947940 h 6857999"/>
              <a:gd name="connsiteX375" fmla="*/ 1960164 w 5372098"/>
              <a:gd name="connsiteY375" fmla="*/ 5946922 h 6857999"/>
              <a:gd name="connsiteX376" fmla="*/ 1964198 w 5372098"/>
              <a:gd name="connsiteY376" fmla="*/ 5946413 h 6857999"/>
              <a:gd name="connsiteX377" fmla="*/ 1593562 w 5372098"/>
              <a:gd name="connsiteY377" fmla="*/ 5835769 h 6857999"/>
              <a:gd name="connsiteX378" fmla="*/ 1601041 w 5372098"/>
              <a:gd name="connsiteY378" fmla="*/ 5853978 h 6857999"/>
              <a:gd name="connsiteX379" fmla="*/ 1604523 w 5372098"/>
              <a:gd name="connsiteY379" fmla="*/ 5863589 h 6857999"/>
              <a:gd name="connsiteX380" fmla="*/ 1606019 w 5372098"/>
              <a:gd name="connsiteY380" fmla="*/ 5872186 h 6857999"/>
              <a:gd name="connsiteX381" fmla="*/ 1607015 w 5372098"/>
              <a:gd name="connsiteY381" fmla="*/ 5880785 h 6857999"/>
              <a:gd name="connsiteX382" fmla="*/ 1607015 w 5372098"/>
              <a:gd name="connsiteY382" fmla="*/ 5884831 h 6857999"/>
              <a:gd name="connsiteX383" fmla="*/ 1606521 w 5372098"/>
              <a:gd name="connsiteY383" fmla="*/ 5888877 h 6857999"/>
              <a:gd name="connsiteX384" fmla="*/ 1605523 w 5372098"/>
              <a:gd name="connsiteY384" fmla="*/ 5892418 h 6857999"/>
              <a:gd name="connsiteX385" fmla="*/ 1604030 w 5372098"/>
              <a:gd name="connsiteY385" fmla="*/ 5895959 h 6857999"/>
              <a:gd name="connsiteX386" fmla="*/ 1602035 w 5372098"/>
              <a:gd name="connsiteY386" fmla="*/ 5899499 h 6857999"/>
              <a:gd name="connsiteX387" fmla="*/ 1599043 w 5372098"/>
              <a:gd name="connsiteY387" fmla="*/ 5903040 h 6857999"/>
              <a:gd name="connsiteX388" fmla="*/ 1598547 w 5372098"/>
              <a:gd name="connsiteY388" fmla="*/ 5895959 h 6857999"/>
              <a:gd name="connsiteX389" fmla="*/ 1597054 w 5372098"/>
              <a:gd name="connsiteY389" fmla="*/ 5890395 h 6857999"/>
              <a:gd name="connsiteX390" fmla="*/ 1594560 w 5372098"/>
              <a:gd name="connsiteY390" fmla="*/ 5885338 h 6857999"/>
              <a:gd name="connsiteX391" fmla="*/ 1592569 w 5372098"/>
              <a:gd name="connsiteY391" fmla="*/ 5882303 h 6857999"/>
              <a:gd name="connsiteX392" fmla="*/ 1590574 w 5372098"/>
              <a:gd name="connsiteY392" fmla="*/ 5880785 h 6857999"/>
              <a:gd name="connsiteX393" fmla="*/ 1588080 w 5372098"/>
              <a:gd name="connsiteY393" fmla="*/ 5879773 h 6857999"/>
              <a:gd name="connsiteX394" fmla="*/ 1586586 w 5372098"/>
              <a:gd name="connsiteY394" fmla="*/ 5878762 h 6857999"/>
              <a:gd name="connsiteX395" fmla="*/ 1584095 w 5372098"/>
              <a:gd name="connsiteY395" fmla="*/ 5878762 h 6857999"/>
              <a:gd name="connsiteX396" fmla="*/ 1579112 w 5372098"/>
              <a:gd name="connsiteY396" fmla="*/ 5878762 h 6857999"/>
              <a:gd name="connsiteX397" fmla="*/ 1573632 w 5372098"/>
              <a:gd name="connsiteY397" fmla="*/ 5879773 h 6857999"/>
              <a:gd name="connsiteX398" fmla="*/ 1572634 w 5372098"/>
              <a:gd name="connsiteY398" fmla="*/ 5876234 h 6857999"/>
              <a:gd name="connsiteX399" fmla="*/ 1572136 w 5372098"/>
              <a:gd name="connsiteY399" fmla="*/ 5873199 h 6857999"/>
              <a:gd name="connsiteX400" fmla="*/ 1572634 w 5372098"/>
              <a:gd name="connsiteY400" fmla="*/ 5869658 h 6857999"/>
              <a:gd name="connsiteX401" fmla="*/ 1573632 w 5372098"/>
              <a:gd name="connsiteY401" fmla="*/ 5867128 h 6857999"/>
              <a:gd name="connsiteX402" fmla="*/ 1575623 w 5372098"/>
              <a:gd name="connsiteY402" fmla="*/ 5861059 h 6857999"/>
              <a:gd name="connsiteX403" fmla="*/ 1578615 w 5372098"/>
              <a:gd name="connsiteY403" fmla="*/ 5856001 h 6857999"/>
              <a:gd name="connsiteX404" fmla="*/ 1582101 w 5372098"/>
              <a:gd name="connsiteY404" fmla="*/ 5850944 h 6857999"/>
              <a:gd name="connsiteX405" fmla="*/ 1586088 w 5372098"/>
              <a:gd name="connsiteY405" fmla="*/ 5845380 h 6857999"/>
              <a:gd name="connsiteX406" fmla="*/ 1590075 w 5372098"/>
              <a:gd name="connsiteY406" fmla="*/ 5840827 h 6857999"/>
              <a:gd name="connsiteX407" fmla="*/ 1877093 w 5372098"/>
              <a:gd name="connsiteY407" fmla="*/ 5718670 h 6857999"/>
              <a:gd name="connsiteX408" fmla="*/ 1882076 w 5372098"/>
              <a:gd name="connsiteY408" fmla="*/ 5723653 h 6857999"/>
              <a:gd name="connsiteX409" fmla="*/ 1885066 w 5372098"/>
              <a:gd name="connsiteY409" fmla="*/ 5727639 h 6857999"/>
              <a:gd name="connsiteX410" fmla="*/ 1888056 w 5372098"/>
              <a:gd name="connsiteY410" fmla="*/ 5731625 h 6857999"/>
              <a:gd name="connsiteX411" fmla="*/ 1891047 w 5372098"/>
              <a:gd name="connsiteY411" fmla="*/ 5735612 h 6857999"/>
              <a:gd name="connsiteX412" fmla="*/ 1892541 w 5372098"/>
              <a:gd name="connsiteY412" fmla="*/ 5739101 h 6857999"/>
              <a:gd name="connsiteX413" fmla="*/ 1894036 w 5372098"/>
              <a:gd name="connsiteY413" fmla="*/ 5742090 h 6857999"/>
              <a:gd name="connsiteX414" fmla="*/ 1895531 w 5372098"/>
              <a:gd name="connsiteY414" fmla="*/ 5748567 h 6857999"/>
              <a:gd name="connsiteX415" fmla="*/ 1896030 w 5372098"/>
              <a:gd name="connsiteY415" fmla="*/ 5755046 h 6857999"/>
              <a:gd name="connsiteX416" fmla="*/ 1896030 w 5372098"/>
              <a:gd name="connsiteY416" fmla="*/ 5761026 h 6857999"/>
              <a:gd name="connsiteX417" fmla="*/ 1895531 w 5372098"/>
              <a:gd name="connsiteY417" fmla="*/ 5767005 h 6857999"/>
              <a:gd name="connsiteX418" fmla="*/ 1895035 w 5372098"/>
              <a:gd name="connsiteY418" fmla="*/ 5773482 h 6857999"/>
              <a:gd name="connsiteX419" fmla="*/ 1894036 w 5372098"/>
              <a:gd name="connsiteY419" fmla="*/ 5772486 h 6857999"/>
              <a:gd name="connsiteX420" fmla="*/ 1891545 w 5372098"/>
              <a:gd name="connsiteY420" fmla="*/ 5771489 h 6857999"/>
              <a:gd name="connsiteX421" fmla="*/ 1886061 w 5372098"/>
              <a:gd name="connsiteY421" fmla="*/ 5767005 h 6857999"/>
              <a:gd name="connsiteX422" fmla="*/ 1879088 w 5372098"/>
              <a:gd name="connsiteY422" fmla="*/ 5760527 h 6857999"/>
              <a:gd name="connsiteX423" fmla="*/ 1875599 w 5372098"/>
              <a:gd name="connsiteY423" fmla="*/ 5757039 h 6857999"/>
              <a:gd name="connsiteX424" fmla="*/ 1872609 w 5372098"/>
              <a:gd name="connsiteY424" fmla="*/ 5753053 h 6857999"/>
              <a:gd name="connsiteX425" fmla="*/ 1869621 w 5372098"/>
              <a:gd name="connsiteY425" fmla="*/ 5748567 h 6857999"/>
              <a:gd name="connsiteX426" fmla="*/ 1868124 w 5372098"/>
              <a:gd name="connsiteY426" fmla="*/ 5744581 h 6857999"/>
              <a:gd name="connsiteX427" fmla="*/ 1867126 w 5372098"/>
              <a:gd name="connsiteY427" fmla="*/ 5740097 h 6857999"/>
              <a:gd name="connsiteX428" fmla="*/ 1866132 w 5372098"/>
              <a:gd name="connsiteY428" fmla="*/ 5735612 h 6857999"/>
              <a:gd name="connsiteX429" fmla="*/ 1867126 w 5372098"/>
              <a:gd name="connsiteY429" fmla="*/ 5731128 h 6857999"/>
              <a:gd name="connsiteX430" fmla="*/ 1869122 w 5372098"/>
              <a:gd name="connsiteY430" fmla="*/ 5726642 h 6857999"/>
              <a:gd name="connsiteX431" fmla="*/ 1872609 w 5372098"/>
              <a:gd name="connsiteY431" fmla="*/ 5722656 h 6857999"/>
              <a:gd name="connsiteX432" fmla="*/ 1950942 w 5372098"/>
              <a:gd name="connsiteY432" fmla="*/ 5641432 h 6857999"/>
              <a:gd name="connsiteX433" fmla="*/ 1954481 w 5372098"/>
              <a:gd name="connsiteY433" fmla="*/ 5641432 h 6857999"/>
              <a:gd name="connsiteX434" fmla="*/ 1958013 w 5372098"/>
              <a:gd name="connsiteY434" fmla="*/ 5641933 h 6857999"/>
              <a:gd name="connsiteX435" fmla="*/ 1961045 w 5372098"/>
              <a:gd name="connsiteY435" fmla="*/ 5643437 h 6857999"/>
              <a:gd name="connsiteX436" fmla="*/ 1964075 w 5372098"/>
              <a:gd name="connsiteY436" fmla="*/ 5644439 h 6857999"/>
              <a:gd name="connsiteX437" fmla="*/ 1967103 w 5372098"/>
              <a:gd name="connsiteY437" fmla="*/ 5645941 h 6857999"/>
              <a:gd name="connsiteX438" fmla="*/ 1970135 w 5372098"/>
              <a:gd name="connsiteY438" fmla="*/ 5648446 h 6857999"/>
              <a:gd name="connsiteX439" fmla="*/ 1975185 w 5372098"/>
              <a:gd name="connsiteY439" fmla="*/ 5653458 h 6857999"/>
              <a:gd name="connsiteX440" fmla="*/ 1980234 w 5372098"/>
              <a:gd name="connsiteY440" fmla="*/ 5659971 h 6857999"/>
              <a:gd name="connsiteX441" fmla="*/ 1984272 w 5372098"/>
              <a:gd name="connsiteY441" fmla="*/ 5666985 h 6857999"/>
              <a:gd name="connsiteX442" fmla="*/ 1989325 w 5372098"/>
              <a:gd name="connsiteY442" fmla="*/ 5675001 h 6857999"/>
              <a:gd name="connsiteX443" fmla="*/ 1996902 w 5372098"/>
              <a:gd name="connsiteY443" fmla="*/ 5691534 h 6857999"/>
              <a:gd name="connsiteX444" fmla="*/ 2003465 w 5372098"/>
              <a:gd name="connsiteY444" fmla="*/ 5707566 h 6857999"/>
              <a:gd name="connsiteX445" fmla="*/ 2007001 w 5372098"/>
              <a:gd name="connsiteY445" fmla="*/ 5715082 h 6857999"/>
              <a:gd name="connsiteX446" fmla="*/ 2010537 w 5372098"/>
              <a:gd name="connsiteY446" fmla="*/ 5722096 h 6857999"/>
              <a:gd name="connsiteX447" fmla="*/ 2014073 w 5372098"/>
              <a:gd name="connsiteY447" fmla="*/ 5727608 h 6857999"/>
              <a:gd name="connsiteX448" fmla="*/ 2018111 w 5372098"/>
              <a:gd name="connsiteY448" fmla="*/ 5732617 h 6857999"/>
              <a:gd name="connsiteX449" fmla="*/ 2014578 w 5372098"/>
              <a:gd name="connsiteY449" fmla="*/ 5733619 h 6857999"/>
              <a:gd name="connsiteX450" fmla="*/ 2010537 w 5372098"/>
              <a:gd name="connsiteY450" fmla="*/ 5733619 h 6857999"/>
              <a:gd name="connsiteX451" fmla="*/ 2007001 w 5372098"/>
              <a:gd name="connsiteY451" fmla="*/ 5733619 h 6857999"/>
              <a:gd name="connsiteX452" fmla="*/ 2003465 w 5372098"/>
              <a:gd name="connsiteY452" fmla="*/ 5733118 h 6857999"/>
              <a:gd name="connsiteX453" fmla="*/ 1995891 w 5372098"/>
              <a:gd name="connsiteY453" fmla="*/ 5730613 h 6857999"/>
              <a:gd name="connsiteX454" fmla="*/ 1989325 w 5372098"/>
              <a:gd name="connsiteY454" fmla="*/ 5727608 h 6857999"/>
              <a:gd name="connsiteX455" fmla="*/ 1982254 w 5372098"/>
              <a:gd name="connsiteY455" fmla="*/ 5725603 h 6857999"/>
              <a:gd name="connsiteX456" fmla="*/ 1974677 w 5372098"/>
              <a:gd name="connsiteY456" fmla="*/ 5723097 h 6857999"/>
              <a:gd name="connsiteX457" fmla="*/ 1971144 w 5372098"/>
              <a:gd name="connsiteY457" fmla="*/ 5722596 h 6857999"/>
              <a:gd name="connsiteX458" fmla="*/ 1967611 w 5372098"/>
              <a:gd name="connsiteY458" fmla="*/ 5722596 h 6857999"/>
              <a:gd name="connsiteX459" fmla="*/ 1963567 w 5372098"/>
              <a:gd name="connsiteY459" fmla="*/ 5722596 h 6857999"/>
              <a:gd name="connsiteX460" fmla="*/ 1960034 w 5372098"/>
              <a:gd name="connsiteY460" fmla="*/ 5723097 h 6857999"/>
              <a:gd name="connsiteX461" fmla="*/ 1964581 w 5372098"/>
              <a:gd name="connsiteY461" fmla="*/ 5717587 h 6857999"/>
              <a:gd name="connsiteX462" fmla="*/ 1970135 w 5372098"/>
              <a:gd name="connsiteY462" fmla="*/ 5710072 h 6857999"/>
              <a:gd name="connsiteX463" fmla="*/ 1975185 w 5372098"/>
              <a:gd name="connsiteY463" fmla="*/ 5700552 h 6857999"/>
              <a:gd name="connsiteX464" fmla="*/ 1977709 w 5372098"/>
              <a:gd name="connsiteY464" fmla="*/ 5696043 h 6857999"/>
              <a:gd name="connsiteX465" fmla="*/ 1978718 w 5372098"/>
              <a:gd name="connsiteY465" fmla="*/ 5692034 h 6857999"/>
              <a:gd name="connsiteX466" fmla="*/ 1979729 w 5372098"/>
              <a:gd name="connsiteY466" fmla="*/ 5687525 h 6857999"/>
              <a:gd name="connsiteX467" fmla="*/ 1979729 w 5372098"/>
              <a:gd name="connsiteY467" fmla="*/ 5683517 h 6857999"/>
              <a:gd name="connsiteX468" fmla="*/ 1979227 w 5372098"/>
              <a:gd name="connsiteY468" fmla="*/ 5680011 h 6857999"/>
              <a:gd name="connsiteX469" fmla="*/ 1976698 w 5372098"/>
              <a:gd name="connsiteY469" fmla="*/ 5677004 h 6857999"/>
              <a:gd name="connsiteX470" fmla="*/ 1975691 w 5372098"/>
              <a:gd name="connsiteY470" fmla="*/ 5676003 h 6857999"/>
              <a:gd name="connsiteX471" fmla="*/ 1974176 w 5372098"/>
              <a:gd name="connsiteY471" fmla="*/ 5675502 h 6857999"/>
              <a:gd name="connsiteX472" fmla="*/ 1969629 w 5372098"/>
              <a:gd name="connsiteY472" fmla="*/ 5673498 h 6857999"/>
              <a:gd name="connsiteX473" fmla="*/ 1963061 w 5372098"/>
              <a:gd name="connsiteY473" fmla="*/ 5672997 h 6857999"/>
              <a:gd name="connsiteX474" fmla="*/ 1954980 w 5372098"/>
              <a:gd name="connsiteY474" fmla="*/ 5673498 h 6857999"/>
              <a:gd name="connsiteX475" fmla="*/ 1953471 w 5372098"/>
              <a:gd name="connsiteY475" fmla="*/ 5666484 h 6857999"/>
              <a:gd name="connsiteX476" fmla="*/ 1951951 w 5372098"/>
              <a:gd name="connsiteY476" fmla="*/ 5659468 h 6857999"/>
              <a:gd name="connsiteX477" fmla="*/ 1950438 w 5372098"/>
              <a:gd name="connsiteY477" fmla="*/ 5655462 h 6857999"/>
              <a:gd name="connsiteX478" fmla="*/ 1948419 w 5372098"/>
              <a:gd name="connsiteY478" fmla="*/ 5651453 h 6857999"/>
              <a:gd name="connsiteX479" fmla="*/ 1946399 w 5372098"/>
              <a:gd name="connsiteY479" fmla="*/ 5647445 h 6857999"/>
              <a:gd name="connsiteX480" fmla="*/ 1943368 w 5372098"/>
              <a:gd name="connsiteY480" fmla="*/ 5643437 h 6857999"/>
              <a:gd name="connsiteX481" fmla="*/ 1947406 w 5372098"/>
              <a:gd name="connsiteY481" fmla="*/ 5641933 h 6857999"/>
              <a:gd name="connsiteX482" fmla="*/ 1277141 w 5372098"/>
              <a:gd name="connsiteY482" fmla="*/ 5559214 h 6857999"/>
              <a:gd name="connsiteX483" fmla="*/ 1280583 w 5372098"/>
              <a:gd name="connsiteY483" fmla="*/ 5559214 h 6857999"/>
              <a:gd name="connsiteX484" fmla="*/ 1284520 w 5372098"/>
              <a:gd name="connsiteY484" fmla="*/ 5559738 h 6857999"/>
              <a:gd name="connsiteX485" fmla="*/ 1288456 w 5372098"/>
              <a:gd name="connsiteY485" fmla="*/ 5560788 h 6857999"/>
              <a:gd name="connsiteX486" fmla="*/ 1292883 w 5372098"/>
              <a:gd name="connsiteY486" fmla="*/ 5563411 h 6857999"/>
              <a:gd name="connsiteX487" fmla="*/ 1297311 w 5372098"/>
              <a:gd name="connsiteY487" fmla="*/ 5566033 h 6857999"/>
              <a:gd name="connsiteX488" fmla="*/ 1303216 w 5372098"/>
              <a:gd name="connsiteY488" fmla="*/ 5570230 h 6857999"/>
              <a:gd name="connsiteX489" fmla="*/ 1308627 w 5372098"/>
              <a:gd name="connsiteY489" fmla="*/ 5575999 h 6857999"/>
              <a:gd name="connsiteX490" fmla="*/ 1315516 w 5372098"/>
              <a:gd name="connsiteY490" fmla="*/ 5582294 h 6857999"/>
              <a:gd name="connsiteX491" fmla="*/ 1310594 w 5372098"/>
              <a:gd name="connsiteY491" fmla="*/ 5585441 h 6857999"/>
              <a:gd name="connsiteX492" fmla="*/ 1305675 w 5372098"/>
              <a:gd name="connsiteY492" fmla="*/ 5587539 h 6857999"/>
              <a:gd name="connsiteX493" fmla="*/ 1300263 w 5372098"/>
              <a:gd name="connsiteY493" fmla="*/ 5588588 h 6857999"/>
              <a:gd name="connsiteX494" fmla="*/ 1295841 w 5372098"/>
              <a:gd name="connsiteY494" fmla="*/ 5589112 h 6857999"/>
              <a:gd name="connsiteX495" fmla="*/ 1290917 w 5372098"/>
              <a:gd name="connsiteY495" fmla="*/ 5589112 h 6857999"/>
              <a:gd name="connsiteX496" fmla="*/ 1285504 w 5372098"/>
              <a:gd name="connsiteY496" fmla="*/ 5588588 h 6857999"/>
              <a:gd name="connsiteX497" fmla="*/ 1281079 w 5372098"/>
              <a:gd name="connsiteY497" fmla="*/ 5587539 h 6857999"/>
              <a:gd name="connsiteX498" fmla="*/ 1276157 w 5372098"/>
              <a:gd name="connsiteY498" fmla="*/ 5585441 h 6857999"/>
              <a:gd name="connsiteX499" fmla="*/ 1266810 w 5372098"/>
              <a:gd name="connsiteY499" fmla="*/ 5581244 h 6857999"/>
              <a:gd name="connsiteX500" fmla="*/ 1257465 w 5372098"/>
              <a:gd name="connsiteY500" fmla="*/ 5575475 h 6857999"/>
              <a:gd name="connsiteX501" fmla="*/ 1238275 w 5372098"/>
              <a:gd name="connsiteY501" fmla="*/ 5563411 h 6857999"/>
              <a:gd name="connsiteX502" fmla="*/ 1245165 w 5372098"/>
              <a:gd name="connsiteY502" fmla="*/ 5563411 h 6857999"/>
              <a:gd name="connsiteX503" fmla="*/ 1251070 w 5372098"/>
              <a:gd name="connsiteY503" fmla="*/ 5562886 h 6857999"/>
              <a:gd name="connsiteX504" fmla="*/ 1261401 w 5372098"/>
              <a:gd name="connsiteY504" fmla="*/ 5561312 h 6857999"/>
              <a:gd name="connsiteX505" fmla="*/ 1269269 w 5372098"/>
              <a:gd name="connsiteY505" fmla="*/ 5559738 h 6857999"/>
              <a:gd name="connsiteX506" fmla="*/ 1133632 w 5372098"/>
              <a:gd name="connsiteY506" fmla="*/ 5307572 h 6857999"/>
              <a:gd name="connsiteX507" fmla="*/ 1137686 w 5372098"/>
              <a:gd name="connsiteY507" fmla="*/ 5309060 h 6857999"/>
              <a:gd name="connsiteX508" fmla="*/ 1141237 w 5372098"/>
              <a:gd name="connsiteY508" fmla="*/ 5311045 h 6857999"/>
              <a:gd name="connsiteX509" fmla="*/ 1144786 w 5372098"/>
              <a:gd name="connsiteY509" fmla="*/ 5312533 h 6857999"/>
              <a:gd name="connsiteX510" fmla="*/ 1147316 w 5372098"/>
              <a:gd name="connsiteY510" fmla="*/ 5315509 h 6857999"/>
              <a:gd name="connsiteX511" fmla="*/ 1150356 w 5372098"/>
              <a:gd name="connsiteY511" fmla="*/ 5318486 h 6857999"/>
              <a:gd name="connsiteX512" fmla="*/ 1152890 w 5372098"/>
              <a:gd name="connsiteY512" fmla="*/ 5320966 h 6857999"/>
              <a:gd name="connsiteX513" fmla="*/ 1157450 w 5372098"/>
              <a:gd name="connsiteY513" fmla="*/ 5328407 h 6857999"/>
              <a:gd name="connsiteX514" fmla="*/ 1161504 w 5372098"/>
              <a:gd name="connsiteY514" fmla="*/ 5336343 h 6857999"/>
              <a:gd name="connsiteX515" fmla="*/ 1165051 w 5372098"/>
              <a:gd name="connsiteY515" fmla="*/ 5345768 h 6857999"/>
              <a:gd name="connsiteX516" fmla="*/ 1168091 w 5372098"/>
              <a:gd name="connsiteY516" fmla="*/ 5355192 h 6857999"/>
              <a:gd name="connsiteX517" fmla="*/ 1170119 w 5372098"/>
              <a:gd name="connsiteY517" fmla="*/ 5365610 h 6857999"/>
              <a:gd name="connsiteX518" fmla="*/ 1174680 w 5372098"/>
              <a:gd name="connsiteY518" fmla="*/ 5387435 h 6857999"/>
              <a:gd name="connsiteX519" fmla="*/ 1179750 w 5372098"/>
              <a:gd name="connsiteY519" fmla="*/ 5409261 h 6857999"/>
              <a:gd name="connsiteX520" fmla="*/ 1182280 w 5372098"/>
              <a:gd name="connsiteY520" fmla="*/ 5420671 h 6857999"/>
              <a:gd name="connsiteX521" fmla="*/ 1185323 w 5372098"/>
              <a:gd name="connsiteY521" fmla="*/ 5431583 h 6857999"/>
              <a:gd name="connsiteX522" fmla="*/ 1188869 w 5372098"/>
              <a:gd name="connsiteY522" fmla="*/ 5442000 h 6857999"/>
              <a:gd name="connsiteX523" fmla="*/ 1193431 w 5372098"/>
              <a:gd name="connsiteY523" fmla="*/ 5451426 h 6857999"/>
              <a:gd name="connsiteX524" fmla="*/ 1196471 w 5372098"/>
              <a:gd name="connsiteY524" fmla="*/ 5456881 h 6857999"/>
              <a:gd name="connsiteX525" fmla="*/ 1200018 w 5372098"/>
              <a:gd name="connsiteY525" fmla="*/ 5461346 h 6857999"/>
              <a:gd name="connsiteX526" fmla="*/ 1203567 w 5372098"/>
              <a:gd name="connsiteY526" fmla="*/ 5465314 h 6857999"/>
              <a:gd name="connsiteX527" fmla="*/ 1207112 w 5372098"/>
              <a:gd name="connsiteY527" fmla="*/ 5468787 h 6857999"/>
              <a:gd name="connsiteX528" fmla="*/ 1210662 w 5372098"/>
              <a:gd name="connsiteY528" fmla="*/ 5471763 h 6857999"/>
              <a:gd name="connsiteX529" fmla="*/ 1213702 w 5372098"/>
              <a:gd name="connsiteY529" fmla="*/ 5474244 h 6857999"/>
              <a:gd name="connsiteX530" fmla="*/ 1221301 w 5372098"/>
              <a:gd name="connsiteY530" fmla="*/ 5477716 h 6857999"/>
              <a:gd name="connsiteX531" fmla="*/ 1228395 w 5372098"/>
              <a:gd name="connsiteY531" fmla="*/ 5480691 h 6857999"/>
              <a:gd name="connsiteX532" fmla="*/ 1235996 w 5372098"/>
              <a:gd name="connsiteY532" fmla="*/ 5482677 h 6857999"/>
              <a:gd name="connsiteX533" fmla="*/ 1243595 w 5372098"/>
              <a:gd name="connsiteY533" fmla="*/ 5484165 h 6857999"/>
              <a:gd name="connsiteX534" fmla="*/ 1250691 w 5372098"/>
              <a:gd name="connsiteY534" fmla="*/ 5485652 h 6857999"/>
              <a:gd name="connsiteX535" fmla="*/ 1252215 w 5372098"/>
              <a:gd name="connsiteY535" fmla="*/ 5490613 h 6857999"/>
              <a:gd name="connsiteX536" fmla="*/ 1253226 w 5372098"/>
              <a:gd name="connsiteY536" fmla="*/ 5494581 h 6857999"/>
              <a:gd name="connsiteX537" fmla="*/ 1253226 w 5372098"/>
              <a:gd name="connsiteY537" fmla="*/ 5497061 h 6857999"/>
              <a:gd name="connsiteX538" fmla="*/ 1251703 w 5372098"/>
              <a:gd name="connsiteY538" fmla="*/ 5499542 h 6857999"/>
              <a:gd name="connsiteX539" fmla="*/ 1249680 w 5372098"/>
              <a:gd name="connsiteY539" fmla="*/ 5501030 h 6857999"/>
              <a:gd name="connsiteX540" fmla="*/ 1247144 w 5372098"/>
              <a:gd name="connsiteY540" fmla="*/ 5502022 h 6857999"/>
              <a:gd name="connsiteX541" fmla="*/ 1244104 w 5372098"/>
              <a:gd name="connsiteY541" fmla="*/ 5502518 h 6857999"/>
              <a:gd name="connsiteX542" fmla="*/ 1240559 w 5372098"/>
              <a:gd name="connsiteY542" fmla="*/ 5502022 h 6857999"/>
              <a:gd name="connsiteX543" fmla="*/ 1237010 w 5372098"/>
              <a:gd name="connsiteY543" fmla="*/ 5500534 h 6857999"/>
              <a:gd name="connsiteX544" fmla="*/ 1233970 w 5372098"/>
              <a:gd name="connsiteY544" fmla="*/ 5499046 h 6857999"/>
              <a:gd name="connsiteX545" fmla="*/ 1230423 w 5372098"/>
              <a:gd name="connsiteY545" fmla="*/ 5496565 h 6857999"/>
              <a:gd name="connsiteX546" fmla="*/ 1226875 w 5372098"/>
              <a:gd name="connsiteY546" fmla="*/ 5494581 h 6857999"/>
              <a:gd name="connsiteX547" fmla="*/ 1223833 w 5372098"/>
              <a:gd name="connsiteY547" fmla="*/ 5491109 h 6857999"/>
              <a:gd name="connsiteX548" fmla="*/ 1221301 w 5372098"/>
              <a:gd name="connsiteY548" fmla="*/ 5487140 h 6857999"/>
              <a:gd name="connsiteX549" fmla="*/ 1219273 w 5372098"/>
              <a:gd name="connsiteY549" fmla="*/ 5483173 h 6857999"/>
              <a:gd name="connsiteX550" fmla="*/ 1218261 w 5372098"/>
              <a:gd name="connsiteY550" fmla="*/ 5478212 h 6857999"/>
              <a:gd name="connsiteX551" fmla="*/ 1216233 w 5372098"/>
              <a:gd name="connsiteY551" fmla="*/ 5481187 h 6857999"/>
              <a:gd name="connsiteX552" fmla="*/ 1215727 w 5372098"/>
              <a:gd name="connsiteY552" fmla="*/ 5484165 h 6857999"/>
              <a:gd name="connsiteX553" fmla="*/ 1215727 w 5372098"/>
              <a:gd name="connsiteY553" fmla="*/ 5487636 h 6857999"/>
              <a:gd name="connsiteX554" fmla="*/ 1216233 w 5372098"/>
              <a:gd name="connsiteY554" fmla="*/ 5491605 h 6857999"/>
              <a:gd name="connsiteX555" fmla="*/ 1219273 w 5372098"/>
              <a:gd name="connsiteY555" fmla="*/ 5499046 h 6857999"/>
              <a:gd name="connsiteX556" fmla="*/ 1222315 w 5372098"/>
              <a:gd name="connsiteY556" fmla="*/ 5506983 h 6857999"/>
              <a:gd name="connsiteX557" fmla="*/ 1223326 w 5372098"/>
              <a:gd name="connsiteY557" fmla="*/ 5510950 h 6857999"/>
              <a:gd name="connsiteX558" fmla="*/ 1223833 w 5372098"/>
              <a:gd name="connsiteY558" fmla="*/ 5514423 h 6857999"/>
              <a:gd name="connsiteX559" fmla="*/ 1223833 w 5372098"/>
              <a:gd name="connsiteY559" fmla="*/ 5517895 h 6857999"/>
              <a:gd name="connsiteX560" fmla="*/ 1222824 w 5372098"/>
              <a:gd name="connsiteY560" fmla="*/ 5520871 h 6857999"/>
              <a:gd name="connsiteX561" fmla="*/ 1220792 w 5372098"/>
              <a:gd name="connsiteY561" fmla="*/ 5522856 h 6857999"/>
              <a:gd name="connsiteX562" fmla="*/ 1218261 w 5372098"/>
              <a:gd name="connsiteY562" fmla="*/ 5525336 h 6857999"/>
              <a:gd name="connsiteX563" fmla="*/ 1213191 w 5372098"/>
              <a:gd name="connsiteY563" fmla="*/ 5526328 h 6857999"/>
              <a:gd name="connsiteX564" fmla="*/ 1207112 w 5372098"/>
              <a:gd name="connsiteY564" fmla="*/ 5526824 h 6857999"/>
              <a:gd name="connsiteX565" fmla="*/ 1201030 w 5372098"/>
              <a:gd name="connsiteY565" fmla="*/ 5514919 h 6857999"/>
              <a:gd name="connsiteX566" fmla="*/ 1194950 w 5372098"/>
              <a:gd name="connsiteY566" fmla="*/ 5502518 h 6857999"/>
              <a:gd name="connsiteX567" fmla="*/ 1183803 w 5372098"/>
              <a:gd name="connsiteY567" fmla="*/ 5476724 h 6857999"/>
              <a:gd name="connsiteX568" fmla="*/ 1173667 w 5372098"/>
              <a:gd name="connsiteY568" fmla="*/ 5449937 h 6857999"/>
              <a:gd name="connsiteX569" fmla="*/ 1164036 w 5372098"/>
              <a:gd name="connsiteY569" fmla="*/ 5422159 h 6857999"/>
              <a:gd name="connsiteX570" fmla="*/ 1155929 w 5372098"/>
              <a:gd name="connsiteY570" fmla="*/ 5393884 h 6857999"/>
              <a:gd name="connsiteX571" fmla="*/ 1147316 w 5372098"/>
              <a:gd name="connsiteY571" fmla="*/ 5365114 h 6857999"/>
              <a:gd name="connsiteX572" fmla="*/ 1140729 w 5372098"/>
              <a:gd name="connsiteY572" fmla="*/ 5336343 h 6857999"/>
              <a:gd name="connsiteX573" fmla="*/ 1148019 w 5372098"/>
              <a:gd name="connsiteY573" fmla="*/ 5217878 h 6857999"/>
              <a:gd name="connsiteX574" fmla="*/ 1149953 w 5372098"/>
              <a:gd name="connsiteY574" fmla="*/ 5218373 h 6857999"/>
              <a:gd name="connsiteX575" fmla="*/ 1151395 w 5372098"/>
              <a:gd name="connsiteY575" fmla="*/ 5218867 h 6857999"/>
              <a:gd name="connsiteX576" fmla="*/ 1153322 w 5372098"/>
              <a:gd name="connsiteY576" fmla="*/ 5219857 h 6857999"/>
              <a:gd name="connsiteX577" fmla="*/ 1156220 w 5372098"/>
              <a:gd name="connsiteY577" fmla="*/ 5222824 h 6857999"/>
              <a:gd name="connsiteX578" fmla="*/ 1159112 w 5372098"/>
              <a:gd name="connsiteY578" fmla="*/ 5227275 h 6857999"/>
              <a:gd name="connsiteX579" fmla="*/ 1162486 w 5372098"/>
              <a:gd name="connsiteY579" fmla="*/ 5232714 h 6857999"/>
              <a:gd name="connsiteX580" fmla="*/ 1165379 w 5372098"/>
              <a:gd name="connsiteY580" fmla="*/ 5238152 h 6857999"/>
              <a:gd name="connsiteX581" fmla="*/ 1171166 w 5372098"/>
              <a:gd name="connsiteY581" fmla="*/ 5250021 h 6857999"/>
              <a:gd name="connsiteX582" fmla="*/ 1174063 w 5372098"/>
              <a:gd name="connsiteY582" fmla="*/ 5254966 h 6857999"/>
              <a:gd name="connsiteX583" fmla="*/ 1176954 w 5372098"/>
              <a:gd name="connsiteY583" fmla="*/ 5259911 h 6857999"/>
              <a:gd name="connsiteX584" fmla="*/ 1180329 w 5372098"/>
              <a:gd name="connsiteY584" fmla="*/ 5263372 h 6857999"/>
              <a:gd name="connsiteX585" fmla="*/ 1181777 w 5372098"/>
              <a:gd name="connsiteY585" fmla="*/ 5264857 h 6857999"/>
              <a:gd name="connsiteX586" fmla="*/ 1183705 w 5372098"/>
              <a:gd name="connsiteY586" fmla="*/ 5265351 h 6857999"/>
              <a:gd name="connsiteX587" fmla="*/ 1185634 w 5372098"/>
              <a:gd name="connsiteY587" fmla="*/ 5265845 h 6857999"/>
              <a:gd name="connsiteX588" fmla="*/ 1187561 w 5372098"/>
              <a:gd name="connsiteY588" fmla="*/ 5265845 h 6857999"/>
              <a:gd name="connsiteX589" fmla="*/ 1189010 w 5372098"/>
              <a:gd name="connsiteY589" fmla="*/ 5265351 h 6857999"/>
              <a:gd name="connsiteX590" fmla="*/ 1191418 w 5372098"/>
              <a:gd name="connsiteY590" fmla="*/ 5264361 h 6857999"/>
              <a:gd name="connsiteX591" fmla="*/ 1192866 w 5372098"/>
              <a:gd name="connsiteY591" fmla="*/ 5263372 h 6857999"/>
              <a:gd name="connsiteX592" fmla="*/ 1195280 w 5372098"/>
              <a:gd name="connsiteY592" fmla="*/ 5260900 h 6857999"/>
              <a:gd name="connsiteX593" fmla="*/ 1199617 w 5372098"/>
              <a:gd name="connsiteY593" fmla="*/ 5253977 h 6857999"/>
              <a:gd name="connsiteX594" fmla="*/ 1202508 w 5372098"/>
              <a:gd name="connsiteY594" fmla="*/ 5261394 h 6857999"/>
              <a:gd name="connsiteX595" fmla="*/ 1203959 w 5372098"/>
              <a:gd name="connsiteY595" fmla="*/ 5267823 h 6857999"/>
              <a:gd name="connsiteX596" fmla="*/ 1205405 w 5372098"/>
              <a:gd name="connsiteY596" fmla="*/ 5273757 h 6857999"/>
              <a:gd name="connsiteX597" fmla="*/ 1205888 w 5372098"/>
              <a:gd name="connsiteY597" fmla="*/ 5280185 h 6857999"/>
              <a:gd name="connsiteX598" fmla="*/ 1205405 w 5372098"/>
              <a:gd name="connsiteY598" fmla="*/ 5286119 h 6857999"/>
              <a:gd name="connsiteX599" fmla="*/ 1204439 w 5372098"/>
              <a:gd name="connsiteY599" fmla="*/ 5291065 h 6857999"/>
              <a:gd name="connsiteX600" fmla="*/ 1202992 w 5372098"/>
              <a:gd name="connsiteY600" fmla="*/ 5301448 h 6857999"/>
              <a:gd name="connsiteX601" fmla="*/ 1200582 w 5372098"/>
              <a:gd name="connsiteY601" fmla="*/ 5311833 h 6857999"/>
              <a:gd name="connsiteX602" fmla="*/ 1199617 w 5372098"/>
              <a:gd name="connsiteY602" fmla="*/ 5317273 h 6857999"/>
              <a:gd name="connsiteX603" fmla="*/ 1199135 w 5372098"/>
              <a:gd name="connsiteY603" fmla="*/ 5322711 h 6857999"/>
              <a:gd name="connsiteX604" fmla="*/ 1199135 w 5372098"/>
              <a:gd name="connsiteY604" fmla="*/ 5328645 h 6857999"/>
              <a:gd name="connsiteX605" fmla="*/ 1199617 w 5372098"/>
              <a:gd name="connsiteY605" fmla="*/ 5334085 h 6857999"/>
              <a:gd name="connsiteX606" fmla="*/ 1200582 w 5372098"/>
              <a:gd name="connsiteY606" fmla="*/ 5340513 h 6857999"/>
              <a:gd name="connsiteX607" fmla="*/ 1202508 w 5372098"/>
              <a:gd name="connsiteY607" fmla="*/ 5347436 h 6857999"/>
              <a:gd name="connsiteX608" fmla="*/ 1199135 w 5372098"/>
              <a:gd name="connsiteY608" fmla="*/ 5346447 h 6857999"/>
              <a:gd name="connsiteX609" fmla="*/ 1196242 w 5372098"/>
              <a:gd name="connsiteY609" fmla="*/ 5345459 h 6857999"/>
              <a:gd name="connsiteX610" fmla="*/ 1193347 w 5372098"/>
              <a:gd name="connsiteY610" fmla="*/ 5343975 h 6857999"/>
              <a:gd name="connsiteX611" fmla="*/ 1191418 w 5372098"/>
              <a:gd name="connsiteY611" fmla="*/ 5341502 h 6857999"/>
              <a:gd name="connsiteX612" fmla="*/ 1189488 w 5372098"/>
              <a:gd name="connsiteY612" fmla="*/ 5339524 h 6857999"/>
              <a:gd name="connsiteX613" fmla="*/ 1187561 w 5372098"/>
              <a:gd name="connsiteY613" fmla="*/ 5336558 h 6857999"/>
              <a:gd name="connsiteX614" fmla="*/ 1184666 w 5372098"/>
              <a:gd name="connsiteY614" fmla="*/ 5329634 h 6857999"/>
              <a:gd name="connsiteX615" fmla="*/ 1182258 w 5372098"/>
              <a:gd name="connsiteY615" fmla="*/ 5321722 h 6857999"/>
              <a:gd name="connsiteX616" fmla="*/ 1180329 w 5372098"/>
              <a:gd name="connsiteY616" fmla="*/ 5313316 h 6857999"/>
              <a:gd name="connsiteX617" fmla="*/ 1177434 w 5372098"/>
              <a:gd name="connsiteY617" fmla="*/ 5295020 h 6857999"/>
              <a:gd name="connsiteX618" fmla="*/ 1175985 w 5372098"/>
              <a:gd name="connsiteY618" fmla="*/ 5286614 h 6857999"/>
              <a:gd name="connsiteX619" fmla="*/ 1174063 w 5372098"/>
              <a:gd name="connsiteY619" fmla="*/ 5277712 h 6857999"/>
              <a:gd name="connsiteX620" fmla="*/ 1172129 w 5372098"/>
              <a:gd name="connsiteY620" fmla="*/ 5270789 h 6857999"/>
              <a:gd name="connsiteX621" fmla="*/ 1169238 w 5372098"/>
              <a:gd name="connsiteY621" fmla="*/ 5264361 h 6857999"/>
              <a:gd name="connsiteX622" fmla="*/ 1167308 w 5372098"/>
              <a:gd name="connsiteY622" fmla="*/ 5261889 h 6857999"/>
              <a:gd name="connsiteX623" fmla="*/ 1165379 w 5372098"/>
              <a:gd name="connsiteY623" fmla="*/ 5259911 h 6857999"/>
              <a:gd name="connsiteX624" fmla="*/ 1162968 w 5372098"/>
              <a:gd name="connsiteY624" fmla="*/ 5257932 h 6857999"/>
              <a:gd name="connsiteX625" fmla="*/ 1161038 w 5372098"/>
              <a:gd name="connsiteY625" fmla="*/ 5256943 h 6857999"/>
              <a:gd name="connsiteX626" fmla="*/ 1158149 w 5372098"/>
              <a:gd name="connsiteY626" fmla="*/ 5256449 h 6857999"/>
              <a:gd name="connsiteX627" fmla="*/ 1154770 w 5372098"/>
              <a:gd name="connsiteY627" fmla="*/ 5256449 h 6857999"/>
              <a:gd name="connsiteX628" fmla="*/ 1151395 w 5372098"/>
              <a:gd name="connsiteY628" fmla="*/ 5256943 h 6857999"/>
              <a:gd name="connsiteX629" fmla="*/ 1147539 w 5372098"/>
              <a:gd name="connsiteY629" fmla="*/ 5257932 h 6857999"/>
              <a:gd name="connsiteX630" fmla="*/ 1146571 w 5372098"/>
              <a:gd name="connsiteY630" fmla="*/ 5252494 h 6857999"/>
              <a:gd name="connsiteX631" fmla="*/ 1146571 w 5372098"/>
              <a:gd name="connsiteY631" fmla="*/ 5248043 h 6857999"/>
              <a:gd name="connsiteX632" fmla="*/ 1146571 w 5372098"/>
              <a:gd name="connsiteY632" fmla="*/ 5242603 h 6857999"/>
              <a:gd name="connsiteX633" fmla="*/ 1147539 w 5372098"/>
              <a:gd name="connsiteY633" fmla="*/ 5238152 h 6857999"/>
              <a:gd name="connsiteX634" fmla="*/ 1148019 w 5372098"/>
              <a:gd name="connsiteY634" fmla="*/ 5233703 h 6857999"/>
              <a:gd name="connsiteX635" fmla="*/ 1148019 w 5372098"/>
              <a:gd name="connsiteY635" fmla="*/ 5229252 h 6857999"/>
              <a:gd name="connsiteX636" fmla="*/ 1147539 w 5372098"/>
              <a:gd name="connsiteY636" fmla="*/ 5223812 h 6857999"/>
              <a:gd name="connsiteX637" fmla="*/ 1146090 w 5372098"/>
              <a:gd name="connsiteY637" fmla="*/ 5218373 h 6857999"/>
              <a:gd name="connsiteX638" fmla="*/ 1153563 w 5372098"/>
              <a:gd name="connsiteY638" fmla="*/ 5118217 h 6857999"/>
              <a:gd name="connsiteX639" fmla="*/ 1157505 w 5372098"/>
              <a:gd name="connsiteY639" fmla="*/ 5119724 h 6857999"/>
              <a:gd name="connsiteX640" fmla="*/ 1161450 w 5372098"/>
              <a:gd name="connsiteY640" fmla="*/ 5122235 h 6857999"/>
              <a:gd name="connsiteX641" fmla="*/ 1164900 w 5372098"/>
              <a:gd name="connsiteY641" fmla="*/ 5125247 h 6857999"/>
              <a:gd name="connsiteX642" fmla="*/ 1167853 w 5372098"/>
              <a:gd name="connsiteY642" fmla="*/ 5128260 h 6857999"/>
              <a:gd name="connsiteX643" fmla="*/ 1174262 w 5372098"/>
              <a:gd name="connsiteY643" fmla="*/ 5134786 h 6857999"/>
              <a:gd name="connsiteX644" fmla="*/ 1179189 w 5372098"/>
              <a:gd name="connsiteY644" fmla="*/ 5142317 h 6857999"/>
              <a:gd name="connsiteX645" fmla="*/ 1184612 w 5372098"/>
              <a:gd name="connsiteY645" fmla="*/ 5151356 h 6857999"/>
              <a:gd name="connsiteX646" fmla="*/ 1188553 w 5372098"/>
              <a:gd name="connsiteY646" fmla="*/ 5159890 h 6857999"/>
              <a:gd name="connsiteX647" fmla="*/ 1196932 w 5372098"/>
              <a:gd name="connsiteY647" fmla="*/ 5178468 h 6857999"/>
              <a:gd name="connsiteX648" fmla="*/ 1200874 w 5372098"/>
              <a:gd name="connsiteY648" fmla="*/ 5187506 h 6857999"/>
              <a:gd name="connsiteX649" fmla="*/ 1205309 w 5372098"/>
              <a:gd name="connsiteY649" fmla="*/ 5196041 h 6857999"/>
              <a:gd name="connsiteX650" fmla="*/ 1209747 w 5372098"/>
              <a:gd name="connsiteY650" fmla="*/ 5204075 h 6857999"/>
              <a:gd name="connsiteX651" fmla="*/ 1215166 w 5372098"/>
              <a:gd name="connsiteY651" fmla="*/ 5211607 h 6857999"/>
              <a:gd name="connsiteX652" fmla="*/ 1220587 w 5372098"/>
              <a:gd name="connsiteY652" fmla="*/ 5218134 h 6857999"/>
              <a:gd name="connsiteX653" fmla="*/ 1224036 w 5372098"/>
              <a:gd name="connsiteY653" fmla="*/ 5221146 h 6857999"/>
              <a:gd name="connsiteX654" fmla="*/ 1227488 w 5372098"/>
              <a:gd name="connsiteY654" fmla="*/ 5223155 h 6857999"/>
              <a:gd name="connsiteX655" fmla="*/ 1230938 w 5372098"/>
              <a:gd name="connsiteY655" fmla="*/ 5225664 h 6857999"/>
              <a:gd name="connsiteX656" fmla="*/ 1234880 w 5372098"/>
              <a:gd name="connsiteY656" fmla="*/ 5227171 h 6857999"/>
              <a:gd name="connsiteX657" fmla="*/ 1238822 w 5372098"/>
              <a:gd name="connsiteY657" fmla="*/ 5228175 h 6857999"/>
              <a:gd name="connsiteX658" fmla="*/ 1243260 w 5372098"/>
              <a:gd name="connsiteY658" fmla="*/ 5229682 h 6857999"/>
              <a:gd name="connsiteX659" fmla="*/ 1208267 w 5372098"/>
              <a:gd name="connsiteY659" fmla="*/ 5250267 h 6857999"/>
              <a:gd name="connsiteX660" fmla="*/ 1198413 w 5372098"/>
              <a:gd name="connsiteY660" fmla="*/ 5228175 h 6857999"/>
              <a:gd name="connsiteX661" fmla="*/ 1190033 w 5372098"/>
              <a:gd name="connsiteY661" fmla="*/ 5209598 h 6857999"/>
              <a:gd name="connsiteX662" fmla="*/ 1174755 w 5372098"/>
              <a:gd name="connsiteY662" fmla="*/ 5177464 h 6857999"/>
              <a:gd name="connsiteX663" fmla="*/ 1168840 w 5372098"/>
              <a:gd name="connsiteY663" fmla="*/ 5163908 h 6857999"/>
              <a:gd name="connsiteX664" fmla="*/ 1162434 w 5372098"/>
              <a:gd name="connsiteY664" fmla="*/ 5149347 h 6857999"/>
              <a:gd name="connsiteX665" fmla="*/ 1157505 w 5372098"/>
              <a:gd name="connsiteY665" fmla="*/ 5134285 h 6857999"/>
              <a:gd name="connsiteX666" fmla="*/ 1101649 w 5372098"/>
              <a:gd name="connsiteY666" fmla="*/ 5053438 h 6857999"/>
              <a:gd name="connsiteX667" fmla="*/ 1131138 w 5372098"/>
              <a:gd name="connsiteY667" fmla="*/ 5115244 h 6857999"/>
              <a:gd name="connsiteX668" fmla="*/ 1126788 w 5372098"/>
              <a:gd name="connsiteY668" fmla="*/ 5115726 h 6857999"/>
              <a:gd name="connsiteX669" fmla="*/ 1122437 w 5372098"/>
              <a:gd name="connsiteY669" fmla="*/ 5115244 h 6857999"/>
              <a:gd name="connsiteX670" fmla="*/ 1118570 w 5372098"/>
              <a:gd name="connsiteY670" fmla="*/ 5114278 h 6857999"/>
              <a:gd name="connsiteX671" fmla="*/ 1114218 w 5372098"/>
              <a:gd name="connsiteY671" fmla="*/ 5112829 h 6857999"/>
              <a:gd name="connsiteX672" fmla="*/ 1110350 w 5372098"/>
              <a:gd name="connsiteY672" fmla="*/ 5110415 h 6857999"/>
              <a:gd name="connsiteX673" fmla="*/ 1105517 w 5372098"/>
              <a:gd name="connsiteY673" fmla="*/ 5108001 h 6857999"/>
              <a:gd name="connsiteX674" fmla="*/ 1097782 w 5372098"/>
              <a:gd name="connsiteY674" fmla="*/ 5102207 h 6857999"/>
              <a:gd name="connsiteX675" fmla="*/ 1089563 w 5372098"/>
              <a:gd name="connsiteY675" fmla="*/ 5094964 h 6857999"/>
              <a:gd name="connsiteX676" fmla="*/ 1081830 w 5372098"/>
              <a:gd name="connsiteY676" fmla="*/ 5087238 h 6857999"/>
              <a:gd name="connsiteX677" fmla="*/ 1074093 w 5372098"/>
              <a:gd name="connsiteY677" fmla="*/ 5079513 h 6857999"/>
              <a:gd name="connsiteX678" fmla="*/ 1066360 w 5372098"/>
              <a:gd name="connsiteY678" fmla="*/ 5072270 h 6857999"/>
              <a:gd name="connsiteX679" fmla="*/ 5372098 w 5372098"/>
              <a:gd name="connsiteY679" fmla="*/ 4971506 h 6857999"/>
              <a:gd name="connsiteX680" fmla="*/ 5372098 w 5372098"/>
              <a:gd name="connsiteY680" fmla="*/ 4994182 h 6857999"/>
              <a:gd name="connsiteX681" fmla="*/ 5370667 w 5372098"/>
              <a:gd name="connsiteY681" fmla="*/ 4998478 h 6857999"/>
              <a:gd name="connsiteX682" fmla="*/ 5369171 w 5372098"/>
              <a:gd name="connsiteY682" fmla="*/ 5000970 h 6857999"/>
              <a:gd name="connsiteX683" fmla="*/ 5367677 w 5372098"/>
              <a:gd name="connsiteY683" fmla="*/ 5003960 h 6857999"/>
              <a:gd name="connsiteX684" fmla="*/ 5364188 w 5372098"/>
              <a:gd name="connsiteY684" fmla="*/ 5003461 h 6857999"/>
              <a:gd name="connsiteX685" fmla="*/ 5361697 w 5372098"/>
              <a:gd name="connsiteY685" fmla="*/ 5001467 h 6857999"/>
              <a:gd name="connsiteX686" fmla="*/ 5360701 w 5372098"/>
              <a:gd name="connsiteY686" fmla="*/ 4999973 h 6857999"/>
              <a:gd name="connsiteX687" fmla="*/ 5360201 w 5372098"/>
              <a:gd name="connsiteY687" fmla="*/ 4997481 h 6857999"/>
              <a:gd name="connsiteX688" fmla="*/ 5360201 w 5372098"/>
              <a:gd name="connsiteY688" fmla="*/ 4994989 h 6857999"/>
              <a:gd name="connsiteX689" fmla="*/ 5360701 w 5372098"/>
              <a:gd name="connsiteY689" fmla="*/ 4991999 h 6857999"/>
              <a:gd name="connsiteX690" fmla="*/ 5363191 w 5372098"/>
              <a:gd name="connsiteY690" fmla="*/ 4985522 h 6857999"/>
              <a:gd name="connsiteX691" fmla="*/ 5368174 w 5372098"/>
              <a:gd name="connsiteY691" fmla="*/ 4978047 h 6857999"/>
              <a:gd name="connsiteX692" fmla="*/ 697618 w 5372098"/>
              <a:gd name="connsiteY692" fmla="*/ 4619918 h 6857999"/>
              <a:gd name="connsiteX693" fmla="*/ 700940 w 5372098"/>
              <a:gd name="connsiteY693" fmla="*/ 4622636 h 6857999"/>
              <a:gd name="connsiteX694" fmla="*/ 702603 w 5372098"/>
              <a:gd name="connsiteY694" fmla="*/ 4623542 h 6857999"/>
              <a:gd name="connsiteX695" fmla="*/ 705094 w 5372098"/>
              <a:gd name="connsiteY695" fmla="*/ 4624901 h 6857999"/>
              <a:gd name="connsiteX696" fmla="*/ 703433 w 5372098"/>
              <a:gd name="connsiteY696" fmla="*/ 4624901 h 6857999"/>
              <a:gd name="connsiteX697" fmla="*/ 700940 w 5372098"/>
              <a:gd name="connsiteY697" fmla="*/ 4623542 h 6857999"/>
              <a:gd name="connsiteX698" fmla="*/ 698864 w 5372098"/>
              <a:gd name="connsiteY698" fmla="*/ 4622183 h 6857999"/>
              <a:gd name="connsiteX699" fmla="*/ 380202 w 5372098"/>
              <a:gd name="connsiteY699" fmla="*/ 4223771 h 6857999"/>
              <a:gd name="connsiteX700" fmla="*/ 383690 w 5372098"/>
              <a:gd name="connsiteY700" fmla="*/ 4237074 h 6857999"/>
              <a:gd name="connsiteX701" fmla="*/ 385185 w 5372098"/>
              <a:gd name="connsiteY701" fmla="*/ 4243971 h 6857999"/>
              <a:gd name="connsiteX702" fmla="*/ 387179 w 5372098"/>
              <a:gd name="connsiteY702" fmla="*/ 4249884 h 6857999"/>
              <a:gd name="connsiteX703" fmla="*/ 389172 w 5372098"/>
              <a:gd name="connsiteY703" fmla="*/ 4254317 h 6857999"/>
              <a:gd name="connsiteX704" fmla="*/ 392162 w 5372098"/>
              <a:gd name="connsiteY704" fmla="*/ 4257765 h 6857999"/>
              <a:gd name="connsiteX705" fmla="*/ 393158 w 5372098"/>
              <a:gd name="connsiteY705" fmla="*/ 4258751 h 6857999"/>
              <a:gd name="connsiteX706" fmla="*/ 395151 w 5372098"/>
              <a:gd name="connsiteY706" fmla="*/ 4259737 h 6857999"/>
              <a:gd name="connsiteX707" fmla="*/ 396647 w 5372098"/>
              <a:gd name="connsiteY707" fmla="*/ 4260229 h 6857999"/>
              <a:gd name="connsiteX708" fmla="*/ 398640 w 5372098"/>
              <a:gd name="connsiteY708" fmla="*/ 4260229 h 6857999"/>
              <a:gd name="connsiteX709" fmla="*/ 396647 w 5372098"/>
              <a:gd name="connsiteY709" fmla="*/ 4263185 h 6857999"/>
              <a:gd name="connsiteX710" fmla="*/ 395651 w 5372098"/>
              <a:gd name="connsiteY710" fmla="*/ 4266634 h 6857999"/>
              <a:gd name="connsiteX711" fmla="*/ 394155 w 5372098"/>
              <a:gd name="connsiteY711" fmla="*/ 4273532 h 6857999"/>
              <a:gd name="connsiteX712" fmla="*/ 391663 w 5372098"/>
              <a:gd name="connsiteY712" fmla="*/ 4289297 h 6857999"/>
              <a:gd name="connsiteX713" fmla="*/ 390666 w 5372098"/>
              <a:gd name="connsiteY713" fmla="*/ 4296688 h 6857999"/>
              <a:gd name="connsiteX714" fmla="*/ 389172 w 5372098"/>
              <a:gd name="connsiteY714" fmla="*/ 4300136 h 6857999"/>
              <a:gd name="connsiteX715" fmla="*/ 388175 w 5372098"/>
              <a:gd name="connsiteY715" fmla="*/ 4303091 h 6857999"/>
              <a:gd name="connsiteX716" fmla="*/ 386184 w 5372098"/>
              <a:gd name="connsiteY716" fmla="*/ 4305555 h 6857999"/>
              <a:gd name="connsiteX717" fmla="*/ 383690 w 5372098"/>
              <a:gd name="connsiteY717" fmla="*/ 4308019 h 6857999"/>
              <a:gd name="connsiteX718" fmla="*/ 380700 w 5372098"/>
              <a:gd name="connsiteY718" fmla="*/ 4309496 h 6857999"/>
              <a:gd name="connsiteX719" fmla="*/ 377214 w 5372098"/>
              <a:gd name="connsiteY719" fmla="*/ 4310974 h 6857999"/>
              <a:gd name="connsiteX720" fmla="*/ 376715 w 5372098"/>
              <a:gd name="connsiteY720" fmla="*/ 4303584 h 6857999"/>
              <a:gd name="connsiteX721" fmla="*/ 375219 w 5372098"/>
              <a:gd name="connsiteY721" fmla="*/ 4296688 h 6857999"/>
              <a:gd name="connsiteX722" fmla="*/ 373724 w 5372098"/>
              <a:gd name="connsiteY722" fmla="*/ 4290283 h 6857999"/>
              <a:gd name="connsiteX723" fmla="*/ 372229 w 5372098"/>
              <a:gd name="connsiteY723" fmla="*/ 4285356 h 6857999"/>
              <a:gd name="connsiteX724" fmla="*/ 368243 w 5372098"/>
              <a:gd name="connsiteY724" fmla="*/ 4276487 h 6857999"/>
              <a:gd name="connsiteX725" fmla="*/ 364257 w 5372098"/>
              <a:gd name="connsiteY725" fmla="*/ 4268604 h 6857999"/>
              <a:gd name="connsiteX726" fmla="*/ 360272 w 5372098"/>
              <a:gd name="connsiteY726" fmla="*/ 4261215 h 6857999"/>
              <a:gd name="connsiteX727" fmla="*/ 355787 w 5372098"/>
              <a:gd name="connsiteY727" fmla="*/ 4252839 h 6857999"/>
              <a:gd name="connsiteX728" fmla="*/ 352297 w 5372098"/>
              <a:gd name="connsiteY728" fmla="*/ 4244464 h 6857999"/>
              <a:gd name="connsiteX729" fmla="*/ 348811 w 5372098"/>
              <a:gd name="connsiteY729" fmla="*/ 4233624 h 6857999"/>
              <a:gd name="connsiteX730" fmla="*/ 355787 w 5372098"/>
              <a:gd name="connsiteY730" fmla="*/ 4238552 h 6857999"/>
              <a:gd name="connsiteX731" fmla="*/ 357778 w 5372098"/>
              <a:gd name="connsiteY731" fmla="*/ 4239536 h 6857999"/>
              <a:gd name="connsiteX732" fmla="*/ 359772 w 5372098"/>
              <a:gd name="connsiteY732" fmla="*/ 4240029 h 6857999"/>
              <a:gd name="connsiteX733" fmla="*/ 361267 w 5372098"/>
              <a:gd name="connsiteY733" fmla="*/ 4240029 h 6857999"/>
              <a:gd name="connsiteX734" fmla="*/ 362263 w 5372098"/>
              <a:gd name="connsiteY734" fmla="*/ 4239536 h 6857999"/>
              <a:gd name="connsiteX735" fmla="*/ 364257 w 5372098"/>
              <a:gd name="connsiteY735" fmla="*/ 4237074 h 6857999"/>
              <a:gd name="connsiteX736" fmla="*/ 366250 w 5372098"/>
              <a:gd name="connsiteY736" fmla="*/ 4233624 h 6857999"/>
              <a:gd name="connsiteX737" fmla="*/ 369240 w 5372098"/>
              <a:gd name="connsiteY737" fmla="*/ 4229683 h 6857999"/>
              <a:gd name="connsiteX738" fmla="*/ 371233 w 5372098"/>
              <a:gd name="connsiteY738" fmla="*/ 4228205 h 6857999"/>
              <a:gd name="connsiteX739" fmla="*/ 373226 w 5372098"/>
              <a:gd name="connsiteY739" fmla="*/ 4226235 h 6857999"/>
              <a:gd name="connsiteX740" fmla="*/ 376715 w 5372098"/>
              <a:gd name="connsiteY740" fmla="*/ 4224757 h 6857999"/>
              <a:gd name="connsiteX741" fmla="*/ 323039 w 5372098"/>
              <a:gd name="connsiteY741" fmla="*/ 4031925 h 6857999"/>
              <a:gd name="connsiteX742" fmla="*/ 325512 w 5372098"/>
              <a:gd name="connsiteY742" fmla="*/ 4031925 h 6857999"/>
              <a:gd name="connsiteX743" fmla="*/ 327489 w 5372098"/>
              <a:gd name="connsiteY743" fmla="*/ 4032418 h 6857999"/>
              <a:gd name="connsiteX744" fmla="*/ 329963 w 5372098"/>
              <a:gd name="connsiteY744" fmla="*/ 4033402 h 6857999"/>
              <a:gd name="connsiteX745" fmla="*/ 331446 w 5372098"/>
              <a:gd name="connsiteY745" fmla="*/ 4035861 h 6857999"/>
              <a:gd name="connsiteX746" fmla="*/ 333918 w 5372098"/>
              <a:gd name="connsiteY746" fmla="*/ 4039305 h 6857999"/>
              <a:gd name="connsiteX747" fmla="*/ 336390 w 5372098"/>
              <a:gd name="connsiteY747" fmla="*/ 4043241 h 6857999"/>
              <a:gd name="connsiteX748" fmla="*/ 337875 w 5372098"/>
              <a:gd name="connsiteY748" fmla="*/ 4047668 h 6857999"/>
              <a:gd name="connsiteX749" fmla="*/ 339852 w 5372098"/>
              <a:gd name="connsiteY749" fmla="*/ 4053080 h 6857999"/>
              <a:gd name="connsiteX750" fmla="*/ 341335 w 5372098"/>
              <a:gd name="connsiteY750" fmla="*/ 4059967 h 6857999"/>
              <a:gd name="connsiteX751" fmla="*/ 332929 w 5372098"/>
              <a:gd name="connsiteY751" fmla="*/ 4058983 h 6857999"/>
              <a:gd name="connsiteX752" fmla="*/ 329467 w 5372098"/>
              <a:gd name="connsiteY752" fmla="*/ 4058983 h 6857999"/>
              <a:gd name="connsiteX753" fmla="*/ 326500 w 5372098"/>
              <a:gd name="connsiteY753" fmla="*/ 4058983 h 6857999"/>
              <a:gd name="connsiteX754" fmla="*/ 324523 w 5372098"/>
              <a:gd name="connsiteY754" fmla="*/ 4059475 h 6857999"/>
              <a:gd name="connsiteX755" fmla="*/ 322050 w 5372098"/>
              <a:gd name="connsiteY755" fmla="*/ 4060459 h 6857999"/>
              <a:gd name="connsiteX756" fmla="*/ 320074 w 5372098"/>
              <a:gd name="connsiteY756" fmla="*/ 4061935 h 6857999"/>
              <a:gd name="connsiteX757" fmla="*/ 319084 w 5372098"/>
              <a:gd name="connsiteY757" fmla="*/ 4062919 h 6857999"/>
              <a:gd name="connsiteX758" fmla="*/ 317105 w 5372098"/>
              <a:gd name="connsiteY758" fmla="*/ 4066855 h 6857999"/>
              <a:gd name="connsiteX759" fmla="*/ 315622 w 5372098"/>
              <a:gd name="connsiteY759" fmla="*/ 4070789 h 6857999"/>
              <a:gd name="connsiteX760" fmla="*/ 314632 w 5372098"/>
              <a:gd name="connsiteY760" fmla="*/ 4080630 h 6857999"/>
              <a:gd name="connsiteX761" fmla="*/ 314140 w 5372098"/>
              <a:gd name="connsiteY761" fmla="*/ 4085549 h 6857999"/>
              <a:gd name="connsiteX762" fmla="*/ 313149 w 5372098"/>
              <a:gd name="connsiteY762" fmla="*/ 4090469 h 6857999"/>
              <a:gd name="connsiteX763" fmla="*/ 310678 w 5372098"/>
              <a:gd name="connsiteY763" fmla="*/ 4095880 h 6857999"/>
              <a:gd name="connsiteX764" fmla="*/ 309687 w 5372098"/>
              <a:gd name="connsiteY764" fmla="*/ 4097848 h 6857999"/>
              <a:gd name="connsiteX765" fmla="*/ 307710 w 5372098"/>
              <a:gd name="connsiteY765" fmla="*/ 4100308 h 6857999"/>
              <a:gd name="connsiteX766" fmla="*/ 305732 w 5372098"/>
              <a:gd name="connsiteY766" fmla="*/ 4101783 h 6857999"/>
              <a:gd name="connsiteX767" fmla="*/ 302765 w 5372098"/>
              <a:gd name="connsiteY767" fmla="*/ 4103751 h 6857999"/>
              <a:gd name="connsiteX768" fmla="*/ 299798 w 5372098"/>
              <a:gd name="connsiteY768" fmla="*/ 4105226 h 6857999"/>
              <a:gd name="connsiteX769" fmla="*/ 296336 w 5372098"/>
              <a:gd name="connsiteY769" fmla="*/ 4107194 h 6857999"/>
              <a:gd name="connsiteX770" fmla="*/ 292381 w 5372098"/>
              <a:gd name="connsiteY770" fmla="*/ 4108178 h 6857999"/>
              <a:gd name="connsiteX771" fmla="*/ 287930 w 5372098"/>
              <a:gd name="connsiteY771" fmla="*/ 4108671 h 6857999"/>
              <a:gd name="connsiteX772" fmla="*/ 281996 w 5372098"/>
              <a:gd name="connsiteY772" fmla="*/ 4109162 h 6857999"/>
              <a:gd name="connsiteX773" fmla="*/ 276556 w 5372098"/>
              <a:gd name="connsiteY773" fmla="*/ 4109162 h 6857999"/>
              <a:gd name="connsiteX774" fmla="*/ 281996 w 5372098"/>
              <a:gd name="connsiteY774" fmla="*/ 4096864 h 6857999"/>
              <a:gd name="connsiteX775" fmla="*/ 289413 w 5372098"/>
              <a:gd name="connsiteY775" fmla="*/ 4080630 h 6857999"/>
              <a:gd name="connsiteX776" fmla="*/ 297819 w 5372098"/>
              <a:gd name="connsiteY776" fmla="*/ 4062427 h 6857999"/>
              <a:gd name="connsiteX777" fmla="*/ 302270 w 5372098"/>
              <a:gd name="connsiteY777" fmla="*/ 4054064 h 6857999"/>
              <a:gd name="connsiteX778" fmla="*/ 307216 w 5372098"/>
              <a:gd name="connsiteY778" fmla="*/ 4046684 h 6857999"/>
              <a:gd name="connsiteX779" fmla="*/ 311666 w 5372098"/>
              <a:gd name="connsiteY779" fmla="*/ 4039796 h 6857999"/>
              <a:gd name="connsiteX780" fmla="*/ 316116 w 5372098"/>
              <a:gd name="connsiteY780" fmla="*/ 4035369 h 6857999"/>
              <a:gd name="connsiteX781" fmla="*/ 318589 w 5372098"/>
              <a:gd name="connsiteY781" fmla="*/ 4033402 h 6857999"/>
              <a:gd name="connsiteX782" fmla="*/ 321061 w 5372098"/>
              <a:gd name="connsiteY782" fmla="*/ 4032418 h 6857999"/>
              <a:gd name="connsiteX783" fmla="*/ 97169 w 5372098"/>
              <a:gd name="connsiteY783" fmla="*/ 3845064 h 6857999"/>
              <a:gd name="connsiteX784" fmla="*/ 104644 w 5372098"/>
              <a:gd name="connsiteY784" fmla="*/ 3856982 h 6857999"/>
              <a:gd name="connsiteX785" fmla="*/ 111121 w 5372098"/>
              <a:gd name="connsiteY785" fmla="*/ 3868405 h 6857999"/>
              <a:gd name="connsiteX786" fmla="*/ 116602 w 5372098"/>
              <a:gd name="connsiteY786" fmla="*/ 3880325 h 6857999"/>
              <a:gd name="connsiteX787" fmla="*/ 122083 w 5372098"/>
              <a:gd name="connsiteY787" fmla="*/ 3891250 h 6857999"/>
              <a:gd name="connsiteX788" fmla="*/ 131552 w 5372098"/>
              <a:gd name="connsiteY788" fmla="*/ 3914094 h 6857999"/>
              <a:gd name="connsiteX789" fmla="*/ 139523 w 5372098"/>
              <a:gd name="connsiteY789" fmla="*/ 3935944 h 6857999"/>
              <a:gd name="connsiteX790" fmla="*/ 148494 w 5372098"/>
              <a:gd name="connsiteY790" fmla="*/ 3956802 h 6857999"/>
              <a:gd name="connsiteX791" fmla="*/ 157462 w 5372098"/>
              <a:gd name="connsiteY791" fmla="*/ 3978158 h 6857999"/>
              <a:gd name="connsiteX792" fmla="*/ 161947 w 5372098"/>
              <a:gd name="connsiteY792" fmla="*/ 3988587 h 6857999"/>
              <a:gd name="connsiteX793" fmla="*/ 167927 w 5372098"/>
              <a:gd name="connsiteY793" fmla="*/ 3998518 h 6857999"/>
              <a:gd name="connsiteX794" fmla="*/ 173907 w 5372098"/>
              <a:gd name="connsiteY794" fmla="*/ 4008947 h 6857999"/>
              <a:gd name="connsiteX795" fmla="*/ 180883 w 5372098"/>
              <a:gd name="connsiteY795" fmla="*/ 4018880 h 6857999"/>
              <a:gd name="connsiteX796" fmla="*/ 178890 w 5372098"/>
              <a:gd name="connsiteY796" fmla="*/ 4013417 h 6857999"/>
              <a:gd name="connsiteX797" fmla="*/ 177893 w 5372098"/>
              <a:gd name="connsiteY797" fmla="*/ 4008451 h 6857999"/>
              <a:gd name="connsiteX798" fmla="*/ 178890 w 5372098"/>
              <a:gd name="connsiteY798" fmla="*/ 4003485 h 6857999"/>
              <a:gd name="connsiteX799" fmla="*/ 179886 w 5372098"/>
              <a:gd name="connsiteY799" fmla="*/ 3999016 h 6857999"/>
              <a:gd name="connsiteX800" fmla="*/ 181381 w 5372098"/>
              <a:gd name="connsiteY800" fmla="*/ 3995042 h 6857999"/>
              <a:gd name="connsiteX801" fmla="*/ 183873 w 5372098"/>
              <a:gd name="connsiteY801" fmla="*/ 3992559 h 6857999"/>
              <a:gd name="connsiteX802" fmla="*/ 186365 w 5372098"/>
              <a:gd name="connsiteY802" fmla="*/ 3990574 h 6857999"/>
              <a:gd name="connsiteX803" fmla="*/ 188856 w 5372098"/>
              <a:gd name="connsiteY803" fmla="*/ 3989580 h 6857999"/>
              <a:gd name="connsiteX804" fmla="*/ 191845 w 5372098"/>
              <a:gd name="connsiteY804" fmla="*/ 3989083 h 6857999"/>
              <a:gd name="connsiteX805" fmla="*/ 194835 w 5372098"/>
              <a:gd name="connsiteY805" fmla="*/ 3990076 h 6857999"/>
              <a:gd name="connsiteX806" fmla="*/ 196828 w 5372098"/>
              <a:gd name="connsiteY806" fmla="*/ 3993056 h 6857999"/>
              <a:gd name="connsiteX807" fmla="*/ 199319 w 5372098"/>
              <a:gd name="connsiteY807" fmla="*/ 3996533 h 6857999"/>
              <a:gd name="connsiteX808" fmla="*/ 200317 w 5372098"/>
              <a:gd name="connsiteY808" fmla="*/ 4001994 h 6857999"/>
              <a:gd name="connsiteX809" fmla="*/ 200815 w 5372098"/>
              <a:gd name="connsiteY809" fmla="*/ 4008947 h 6857999"/>
              <a:gd name="connsiteX810" fmla="*/ 200815 w 5372098"/>
              <a:gd name="connsiteY810" fmla="*/ 4017391 h 6857999"/>
              <a:gd name="connsiteX811" fmla="*/ 199319 w 5372098"/>
              <a:gd name="connsiteY811" fmla="*/ 4028316 h 6857999"/>
              <a:gd name="connsiteX812" fmla="*/ 207293 w 5372098"/>
              <a:gd name="connsiteY812" fmla="*/ 4023846 h 6857999"/>
              <a:gd name="connsiteX813" fmla="*/ 213272 w 5372098"/>
              <a:gd name="connsiteY813" fmla="*/ 4019874 h 6857999"/>
              <a:gd name="connsiteX814" fmla="*/ 218256 w 5372098"/>
              <a:gd name="connsiteY814" fmla="*/ 4015404 h 6857999"/>
              <a:gd name="connsiteX815" fmla="*/ 222740 w 5372098"/>
              <a:gd name="connsiteY815" fmla="*/ 4012423 h 6857999"/>
              <a:gd name="connsiteX816" fmla="*/ 226227 w 5372098"/>
              <a:gd name="connsiteY816" fmla="*/ 4009940 h 6857999"/>
              <a:gd name="connsiteX817" fmla="*/ 228720 w 5372098"/>
              <a:gd name="connsiteY817" fmla="*/ 4009940 h 6857999"/>
              <a:gd name="connsiteX818" fmla="*/ 230213 w 5372098"/>
              <a:gd name="connsiteY818" fmla="*/ 4009940 h 6857999"/>
              <a:gd name="connsiteX819" fmla="*/ 232706 w 5372098"/>
              <a:gd name="connsiteY819" fmla="*/ 4010438 h 6857999"/>
              <a:gd name="connsiteX820" fmla="*/ 234201 w 5372098"/>
              <a:gd name="connsiteY820" fmla="*/ 4011927 h 6857999"/>
              <a:gd name="connsiteX821" fmla="*/ 237190 w 5372098"/>
              <a:gd name="connsiteY821" fmla="*/ 4013914 h 6857999"/>
              <a:gd name="connsiteX822" fmla="*/ 239183 w 5372098"/>
              <a:gd name="connsiteY822" fmla="*/ 4016397 h 6857999"/>
              <a:gd name="connsiteX823" fmla="*/ 242674 w 5372098"/>
              <a:gd name="connsiteY823" fmla="*/ 4032288 h 6857999"/>
              <a:gd name="connsiteX824" fmla="*/ 243171 w 5372098"/>
              <a:gd name="connsiteY824" fmla="*/ 4036758 h 6857999"/>
              <a:gd name="connsiteX825" fmla="*/ 243171 w 5372098"/>
              <a:gd name="connsiteY825" fmla="*/ 4040234 h 6857999"/>
              <a:gd name="connsiteX826" fmla="*/ 243171 w 5372098"/>
              <a:gd name="connsiteY826" fmla="*/ 4042221 h 6857999"/>
              <a:gd name="connsiteX827" fmla="*/ 242174 w 5372098"/>
              <a:gd name="connsiteY827" fmla="*/ 4042717 h 6857999"/>
              <a:gd name="connsiteX828" fmla="*/ 241178 w 5372098"/>
              <a:gd name="connsiteY828" fmla="*/ 4042717 h 6857999"/>
              <a:gd name="connsiteX829" fmla="*/ 239183 w 5372098"/>
              <a:gd name="connsiteY829" fmla="*/ 4041227 h 6857999"/>
              <a:gd name="connsiteX830" fmla="*/ 235198 w 5372098"/>
              <a:gd name="connsiteY830" fmla="*/ 4038745 h 6857999"/>
              <a:gd name="connsiteX831" fmla="*/ 232706 w 5372098"/>
              <a:gd name="connsiteY831" fmla="*/ 4036758 h 6857999"/>
              <a:gd name="connsiteX832" fmla="*/ 230213 w 5372098"/>
              <a:gd name="connsiteY832" fmla="*/ 4035764 h 6857999"/>
              <a:gd name="connsiteX833" fmla="*/ 227225 w 5372098"/>
              <a:gd name="connsiteY833" fmla="*/ 4035268 h 6857999"/>
              <a:gd name="connsiteX834" fmla="*/ 224733 w 5372098"/>
              <a:gd name="connsiteY834" fmla="*/ 4034772 h 6857999"/>
              <a:gd name="connsiteX835" fmla="*/ 221246 w 5372098"/>
              <a:gd name="connsiteY835" fmla="*/ 4035764 h 6857999"/>
              <a:gd name="connsiteX836" fmla="*/ 218256 w 5372098"/>
              <a:gd name="connsiteY836" fmla="*/ 4037255 h 6857999"/>
              <a:gd name="connsiteX837" fmla="*/ 222740 w 5372098"/>
              <a:gd name="connsiteY837" fmla="*/ 4042717 h 6857999"/>
              <a:gd name="connsiteX838" fmla="*/ 227225 w 5372098"/>
              <a:gd name="connsiteY838" fmla="*/ 4047684 h 6857999"/>
              <a:gd name="connsiteX839" fmla="*/ 230713 w 5372098"/>
              <a:gd name="connsiteY839" fmla="*/ 4052650 h 6857999"/>
              <a:gd name="connsiteX840" fmla="*/ 234201 w 5372098"/>
              <a:gd name="connsiteY840" fmla="*/ 4058609 h 6857999"/>
              <a:gd name="connsiteX841" fmla="*/ 236693 w 5372098"/>
              <a:gd name="connsiteY841" fmla="*/ 4063575 h 6857999"/>
              <a:gd name="connsiteX842" fmla="*/ 239183 w 5372098"/>
              <a:gd name="connsiteY842" fmla="*/ 4069535 h 6857999"/>
              <a:gd name="connsiteX843" fmla="*/ 243171 w 5372098"/>
              <a:gd name="connsiteY843" fmla="*/ 4080460 h 6857999"/>
              <a:gd name="connsiteX844" fmla="*/ 246161 w 5372098"/>
              <a:gd name="connsiteY844" fmla="*/ 4090889 h 6857999"/>
              <a:gd name="connsiteX845" fmla="*/ 248652 w 5372098"/>
              <a:gd name="connsiteY845" fmla="*/ 4102312 h 6857999"/>
              <a:gd name="connsiteX846" fmla="*/ 251642 w 5372098"/>
              <a:gd name="connsiteY846" fmla="*/ 4124163 h 6857999"/>
              <a:gd name="connsiteX847" fmla="*/ 253137 w 5372098"/>
              <a:gd name="connsiteY847" fmla="*/ 4134592 h 6857999"/>
              <a:gd name="connsiteX848" fmla="*/ 254631 w 5372098"/>
              <a:gd name="connsiteY848" fmla="*/ 4144524 h 6857999"/>
              <a:gd name="connsiteX849" fmla="*/ 257123 w 5372098"/>
              <a:gd name="connsiteY849" fmla="*/ 4154457 h 6857999"/>
              <a:gd name="connsiteX850" fmla="*/ 260113 w 5372098"/>
              <a:gd name="connsiteY850" fmla="*/ 4163395 h 6857999"/>
              <a:gd name="connsiteX851" fmla="*/ 262106 w 5372098"/>
              <a:gd name="connsiteY851" fmla="*/ 4168362 h 6857999"/>
              <a:gd name="connsiteX852" fmla="*/ 264597 w 5372098"/>
              <a:gd name="connsiteY852" fmla="*/ 4172832 h 6857999"/>
              <a:gd name="connsiteX853" fmla="*/ 267587 w 5372098"/>
              <a:gd name="connsiteY853" fmla="*/ 4176804 h 6857999"/>
              <a:gd name="connsiteX854" fmla="*/ 270079 w 5372098"/>
              <a:gd name="connsiteY854" fmla="*/ 4180776 h 6857999"/>
              <a:gd name="connsiteX855" fmla="*/ 273568 w 5372098"/>
              <a:gd name="connsiteY855" fmla="*/ 4184253 h 6857999"/>
              <a:gd name="connsiteX856" fmla="*/ 277555 w 5372098"/>
              <a:gd name="connsiteY856" fmla="*/ 4188226 h 6857999"/>
              <a:gd name="connsiteX857" fmla="*/ 282536 w 5372098"/>
              <a:gd name="connsiteY857" fmla="*/ 4191205 h 6857999"/>
              <a:gd name="connsiteX858" fmla="*/ 287520 w 5372098"/>
              <a:gd name="connsiteY858" fmla="*/ 4194186 h 6857999"/>
              <a:gd name="connsiteX859" fmla="*/ 290510 w 5372098"/>
              <a:gd name="connsiteY859" fmla="*/ 4189716 h 6857999"/>
              <a:gd name="connsiteX860" fmla="*/ 293001 w 5372098"/>
              <a:gd name="connsiteY860" fmla="*/ 4185246 h 6857999"/>
              <a:gd name="connsiteX861" fmla="*/ 295492 w 5372098"/>
              <a:gd name="connsiteY861" fmla="*/ 4179784 h 6857999"/>
              <a:gd name="connsiteX862" fmla="*/ 297984 w 5372098"/>
              <a:gd name="connsiteY862" fmla="*/ 4173824 h 6857999"/>
              <a:gd name="connsiteX863" fmla="*/ 298981 w 5372098"/>
              <a:gd name="connsiteY863" fmla="*/ 4167368 h 6857999"/>
              <a:gd name="connsiteX864" fmla="*/ 299977 w 5372098"/>
              <a:gd name="connsiteY864" fmla="*/ 4161409 h 6857999"/>
              <a:gd name="connsiteX865" fmla="*/ 300475 w 5372098"/>
              <a:gd name="connsiteY865" fmla="*/ 4153959 h 6857999"/>
              <a:gd name="connsiteX866" fmla="*/ 300475 w 5372098"/>
              <a:gd name="connsiteY866" fmla="*/ 4146013 h 6857999"/>
              <a:gd name="connsiteX867" fmla="*/ 305957 w 5372098"/>
              <a:gd name="connsiteY867" fmla="*/ 4154457 h 6857999"/>
              <a:gd name="connsiteX868" fmla="*/ 309943 w 5372098"/>
              <a:gd name="connsiteY868" fmla="*/ 4161905 h 6857999"/>
              <a:gd name="connsiteX869" fmla="*/ 313431 w 5372098"/>
              <a:gd name="connsiteY869" fmla="*/ 4169355 h 6857999"/>
              <a:gd name="connsiteX870" fmla="*/ 315923 w 5372098"/>
              <a:gd name="connsiteY870" fmla="*/ 4175810 h 6857999"/>
              <a:gd name="connsiteX871" fmla="*/ 317916 w 5372098"/>
              <a:gd name="connsiteY871" fmla="*/ 4181770 h 6857999"/>
              <a:gd name="connsiteX872" fmla="*/ 319410 w 5372098"/>
              <a:gd name="connsiteY872" fmla="*/ 4187729 h 6857999"/>
              <a:gd name="connsiteX873" fmla="*/ 320906 w 5372098"/>
              <a:gd name="connsiteY873" fmla="*/ 4193192 h 6857999"/>
              <a:gd name="connsiteX874" fmla="*/ 321403 w 5372098"/>
              <a:gd name="connsiteY874" fmla="*/ 4198158 h 6857999"/>
              <a:gd name="connsiteX875" fmla="*/ 321403 w 5372098"/>
              <a:gd name="connsiteY875" fmla="*/ 4203125 h 6857999"/>
              <a:gd name="connsiteX876" fmla="*/ 321403 w 5372098"/>
              <a:gd name="connsiteY876" fmla="*/ 4207595 h 6857999"/>
              <a:gd name="connsiteX877" fmla="*/ 319909 w 5372098"/>
              <a:gd name="connsiteY877" fmla="*/ 4211567 h 6857999"/>
              <a:gd name="connsiteX878" fmla="*/ 318913 w 5372098"/>
              <a:gd name="connsiteY878" fmla="*/ 4215539 h 6857999"/>
              <a:gd name="connsiteX879" fmla="*/ 317916 w 5372098"/>
              <a:gd name="connsiteY879" fmla="*/ 4219016 h 6857999"/>
              <a:gd name="connsiteX880" fmla="*/ 315923 w 5372098"/>
              <a:gd name="connsiteY880" fmla="*/ 4222492 h 6857999"/>
              <a:gd name="connsiteX881" fmla="*/ 311936 w 5372098"/>
              <a:gd name="connsiteY881" fmla="*/ 4229445 h 6857999"/>
              <a:gd name="connsiteX882" fmla="*/ 307450 w 5372098"/>
              <a:gd name="connsiteY882" fmla="*/ 4234908 h 6857999"/>
              <a:gd name="connsiteX883" fmla="*/ 301970 w 5372098"/>
              <a:gd name="connsiteY883" fmla="*/ 4241365 h 6857999"/>
              <a:gd name="connsiteX884" fmla="*/ 296488 w 5372098"/>
              <a:gd name="connsiteY884" fmla="*/ 4246826 h 6857999"/>
              <a:gd name="connsiteX885" fmla="*/ 291506 w 5372098"/>
              <a:gd name="connsiteY885" fmla="*/ 4253283 h 6857999"/>
              <a:gd name="connsiteX886" fmla="*/ 286522 w 5372098"/>
              <a:gd name="connsiteY886" fmla="*/ 4260236 h 6857999"/>
              <a:gd name="connsiteX887" fmla="*/ 282536 w 5372098"/>
              <a:gd name="connsiteY887" fmla="*/ 4267684 h 6857999"/>
              <a:gd name="connsiteX888" fmla="*/ 280544 w 5372098"/>
              <a:gd name="connsiteY888" fmla="*/ 4272154 h 6857999"/>
              <a:gd name="connsiteX889" fmla="*/ 279049 w 5372098"/>
              <a:gd name="connsiteY889" fmla="*/ 4276624 h 6857999"/>
              <a:gd name="connsiteX890" fmla="*/ 277555 w 5372098"/>
              <a:gd name="connsiteY890" fmla="*/ 4281094 h 6857999"/>
              <a:gd name="connsiteX891" fmla="*/ 276556 w 5372098"/>
              <a:gd name="connsiteY891" fmla="*/ 4286059 h 6857999"/>
              <a:gd name="connsiteX892" fmla="*/ 274563 w 5372098"/>
              <a:gd name="connsiteY892" fmla="*/ 4273643 h 6857999"/>
              <a:gd name="connsiteX893" fmla="*/ 271573 w 5372098"/>
              <a:gd name="connsiteY893" fmla="*/ 4263214 h 6857999"/>
              <a:gd name="connsiteX894" fmla="*/ 268584 w 5372098"/>
              <a:gd name="connsiteY894" fmla="*/ 4255270 h 6857999"/>
              <a:gd name="connsiteX895" fmla="*/ 264597 w 5372098"/>
              <a:gd name="connsiteY895" fmla="*/ 4249309 h 6857999"/>
              <a:gd name="connsiteX896" fmla="*/ 260611 w 5372098"/>
              <a:gd name="connsiteY896" fmla="*/ 4244841 h 6857999"/>
              <a:gd name="connsiteX897" fmla="*/ 256626 w 5372098"/>
              <a:gd name="connsiteY897" fmla="*/ 4241861 h 6857999"/>
              <a:gd name="connsiteX898" fmla="*/ 252640 w 5372098"/>
              <a:gd name="connsiteY898" fmla="*/ 4239874 h 6857999"/>
              <a:gd name="connsiteX899" fmla="*/ 248652 w 5372098"/>
              <a:gd name="connsiteY899" fmla="*/ 4239874 h 6857999"/>
              <a:gd name="connsiteX900" fmla="*/ 244665 w 5372098"/>
              <a:gd name="connsiteY900" fmla="*/ 4240867 h 6857999"/>
              <a:gd name="connsiteX901" fmla="*/ 240679 w 5372098"/>
              <a:gd name="connsiteY901" fmla="*/ 4242357 h 6857999"/>
              <a:gd name="connsiteX902" fmla="*/ 237190 w 5372098"/>
              <a:gd name="connsiteY902" fmla="*/ 4244841 h 6857999"/>
              <a:gd name="connsiteX903" fmla="*/ 233703 w 5372098"/>
              <a:gd name="connsiteY903" fmla="*/ 4247324 h 6857999"/>
              <a:gd name="connsiteX904" fmla="*/ 230713 w 5372098"/>
              <a:gd name="connsiteY904" fmla="*/ 4250303 h 6857999"/>
              <a:gd name="connsiteX905" fmla="*/ 229217 w 5372098"/>
              <a:gd name="connsiteY905" fmla="*/ 4253283 h 6857999"/>
              <a:gd name="connsiteX906" fmla="*/ 227225 w 5372098"/>
              <a:gd name="connsiteY906" fmla="*/ 4256262 h 6857999"/>
              <a:gd name="connsiteX907" fmla="*/ 226727 w 5372098"/>
              <a:gd name="connsiteY907" fmla="*/ 4258746 h 6857999"/>
              <a:gd name="connsiteX908" fmla="*/ 224733 w 5372098"/>
              <a:gd name="connsiteY908" fmla="*/ 4256262 h 6857999"/>
              <a:gd name="connsiteX909" fmla="*/ 222241 w 5372098"/>
              <a:gd name="connsiteY909" fmla="*/ 4253283 h 6857999"/>
              <a:gd name="connsiteX910" fmla="*/ 220747 w 5372098"/>
              <a:gd name="connsiteY910" fmla="*/ 4249807 h 6857999"/>
              <a:gd name="connsiteX911" fmla="*/ 218754 w 5372098"/>
              <a:gd name="connsiteY911" fmla="*/ 4245833 h 6857999"/>
              <a:gd name="connsiteX912" fmla="*/ 216261 w 5372098"/>
              <a:gd name="connsiteY912" fmla="*/ 4237391 h 6857999"/>
              <a:gd name="connsiteX913" fmla="*/ 214767 w 5372098"/>
              <a:gd name="connsiteY913" fmla="*/ 4227459 h 6857999"/>
              <a:gd name="connsiteX914" fmla="*/ 213771 w 5372098"/>
              <a:gd name="connsiteY914" fmla="*/ 4216533 h 6857999"/>
              <a:gd name="connsiteX915" fmla="*/ 212275 w 5372098"/>
              <a:gd name="connsiteY915" fmla="*/ 4205110 h 6857999"/>
              <a:gd name="connsiteX916" fmla="*/ 210781 w 5372098"/>
              <a:gd name="connsiteY916" fmla="*/ 4181770 h 6857999"/>
              <a:gd name="connsiteX917" fmla="*/ 209784 w 5372098"/>
              <a:gd name="connsiteY917" fmla="*/ 4170845 h 6857999"/>
              <a:gd name="connsiteX918" fmla="*/ 207791 w 5372098"/>
              <a:gd name="connsiteY918" fmla="*/ 4159918 h 6857999"/>
              <a:gd name="connsiteX919" fmla="*/ 205798 w 5372098"/>
              <a:gd name="connsiteY919" fmla="*/ 4150483 h 6857999"/>
              <a:gd name="connsiteX920" fmla="*/ 204303 w 5372098"/>
              <a:gd name="connsiteY920" fmla="*/ 4146013 h 6857999"/>
              <a:gd name="connsiteX921" fmla="*/ 202808 w 5372098"/>
              <a:gd name="connsiteY921" fmla="*/ 4142041 h 6857999"/>
              <a:gd name="connsiteX922" fmla="*/ 200815 w 5372098"/>
              <a:gd name="connsiteY922" fmla="*/ 4138068 h 6857999"/>
              <a:gd name="connsiteX923" fmla="*/ 198822 w 5372098"/>
              <a:gd name="connsiteY923" fmla="*/ 4134592 h 6857999"/>
              <a:gd name="connsiteX924" fmla="*/ 195832 w 5372098"/>
              <a:gd name="connsiteY924" fmla="*/ 4131612 h 6857999"/>
              <a:gd name="connsiteX925" fmla="*/ 192842 w 5372098"/>
              <a:gd name="connsiteY925" fmla="*/ 4129129 h 6857999"/>
              <a:gd name="connsiteX926" fmla="*/ 190352 w 5372098"/>
              <a:gd name="connsiteY926" fmla="*/ 4127639 h 6857999"/>
              <a:gd name="connsiteX927" fmla="*/ 186365 w 5372098"/>
              <a:gd name="connsiteY927" fmla="*/ 4126149 h 6857999"/>
              <a:gd name="connsiteX928" fmla="*/ 181879 w 5372098"/>
              <a:gd name="connsiteY928" fmla="*/ 4125155 h 6857999"/>
              <a:gd name="connsiteX929" fmla="*/ 177893 w 5372098"/>
              <a:gd name="connsiteY929" fmla="*/ 4125155 h 6857999"/>
              <a:gd name="connsiteX930" fmla="*/ 176399 w 5372098"/>
              <a:gd name="connsiteY930" fmla="*/ 4130618 h 6857999"/>
              <a:gd name="connsiteX931" fmla="*/ 175401 w 5372098"/>
              <a:gd name="connsiteY931" fmla="*/ 4136082 h 6857999"/>
              <a:gd name="connsiteX932" fmla="*/ 173907 w 5372098"/>
              <a:gd name="connsiteY932" fmla="*/ 4142041 h 6857999"/>
              <a:gd name="connsiteX933" fmla="*/ 173409 w 5372098"/>
              <a:gd name="connsiteY933" fmla="*/ 4148000 h 6857999"/>
              <a:gd name="connsiteX934" fmla="*/ 173409 w 5372098"/>
              <a:gd name="connsiteY934" fmla="*/ 4161905 h 6857999"/>
              <a:gd name="connsiteX935" fmla="*/ 174903 w 5372098"/>
              <a:gd name="connsiteY935" fmla="*/ 4176308 h 6857999"/>
              <a:gd name="connsiteX936" fmla="*/ 176399 w 5372098"/>
              <a:gd name="connsiteY936" fmla="*/ 4191703 h 6857999"/>
              <a:gd name="connsiteX937" fmla="*/ 179886 w 5372098"/>
              <a:gd name="connsiteY937" fmla="*/ 4207595 h 6857999"/>
              <a:gd name="connsiteX938" fmla="*/ 183873 w 5372098"/>
              <a:gd name="connsiteY938" fmla="*/ 4223983 h 6857999"/>
              <a:gd name="connsiteX939" fmla="*/ 188357 w 5372098"/>
              <a:gd name="connsiteY939" fmla="*/ 4241861 h 6857999"/>
              <a:gd name="connsiteX940" fmla="*/ 179388 w 5372098"/>
              <a:gd name="connsiteY940" fmla="*/ 4227459 h 6857999"/>
              <a:gd name="connsiteX941" fmla="*/ 169920 w 5372098"/>
              <a:gd name="connsiteY941" fmla="*/ 4215043 h 6857999"/>
              <a:gd name="connsiteX942" fmla="*/ 161449 w 5372098"/>
              <a:gd name="connsiteY942" fmla="*/ 4204614 h 6857999"/>
              <a:gd name="connsiteX943" fmla="*/ 152978 w 5372098"/>
              <a:gd name="connsiteY943" fmla="*/ 4195179 h 6857999"/>
              <a:gd name="connsiteX944" fmla="*/ 137530 w 5372098"/>
              <a:gd name="connsiteY944" fmla="*/ 4177797 h 6857999"/>
              <a:gd name="connsiteX945" fmla="*/ 130056 w 5372098"/>
              <a:gd name="connsiteY945" fmla="*/ 4169355 h 6857999"/>
              <a:gd name="connsiteX946" fmla="*/ 122581 w 5372098"/>
              <a:gd name="connsiteY946" fmla="*/ 4160912 h 6857999"/>
              <a:gd name="connsiteX947" fmla="*/ 116104 w 5372098"/>
              <a:gd name="connsiteY947" fmla="*/ 4150483 h 6857999"/>
              <a:gd name="connsiteX948" fmla="*/ 110125 w 5372098"/>
              <a:gd name="connsiteY948" fmla="*/ 4139060 h 6857999"/>
              <a:gd name="connsiteX949" fmla="*/ 103648 w 5372098"/>
              <a:gd name="connsiteY949" fmla="*/ 4126646 h 6857999"/>
              <a:gd name="connsiteX950" fmla="*/ 98663 w 5372098"/>
              <a:gd name="connsiteY950" fmla="*/ 4111251 h 6857999"/>
              <a:gd name="connsiteX951" fmla="*/ 92683 w 5372098"/>
              <a:gd name="connsiteY951" fmla="*/ 4092876 h 6857999"/>
              <a:gd name="connsiteX952" fmla="*/ 88199 w 5372098"/>
              <a:gd name="connsiteY952" fmla="*/ 4071521 h 6857999"/>
              <a:gd name="connsiteX953" fmla="*/ 83716 w 5372098"/>
              <a:gd name="connsiteY953" fmla="*/ 4046691 h 6857999"/>
              <a:gd name="connsiteX954" fmla="*/ 79729 w 5372098"/>
              <a:gd name="connsiteY954" fmla="*/ 4017887 h 6857999"/>
              <a:gd name="connsiteX955" fmla="*/ 80724 w 5372098"/>
              <a:gd name="connsiteY955" fmla="*/ 4036758 h 6857999"/>
              <a:gd name="connsiteX956" fmla="*/ 80724 w 5372098"/>
              <a:gd name="connsiteY956" fmla="*/ 4050663 h 6857999"/>
              <a:gd name="connsiteX957" fmla="*/ 79729 w 5372098"/>
              <a:gd name="connsiteY957" fmla="*/ 4059106 h 6857999"/>
              <a:gd name="connsiteX958" fmla="*/ 79230 w 5372098"/>
              <a:gd name="connsiteY958" fmla="*/ 4062085 h 6857999"/>
              <a:gd name="connsiteX959" fmla="*/ 78233 w 5372098"/>
              <a:gd name="connsiteY959" fmla="*/ 4063079 h 6857999"/>
              <a:gd name="connsiteX960" fmla="*/ 77237 w 5372098"/>
              <a:gd name="connsiteY960" fmla="*/ 4063575 h 6857999"/>
              <a:gd name="connsiteX961" fmla="*/ 75741 w 5372098"/>
              <a:gd name="connsiteY961" fmla="*/ 4063575 h 6857999"/>
              <a:gd name="connsiteX962" fmla="*/ 74247 w 5372098"/>
              <a:gd name="connsiteY962" fmla="*/ 4062583 h 6857999"/>
              <a:gd name="connsiteX963" fmla="*/ 72753 w 5372098"/>
              <a:gd name="connsiteY963" fmla="*/ 4061092 h 6857999"/>
              <a:gd name="connsiteX964" fmla="*/ 69264 w 5372098"/>
              <a:gd name="connsiteY964" fmla="*/ 4055133 h 6857999"/>
              <a:gd name="connsiteX965" fmla="*/ 64778 w 5372098"/>
              <a:gd name="connsiteY965" fmla="*/ 4047187 h 6857999"/>
              <a:gd name="connsiteX966" fmla="*/ 54812 w 5372098"/>
              <a:gd name="connsiteY966" fmla="*/ 4027322 h 6857999"/>
              <a:gd name="connsiteX967" fmla="*/ 43351 w 5372098"/>
              <a:gd name="connsiteY967" fmla="*/ 4005471 h 6857999"/>
              <a:gd name="connsiteX968" fmla="*/ 37870 w 5372098"/>
              <a:gd name="connsiteY968" fmla="*/ 3995042 h 6857999"/>
              <a:gd name="connsiteX969" fmla="*/ 31890 w 5372098"/>
              <a:gd name="connsiteY969" fmla="*/ 3986104 h 6857999"/>
              <a:gd name="connsiteX970" fmla="*/ 25911 w 5372098"/>
              <a:gd name="connsiteY970" fmla="*/ 3978654 h 6857999"/>
              <a:gd name="connsiteX971" fmla="*/ 22922 w 5372098"/>
              <a:gd name="connsiteY971" fmla="*/ 3975675 h 6857999"/>
              <a:gd name="connsiteX972" fmla="*/ 19932 w 5372098"/>
              <a:gd name="connsiteY972" fmla="*/ 3974184 h 6857999"/>
              <a:gd name="connsiteX973" fmla="*/ 22922 w 5372098"/>
              <a:gd name="connsiteY973" fmla="*/ 3963259 h 6857999"/>
              <a:gd name="connsiteX974" fmla="*/ 23918 w 5372098"/>
              <a:gd name="connsiteY974" fmla="*/ 3959287 h 6857999"/>
              <a:gd name="connsiteX975" fmla="*/ 25911 w 5372098"/>
              <a:gd name="connsiteY975" fmla="*/ 3955810 h 6857999"/>
              <a:gd name="connsiteX976" fmla="*/ 26907 w 5372098"/>
              <a:gd name="connsiteY976" fmla="*/ 3954319 h 6857999"/>
              <a:gd name="connsiteX977" fmla="*/ 28402 w 5372098"/>
              <a:gd name="connsiteY977" fmla="*/ 3952334 h 6857999"/>
              <a:gd name="connsiteX978" fmla="*/ 30397 w 5372098"/>
              <a:gd name="connsiteY978" fmla="*/ 3951836 h 6857999"/>
              <a:gd name="connsiteX979" fmla="*/ 31392 w 5372098"/>
              <a:gd name="connsiteY979" fmla="*/ 3951836 h 6857999"/>
              <a:gd name="connsiteX980" fmla="*/ 33387 w 5372098"/>
              <a:gd name="connsiteY980" fmla="*/ 3952334 h 6857999"/>
              <a:gd name="connsiteX981" fmla="*/ 34881 w 5372098"/>
              <a:gd name="connsiteY981" fmla="*/ 3952830 h 6857999"/>
              <a:gd name="connsiteX982" fmla="*/ 38368 w 5372098"/>
              <a:gd name="connsiteY982" fmla="*/ 3956802 h 6857999"/>
              <a:gd name="connsiteX983" fmla="*/ 41856 w 5372098"/>
              <a:gd name="connsiteY983" fmla="*/ 3962265 h 6857999"/>
              <a:gd name="connsiteX984" fmla="*/ 45344 w 5372098"/>
              <a:gd name="connsiteY984" fmla="*/ 3967729 h 6857999"/>
              <a:gd name="connsiteX985" fmla="*/ 52819 w 5372098"/>
              <a:gd name="connsiteY985" fmla="*/ 3982130 h 6857999"/>
              <a:gd name="connsiteX986" fmla="*/ 56805 w 5372098"/>
              <a:gd name="connsiteY986" fmla="*/ 3989083 h 6857999"/>
              <a:gd name="connsiteX987" fmla="*/ 60792 w 5372098"/>
              <a:gd name="connsiteY987" fmla="*/ 3994546 h 6857999"/>
              <a:gd name="connsiteX988" fmla="*/ 64778 w 5372098"/>
              <a:gd name="connsiteY988" fmla="*/ 4000009 h 6857999"/>
              <a:gd name="connsiteX989" fmla="*/ 66274 w 5372098"/>
              <a:gd name="connsiteY989" fmla="*/ 4001498 h 6857999"/>
              <a:gd name="connsiteX990" fmla="*/ 68764 w 5372098"/>
              <a:gd name="connsiteY990" fmla="*/ 4003485 h 6857999"/>
              <a:gd name="connsiteX991" fmla="*/ 70261 w 5372098"/>
              <a:gd name="connsiteY991" fmla="*/ 4004477 h 6857999"/>
              <a:gd name="connsiteX992" fmla="*/ 72254 w 5372098"/>
              <a:gd name="connsiteY992" fmla="*/ 4004477 h 6857999"/>
              <a:gd name="connsiteX993" fmla="*/ 74247 w 5372098"/>
              <a:gd name="connsiteY993" fmla="*/ 4004477 h 6857999"/>
              <a:gd name="connsiteX994" fmla="*/ 76240 w 5372098"/>
              <a:gd name="connsiteY994" fmla="*/ 4003981 h 6857999"/>
              <a:gd name="connsiteX995" fmla="*/ 76240 w 5372098"/>
              <a:gd name="connsiteY995" fmla="*/ 3985606 h 6857999"/>
              <a:gd name="connsiteX996" fmla="*/ 75741 w 5372098"/>
              <a:gd name="connsiteY996" fmla="*/ 3970212 h 6857999"/>
              <a:gd name="connsiteX997" fmla="*/ 76240 w 5372098"/>
              <a:gd name="connsiteY997" fmla="*/ 3956802 h 6857999"/>
              <a:gd name="connsiteX998" fmla="*/ 76739 w 5372098"/>
              <a:gd name="connsiteY998" fmla="*/ 3945381 h 6857999"/>
              <a:gd name="connsiteX999" fmla="*/ 77237 w 5372098"/>
              <a:gd name="connsiteY999" fmla="*/ 3935448 h 6857999"/>
              <a:gd name="connsiteX1000" fmla="*/ 78233 w 5372098"/>
              <a:gd name="connsiteY1000" fmla="*/ 3927006 h 6857999"/>
              <a:gd name="connsiteX1001" fmla="*/ 80227 w 5372098"/>
              <a:gd name="connsiteY1001" fmla="*/ 3918563 h 6857999"/>
              <a:gd name="connsiteX1002" fmla="*/ 81223 w 5372098"/>
              <a:gd name="connsiteY1002" fmla="*/ 3912108 h 6857999"/>
              <a:gd name="connsiteX1003" fmla="*/ 84710 w 5372098"/>
              <a:gd name="connsiteY1003" fmla="*/ 3898698 h 6857999"/>
              <a:gd name="connsiteX1004" fmla="*/ 88697 w 5372098"/>
              <a:gd name="connsiteY1004" fmla="*/ 3884793 h 6857999"/>
              <a:gd name="connsiteX1005" fmla="*/ 93182 w 5372098"/>
              <a:gd name="connsiteY1005" fmla="*/ 3867909 h 6857999"/>
              <a:gd name="connsiteX1006" fmla="*/ 95176 w 5372098"/>
              <a:gd name="connsiteY1006" fmla="*/ 3856982 h 6857999"/>
              <a:gd name="connsiteX1007" fmla="*/ 45296 w 5372098"/>
              <a:gd name="connsiteY1007" fmla="*/ 3675642 h 6857999"/>
              <a:gd name="connsiteX1008" fmla="*/ 45806 w 5372098"/>
              <a:gd name="connsiteY1008" fmla="*/ 3675642 h 6857999"/>
              <a:gd name="connsiteX1009" fmla="*/ 46317 w 5372098"/>
              <a:gd name="connsiteY1009" fmla="*/ 3677124 h 6857999"/>
              <a:gd name="connsiteX1010" fmla="*/ 46317 w 5372098"/>
              <a:gd name="connsiteY1010" fmla="*/ 3679594 h 6857999"/>
              <a:gd name="connsiteX1011" fmla="*/ 46827 w 5372098"/>
              <a:gd name="connsiteY1011" fmla="*/ 3688487 h 6857999"/>
              <a:gd name="connsiteX1012" fmla="*/ 46827 w 5372098"/>
              <a:gd name="connsiteY1012" fmla="*/ 3712199 h 6857999"/>
              <a:gd name="connsiteX1013" fmla="*/ 46827 w 5372098"/>
              <a:gd name="connsiteY1013" fmla="*/ 3724055 h 6857999"/>
              <a:gd name="connsiteX1014" fmla="*/ 47339 w 5372098"/>
              <a:gd name="connsiteY1014" fmla="*/ 3732947 h 6857999"/>
              <a:gd name="connsiteX1015" fmla="*/ 34562 w 5372098"/>
              <a:gd name="connsiteY1015" fmla="*/ 3731960 h 6857999"/>
              <a:gd name="connsiteX1016" fmla="*/ 27919 w 5372098"/>
              <a:gd name="connsiteY1016" fmla="*/ 3730972 h 6857999"/>
              <a:gd name="connsiteX1017" fmla="*/ 25362 w 5372098"/>
              <a:gd name="connsiteY1017" fmla="*/ 3730477 h 6857999"/>
              <a:gd name="connsiteX1018" fmla="*/ 22295 w 5372098"/>
              <a:gd name="connsiteY1018" fmla="*/ 3728996 h 6857999"/>
              <a:gd name="connsiteX1019" fmla="*/ 19740 w 5372098"/>
              <a:gd name="connsiteY1019" fmla="*/ 3727514 h 6857999"/>
              <a:gd name="connsiteX1020" fmla="*/ 16674 w 5372098"/>
              <a:gd name="connsiteY1020" fmla="*/ 3725044 h 6857999"/>
              <a:gd name="connsiteX1021" fmla="*/ 14630 w 5372098"/>
              <a:gd name="connsiteY1021" fmla="*/ 3722079 h 6857999"/>
              <a:gd name="connsiteX1022" fmla="*/ 12585 w 5372098"/>
              <a:gd name="connsiteY1022" fmla="*/ 3719116 h 6857999"/>
              <a:gd name="connsiteX1023" fmla="*/ 11053 w 5372098"/>
              <a:gd name="connsiteY1023" fmla="*/ 3714175 h 6857999"/>
              <a:gd name="connsiteX1024" fmla="*/ 9518 w 5372098"/>
              <a:gd name="connsiteY1024" fmla="*/ 3709235 h 6857999"/>
              <a:gd name="connsiteX1025" fmla="*/ 7987 w 5372098"/>
              <a:gd name="connsiteY1025" fmla="*/ 3703801 h 6857999"/>
              <a:gd name="connsiteX1026" fmla="*/ 7475 w 5372098"/>
              <a:gd name="connsiteY1026" fmla="*/ 3696390 h 6857999"/>
              <a:gd name="connsiteX1027" fmla="*/ 10030 w 5372098"/>
              <a:gd name="connsiteY1027" fmla="*/ 3693922 h 6857999"/>
              <a:gd name="connsiteX1028" fmla="*/ 12585 w 5372098"/>
              <a:gd name="connsiteY1028" fmla="*/ 3692933 h 6857999"/>
              <a:gd name="connsiteX1029" fmla="*/ 15652 w 5372098"/>
              <a:gd name="connsiteY1029" fmla="*/ 3692933 h 6857999"/>
              <a:gd name="connsiteX1030" fmla="*/ 18208 w 5372098"/>
              <a:gd name="connsiteY1030" fmla="*/ 3693922 h 6857999"/>
              <a:gd name="connsiteX1031" fmla="*/ 21275 w 5372098"/>
              <a:gd name="connsiteY1031" fmla="*/ 3696390 h 6857999"/>
              <a:gd name="connsiteX1032" fmla="*/ 23830 w 5372098"/>
              <a:gd name="connsiteY1032" fmla="*/ 3698366 h 6857999"/>
              <a:gd name="connsiteX1033" fmla="*/ 29450 w 5372098"/>
              <a:gd name="connsiteY1033" fmla="*/ 3702813 h 6857999"/>
              <a:gd name="connsiteX1034" fmla="*/ 31495 w 5372098"/>
              <a:gd name="connsiteY1034" fmla="*/ 3705283 h 6857999"/>
              <a:gd name="connsiteX1035" fmla="*/ 34050 w 5372098"/>
              <a:gd name="connsiteY1035" fmla="*/ 3706272 h 6857999"/>
              <a:gd name="connsiteX1036" fmla="*/ 36096 w 5372098"/>
              <a:gd name="connsiteY1036" fmla="*/ 3707753 h 6857999"/>
              <a:gd name="connsiteX1037" fmla="*/ 37629 w 5372098"/>
              <a:gd name="connsiteY1037" fmla="*/ 3706764 h 6857999"/>
              <a:gd name="connsiteX1038" fmla="*/ 39162 w 5372098"/>
              <a:gd name="connsiteY1038" fmla="*/ 3705283 h 6857999"/>
              <a:gd name="connsiteX1039" fmla="*/ 39672 w 5372098"/>
              <a:gd name="connsiteY1039" fmla="*/ 3701825 h 6857999"/>
              <a:gd name="connsiteX1040" fmla="*/ 40184 w 5372098"/>
              <a:gd name="connsiteY1040" fmla="*/ 3696390 h 6857999"/>
              <a:gd name="connsiteX1041" fmla="*/ 40184 w 5372098"/>
              <a:gd name="connsiteY1041" fmla="*/ 3688981 h 6857999"/>
              <a:gd name="connsiteX1042" fmla="*/ 43252 w 5372098"/>
              <a:gd name="connsiteY1042" fmla="*/ 3678113 h 6857999"/>
              <a:gd name="connsiteX1043" fmla="*/ 44783 w 5372098"/>
              <a:gd name="connsiteY1043" fmla="*/ 3676137 h 6857999"/>
              <a:gd name="connsiteX1044" fmla="*/ 0 w 5372098"/>
              <a:gd name="connsiteY1044" fmla="*/ 3573490 h 6857999"/>
              <a:gd name="connsiteX1045" fmla="*/ 5270 w 5372098"/>
              <a:gd name="connsiteY1045" fmla="*/ 3578420 h 6857999"/>
              <a:gd name="connsiteX1046" fmla="*/ 8145 w 5372098"/>
              <a:gd name="connsiteY1046" fmla="*/ 3580885 h 6857999"/>
              <a:gd name="connsiteX1047" fmla="*/ 11020 w 5372098"/>
              <a:gd name="connsiteY1047" fmla="*/ 3582364 h 6857999"/>
              <a:gd name="connsiteX1048" fmla="*/ 14374 w 5372098"/>
              <a:gd name="connsiteY1048" fmla="*/ 3583350 h 6857999"/>
              <a:gd name="connsiteX1049" fmla="*/ 17728 w 5372098"/>
              <a:gd name="connsiteY1049" fmla="*/ 3583842 h 6857999"/>
              <a:gd name="connsiteX1050" fmla="*/ 21082 w 5372098"/>
              <a:gd name="connsiteY1050" fmla="*/ 3583842 h 6857999"/>
              <a:gd name="connsiteX1051" fmla="*/ 24916 w 5372098"/>
              <a:gd name="connsiteY1051" fmla="*/ 3583350 h 6857999"/>
              <a:gd name="connsiteX1052" fmla="*/ 24436 w 5372098"/>
              <a:gd name="connsiteY1052" fmla="*/ 3610463 h 6857999"/>
              <a:gd name="connsiteX1053" fmla="*/ 22998 w 5372098"/>
              <a:gd name="connsiteY1053" fmla="*/ 3623281 h 6857999"/>
              <a:gd name="connsiteX1054" fmla="*/ 21562 w 5372098"/>
              <a:gd name="connsiteY1054" fmla="*/ 3634619 h 6857999"/>
              <a:gd name="connsiteX1055" fmla="*/ 20603 w 5372098"/>
              <a:gd name="connsiteY1055" fmla="*/ 3639548 h 6857999"/>
              <a:gd name="connsiteX1056" fmla="*/ 18686 w 5372098"/>
              <a:gd name="connsiteY1056" fmla="*/ 3644479 h 6857999"/>
              <a:gd name="connsiteX1057" fmla="*/ 17249 w 5372098"/>
              <a:gd name="connsiteY1057" fmla="*/ 3649409 h 6857999"/>
              <a:gd name="connsiteX1058" fmla="*/ 14855 w 5372098"/>
              <a:gd name="connsiteY1058" fmla="*/ 3653846 h 6857999"/>
              <a:gd name="connsiteX1059" fmla="*/ 12456 w 5372098"/>
              <a:gd name="connsiteY1059" fmla="*/ 3657295 h 6857999"/>
              <a:gd name="connsiteX1060" fmla="*/ 10061 w 5372098"/>
              <a:gd name="connsiteY1060" fmla="*/ 3660747 h 6857999"/>
              <a:gd name="connsiteX1061" fmla="*/ 7188 w 5372098"/>
              <a:gd name="connsiteY1061" fmla="*/ 3663212 h 6857999"/>
              <a:gd name="connsiteX1062" fmla="*/ 3353 w 5372098"/>
              <a:gd name="connsiteY1062" fmla="*/ 3665676 h 6857999"/>
              <a:gd name="connsiteX1063" fmla="*/ 6708 w 5372098"/>
              <a:gd name="connsiteY1063" fmla="*/ 3653351 h 6857999"/>
              <a:gd name="connsiteX1064" fmla="*/ 8623 w 5372098"/>
              <a:gd name="connsiteY1064" fmla="*/ 3642507 h 6857999"/>
              <a:gd name="connsiteX1065" fmla="*/ 10542 w 5372098"/>
              <a:gd name="connsiteY1065" fmla="*/ 3632647 h 6857999"/>
              <a:gd name="connsiteX1066" fmla="*/ 10542 w 5372098"/>
              <a:gd name="connsiteY1066" fmla="*/ 3623281 h 6857999"/>
              <a:gd name="connsiteX1067" fmla="*/ 10061 w 5372098"/>
              <a:gd name="connsiteY1067" fmla="*/ 3612929 h 6857999"/>
              <a:gd name="connsiteX1068" fmla="*/ 7665 w 5372098"/>
              <a:gd name="connsiteY1068" fmla="*/ 3601590 h 6857999"/>
              <a:gd name="connsiteX1069" fmla="*/ 4311 w 5372098"/>
              <a:gd name="connsiteY1069" fmla="*/ 3588772 h 6857999"/>
              <a:gd name="connsiteX1070" fmla="*/ 868994 w 5372098"/>
              <a:gd name="connsiteY1070" fmla="*/ 1819479 h 6857999"/>
              <a:gd name="connsiteX1071" fmla="*/ 870006 w 5372098"/>
              <a:gd name="connsiteY1071" fmla="*/ 1820463 h 6857999"/>
              <a:gd name="connsiteX1072" fmla="*/ 871015 w 5372098"/>
              <a:gd name="connsiteY1072" fmla="*/ 1822432 h 6857999"/>
              <a:gd name="connsiteX1073" fmla="*/ 872024 w 5372098"/>
              <a:gd name="connsiteY1073" fmla="*/ 1826859 h 6857999"/>
              <a:gd name="connsiteX1074" fmla="*/ 872024 w 5372098"/>
              <a:gd name="connsiteY1074" fmla="*/ 1831781 h 6857999"/>
              <a:gd name="connsiteX1075" fmla="*/ 871519 w 5372098"/>
              <a:gd name="connsiteY1075" fmla="*/ 1838176 h 6857999"/>
              <a:gd name="connsiteX1076" fmla="*/ 870509 w 5372098"/>
              <a:gd name="connsiteY1076" fmla="*/ 1845556 h 6857999"/>
              <a:gd name="connsiteX1077" fmla="*/ 868994 w 5372098"/>
              <a:gd name="connsiteY1077" fmla="*/ 1852937 h 6857999"/>
              <a:gd name="connsiteX1078" fmla="*/ 863944 w 5372098"/>
              <a:gd name="connsiteY1078" fmla="*/ 1869666 h 6857999"/>
              <a:gd name="connsiteX1079" fmla="*/ 858389 w 5372098"/>
              <a:gd name="connsiteY1079" fmla="*/ 1887378 h 6857999"/>
              <a:gd name="connsiteX1080" fmla="*/ 853340 w 5372098"/>
              <a:gd name="connsiteY1080" fmla="*/ 1904600 h 6857999"/>
              <a:gd name="connsiteX1081" fmla="*/ 849298 w 5372098"/>
              <a:gd name="connsiteY1081" fmla="*/ 1921820 h 6857999"/>
              <a:gd name="connsiteX1082" fmla="*/ 847277 w 5372098"/>
              <a:gd name="connsiteY1082" fmla="*/ 1929201 h 6857999"/>
              <a:gd name="connsiteX1083" fmla="*/ 846774 w 5372098"/>
              <a:gd name="connsiteY1083" fmla="*/ 1936580 h 6857999"/>
              <a:gd name="connsiteX1084" fmla="*/ 843743 w 5372098"/>
              <a:gd name="connsiteY1084" fmla="*/ 1934121 h 6857999"/>
              <a:gd name="connsiteX1085" fmla="*/ 842227 w 5372098"/>
              <a:gd name="connsiteY1085" fmla="*/ 1932151 h 6857999"/>
              <a:gd name="connsiteX1086" fmla="*/ 839701 w 5372098"/>
              <a:gd name="connsiteY1086" fmla="*/ 1929201 h 6857999"/>
              <a:gd name="connsiteX1087" fmla="*/ 838692 w 5372098"/>
              <a:gd name="connsiteY1087" fmla="*/ 1926249 h 6857999"/>
              <a:gd name="connsiteX1088" fmla="*/ 836167 w 5372098"/>
              <a:gd name="connsiteY1088" fmla="*/ 1919852 h 6857999"/>
              <a:gd name="connsiteX1089" fmla="*/ 834653 w 5372098"/>
              <a:gd name="connsiteY1089" fmla="*/ 1912472 h 6857999"/>
              <a:gd name="connsiteX1090" fmla="*/ 834653 w 5372098"/>
              <a:gd name="connsiteY1090" fmla="*/ 1905584 h 6857999"/>
              <a:gd name="connsiteX1091" fmla="*/ 835157 w 5372098"/>
              <a:gd name="connsiteY1091" fmla="*/ 1896726 h 6857999"/>
              <a:gd name="connsiteX1092" fmla="*/ 836167 w 5372098"/>
              <a:gd name="connsiteY1092" fmla="*/ 1888362 h 6857999"/>
              <a:gd name="connsiteX1093" fmla="*/ 838188 w 5372098"/>
              <a:gd name="connsiteY1093" fmla="*/ 1879999 h 6857999"/>
              <a:gd name="connsiteX1094" fmla="*/ 840714 w 5372098"/>
              <a:gd name="connsiteY1094" fmla="*/ 1871634 h 6857999"/>
              <a:gd name="connsiteX1095" fmla="*/ 843743 w 5372098"/>
              <a:gd name="connsiteY1095" fmla="*/ 1862285 h 6857999"/>
              <a:gd name="connsiteX1096" fmla="*/ 847277 w 5372098"/>
              <a:gd name="connsiteY1096" fmla="*/ 1853921 h 6857999"/>
              <a:gd name="connsiteX1097" fmla="*/ 851317 w 5372098"/>
              <a:gd name="connsiteY1097" fmla="*/ 1846049 h 6857999"/>
              <a:gd name="connsiteX1098" fmla="*/ 855358 w 5372098"/>
              <a:gd name="connsiteY1098" fmla="*/ 1838176 h 6857999"/>
              <a:gd name="connsiteX1099" fmla="*/ 859903 w 5372098"/>
              <a:gd name="connsiteY1099" fmla="*/ 1831288 h 6857999"/>
              <a:gd name="connsiteX1100" fmla="*/ 863944 w 5372098"/>
              <a:gd name="connsiteY1100" fmla="*/ 1824400 h 6857999"/>
              <a:gd name="connsiteX1101" fmla="*/ 1469240 w 5372098"/>
              <a:gd name="connsiteY1101" fmla="*/ 979847 h 6857999"/>
              <a:gd name="connsiteX1102" fmla="*/ 1471756 w 5372098"/>
              <a:gd name="connsiteY1102" fmla="*/ 979847 h 6857999"/>
              <a:gd name="connsiteX1103" fmla="*/ 1474273 w 5372098"/>
              <a:gd name="connsiteY1103" fmla="*/ 980349 h 6857999"/>
              <a:gd name="connsiteX1104" fmla="*/ 1476788 w 5372098"/>
              <a:gd name="connsiteY1104" fmla="*/ 981352 h 6857999"/>
              <a:gd name="connsiteX1105" fmla="*/ 1478296 w 5372098"/>
              <a:gd name="connsiteY1105" fmla="*/ 983858 h 6857999"/>
              <a:gd name="connsiteX1106" fmla="*/ 1480814 w 5372098"/>
              <a:gd name="connsiteY1106" fmla="*/ 985864 h 6857999"/>
              <a:gd name="connsiteX1107" fmla="*/ 1484836 w 5372098"/>
              <a:gd name="connsiteY1107" fmla="*/ 991380 h 6857999"/>
              <a:gd name="connsiteX1108" fmla="*/ 1489364 w 5372098"/>
              <a:gd name="connsiteY1108" fmla="*/ 996895 h 6857999"/>
              <a:gd name="connsiteX1109" fmla="*/ 1491880 w 5372098"/>
              <a:gd name="connsiteY1109" fmla="*/ 999904 h 6857999"/>
              <a:gd name="connsiteX1110" fmla="*/ 1494901 w 5372098"/>
              <a:gd name="connsiteY1110" fmla="*/ 1001910 h 6857999"/>
              <a:gd name="connsiteX1111" fmla="*/ 1491880 w 5372098"/>
              <a:gd name="connsiteY1111" fmla="*/ 1007927 h 6857999"/>
              <a:gd name="connsiteX1112" fmla="*/ 1488359 w 5372098"/>
              <a:gd name="connsiteY1112" fmla="*/ 1012941 h 6857999"/>
              <a:gd name="connsiteX1113" fmla="*/ 1482321 w 5372098"/>
              <a:gd name="connsiteY1113" fmla="*/ 1021967 h 6857999"/>
              <a:gd name="connsiteX1114" fmla="*/ 1476285 w 5372098"/>
              <a:gd name="connsiteY1114" fmla="*/ 1028487 h 6857999"/>
              <a:gd name="connsiteX1115" fmla="*/ 1469742 w 5372098"/>
              <a:gd name="connsiteY1115" fmla="*/ 1034504 h 6857999"/>
              <a:gd name="connsiteX1116" fmla="*/ 1457166 w 5372098"/>
              <a:gd name="connsiteY1116" fmla="*/ 1045536 h 6857999"/>
              <a:gd name="connsiteX1117" fmla="*/ 1450625 w 5372098"/>
              <a:gd name="connsiteY1117" fmla="*/ 1051551 h 6857999"/>
              <a:gd name="connsiteX1118" fmla="*/ 1444589 w 5372098"/>
              <a:gd name="connsiteY1118" fmla="*/ 1059575 h 6857999"/>
              <a:gd name="connsiteX1119" fmla="*/ 1443080 w 5372098"/>
              <a:gd name="connsiteY1119" fmla="*/ 1058071 h 6857999"/>
              <a:gd name="connsiteX1120" fmla="*/ 1442576 w 5372098"/>
              <a:gd name="connsiteY1120" fmla="*/ 1055563 h 6857999"/>
              <a:gd name="connsiteX1121" fmla="*/ 1442576 w 5372098"/>
              <a:gd name="connsiteY1121" fmla="*/ 1053557 h 6857999"/>
              <a:gd name="connsiteX1122" fmla="*/ 1442576 w 5372098"/>
              <a:gd name="connsiteY1122" fmla="*/ 1050548 h 6857999"/>
              <a:gd name="connsiteX1123" fmla="*/ 1445095 w 5372098"/>
              <a:gd name="connsiteY1123" fmla="*/ 1043529 h 6857999"/>
              <a:gd name="connsiteX1124" fmla="*/ 1447607 w 5372098"/>
              <a:gd name="connsiteY1124" fmla="*/ 1036510 h 6857999"/>
              <a:gd name="connsiteX1125" fmla="*/ 1456663 w 5372098"/>
              <a:gd name="connsiteY1125" fmla="*/ 1020464 h 6857999"/>
              <a:gd name="connsiteX1126" fmla="*/ 1461191 w 5372098"/>
              <a:gd name="connsiteY1126" fmla="*/ 1012441 h 6857999"/>
              <a:gd name="connsiteX1127" fmla="*/ 1464713 w 5372098"/>
              <a:gd name="connsiteY1127" fmla="*/ 1004918 h 6857999"/>
              <a:gd name="connsiteX1128" fmla="*/ 1449621 w 5372098"/>
              <a:gd name="connsiteY1128" fmla="*/ 997898 h 6857999"/>
              <a:gd name="connsiteX1129" fmla="*/ 1454148 w 5372098"/>
              <a:gd name="connsiteY1129" fmla="*/ 991881 h 6857999"/>
              <a:gd name="connsiteX1130" fmla="*/ 1458677 w 5372098"/>
              <a:gd name="connsiteY1130" fmla="*/ 987369 h 6857999"/>
              <a:gd name="connsiteX1131" fmla="*/ 1462197 w 5372098"/>
              <a:gd name="connsiteY1131" fmla="*/ 983858 h 6857999"/>
              <a:gd name="connsiteX1132" fmla="*/ 1465719 w 5372098"/>
              <a:gd name="connsiteY1132" fmla="*/ 981352 h 6857999"/>
              <a:gd name="connsiteX1133" fmla="*/ 1355374 w 5372098"/>
              <a:gd name="connsiteY1133" fmla="*/ 506462 h 6857999"/>
              <a:gd name="connsiteX1134" fmla="*/ 1357368 w 5372098"/>
              <a:gd name="connsiteY1134" fmla="*/ 506960 h 6857999"/>
              <a:gd name="connsiteX1135" fmla="*/ 1359858 w 5372098"/>
              <a:gd name="connsiteY1135" fmla="*/ 508952 h 6857999"/>
              <a:gd name="connsiteX1136" fmla="*/ 1361853 w 5372098"/>
              <a:gd name="connsiteY1136" fmla="*/ 511441 h 6857999"/>
              <a:gd name="connsiteX1137" fmla="*/ 1364344 w 5372098"/>
              <a:gd name="connsiteY1137" fmla="*/ 514925 h 6857999"/>
              <a:gd name="connsiteX1138" fmla="*/ 1366339 w 5372098"/>
              <a:gd name="connsiteY1138" fmla="*/ 519404 h 6857999"/>
              <a:gd name="connsiteX1139" fmla="*/ 1367832 w 5372098"/>
              <a:gd name="connsiteY1139" fmla="*/ 525379 h 6857999"/>
              <a:gd name="connsiteX1140" fmla="*/ 1361853 w 5372098"/>
              <a:gd name="connsiteY1140" fmla="*/ 526872 h 6857999"/>
              <a:gd name="connsiteX1141" fmla="*/ 1356371 w 5372098"/>
              <a:gd name="connsiteY1141" fmla="*/ 529361 h 6857999"/>
              <a:gd name="connsiteX1142" fmla="*/ 1351388 w 5372098"/>
              <a:gd name="connsiteY1142" fmla="*/ 532347 h 6857999"/>
              <a:gd name="connsiteX1143" fmla="*/ 1346405 w 5372098"/>
              <a:gd name="connsiteY1143" fmla="*/ 535833 h 6857999"/>
              <a:gd name="connsiteX1144" fmla="*/ 1342419 w 5372098"/>
              <a:gd name="connsiteY1144" fmla="*/ 539815 h 6857999"/>
              <a:gd name="connsiteX1145" fmla="*/ 1339429 w 5372098"/>
              <a:gd name="connsiteY1145" fmla="*/ 544296 h 6857999"/>
              <a:gd name="connsiteX1146" fmla="*/ 1335939 w 5372098"/>
              <a:gd name="connsiteY1146" fmla="*/ 548775 h 6857999"/>
              <a:gd name="connsiteX1147" fmla="*/ 1333449 w 5372098"/>
              <a:gd name="connsiteY1147" fmla="*/ 553753 h 6857999"/>
              <a:gd name="connsiteX1148" fmla="*/ 1330958 w 5372098"/>
              <a:gd name="connsiteY1148" fmla="*/ 559726 h 6857999"/>
              <a:gd name="connsiteX1149" fmla="*/ 1329463 w 5372098"/>
              <a:gd name="connsiteY1149" fmla="*/ 564705 h 6857999"/>
              <a:gd name="connsiteX1150" fmla="*/ 1328964 w 5372098"/>
              <a:gd name="connsiteY1150" fmla="*/ 570180 h 6857999"/>
              <a:gd name="connsiteX1151" fmla="*/ 1328468 w 5372098"/>
              <a:gd name="connsiteY1151" fmla="*/ 575656 h 6857999"/>
              <a:gd name="connsiteX1152" fmla="*/ 1328468 w 5372098"/>
              <a:gd name="connsiteY1152" fmla="*/ 580635 h 6857999"/>
              <a:gd name="connsiteX1153" fmla="*/ 1329463 w 5372098"/>
              <a:gd name="connsiteY1153" fmla="*/ 586111 h 6857999"/>
              <a:gd name="connsiteX1154" fmla="*/ 1330460 w 5372098"/>
              <a:gd name="connsiteY1154" fmla="*/ 590591 h 6857999"/>
              <a:gd name="connsiteX1155" fmla="*/ 1332950 w 5372098"/>
              <a:gd name="connsiteY1155" fmla="*/ 594573 h 6857999"/>
              <a:gd name="connsiteX1156" fmla="*/ 1324977 w 5372098"/>
              <a:gd name="connsiteY1156" fmla="*/ 602538 h 6857999"/>
              <a:gd name="connsiteX1157" fmla="*/ 1317504 w 5372098"/>
              <a:gd name="connsiteY1157" fmla="*/ 610004 h 6857999"/>
              <a:gd name="connsiteX1158" fmla="*/ 1302555 w 5372098"/>
              <a:gd name="connsiteY1158" fmla="*/ 622449 h 6857999"/>
              <a:gd name="connsiteX1159" fmla="*/ 1289599 w 5372098"/>
              <a:gd name="connsiteY1159" fmla="*/ 633898 h 6857999"/>
              <a:gd name="connsiteX1160" fmla="*/ 1283621 w 5372098"/>
              <a:gd name="connsiteY1160" fmla="*/ 639872 h 6857999"/>
              <a:gd name="connsiteX1161" fmla="*/ 1278636 w 5372098"/>
              <a:gd name="connsiteY1161" fmla="*/ 644850 h 6857999"/>
              <a:gd name="connsiteX1162" fmla="*/ 1273653 w 5372098"/>
              <a:gd name="connsiteY1162" fmla="*/ 650825 h 6857999"/>
              <a:gd name="connsiteX1163" fmla="*/ 1269666 w 5372098"/>
              <a:gd name="connsiteY1163" fmla="*/ 655802 h 6857999"/>
              <a:gd name="connsiteX1164" fmla="*/ 1266677 w 5372098"/>
              <a:gd name="connsiteY1164" fmla="*/ 662274 h 6857999"/>
              <a:gd name="connsiteX1165" fmla="*/ 1264683 w 5372098"/>
              <a:gd name="connsiteY1165" fmla="*/ 668247 h 6857999"/>
              <a:gd name="connsiteX1166" fmla="*/ 1263687 w 5372098"/>
              <a:gd name="connsiteY1166" fmla="*/ 675216 h 6857999"/>
              <a:gd name="connsiteX1167" fmla="*/ 1263188 w 5372098"/>
              <a:gd name="connsiteY1167" fmla="*/ 682683 h 6857999"/>
              <a:gd name="connsiteX1168" fmla="*/ 1264185 w 5372098"/>
              <a:gd name="connsiteY1168" fmla="*/ 690648 h 6857999"/>
              <a:gd name="connsiteX1169" fmla="*/ 1265680 w 5372098"/>
              <a:gd name="connsiteY1169" fmla="*/ 699608 h 6857999"/>
              <a:gd name="connsiteX1170" fmla="*/ 1262193 w 5372098"/>
              <a:gd name="connsiteY1170" fmla="*/ 703591 h 6857999"/>
              <a:gd name="connsiteX1171" fmla="*/ 1259702 w 5372098"/>
              <a:gd name="connsiteY1171" fmla="*/ 706080 h 6857999"/>
              <a:gd name="connsiteX1172" fmla="*/ 1257707 w 5372098"/>
              <a:gd name="connsiteY1172" fmla="*/ 706578 h 6857999"/>
              <a:gd name="connsiteX1173" fmla="*/ 1257209 w 5372098"/>
              <a:gd name="connsiteY1173" fmla="*/ 706578 h 6857999"/>
              <a:gd name="connsiteX1174" fmla="*/ 1256711 w 5372098"/>
              <a:gd name="connsiteY1174" fmla="*/ 706080 h 6857999"/>
              <a:gd name="connsiteX1175" fmla="*/ 1256212 w 5372098"/>
              <a:gd name="connsiteY1175" fmla="*/ 704586 h 6857999"/>
              <a:gd name="connsiteX1176" fmla="*/ 1256212 w 5372098"/>
              <a:gd name="connsiteY1176" fmla="*/ 702097 h 6857999"/>
              <a:gd name="connsiteX1177" fmla="*/ 1257209 w 5372098"/>
              <a:gd name="connsiteY1177" fmla="*/ 699110 h 6857999"/>
              <a:gd name="connsiteX1178" fmla="*/ 1258207 w 5372098"/>
              <a:gd name="connsiteY1178" fmla="*/ 696621 h 6857999"/>
              <a:gd name="connsiteX1179" fmla="*/ 1250233 w 5372098"/>
              <a:gd name="connsiteY1179" fmla="*/ 697618 h 6857999"/>
              <a:gd name="connsiteX1180" fmla="*/ 1242758 w 5372098"/>
              <a:gd name="connsiteY1180" fmla="*/ 700604 h 6857999"/>
              <a:gd name="connsiteX1181" fmla="*/ 1235284 w 5372098"/>
              <a:gd name="connsiteY1181" fmla="*/ 704586 h 6857999"/>
              <a:gd name="connsiteX1182" fmla="*/ 1228307 w 5372098"/>
              <a:gd name="connsiteY1182" fmla="*/ 709067 h 6857999"/>
              <a:gd name="connsiteX1183" fmla="*/ 1221331 w 5372098"/>
              <a:gd name="connsiteY1183" fmla="*/ 714543 h 6857999"/>
              <a:gd name="connsiteX1184" fmla="*/ 1214355 w 5372098"/>
              <a:gd name="connsiteY1184" fmla="*/ 721014 h 6857999"/>
              <a:gd name="connsiteX1185" fmla="*/ 1207378 w 5372098"/>
              <a:gd name="connsiteY1185" fmla="*/ 728481 h 6857999"/>
              <a:gd name="connsiteX1186" fmla="*/ 1200402 w 5372098"/>
              <a:gd name="connsiteY1186" fmla="*/ 736943 h 6857999"/>
              <a:gd name="connsiteX1187" fmla="*/ 1194423 w 5372098"/>
              <a:gd name="connsiteY1187" fmla="*/ 745406 h 6857999"/>
              <a:gd name="connsiteX1188" fmla="*/ 1187946 w 5372098"/>
              <a:gd name="connsiteY1188" fmla="*/ 754865 h 6857999"/>
              <a:gd name="connsiteX1189" fmla="*/ 1181467 w 5372098"/>
              <a:gd name="connsiteY1189" fmla="*/ 764820 h 6857999"/>
              <a:gd name="connsiteX1190" fmla="*/ 1175987 w 5372098"/>
              <a:gd name="connsiteY1190" fmla="*/ 775274 h 6857999"/>
              <a:gd name="connsiteX1191" fmla="*/ 1164028 w 5372098"/>
              <a:gd name="connsiteY1191" fmla="*/ 798172 h 6857999"/>
              <a:gd name="connsiteX1192" fmla="*/ 1152069 w 5372098"/>
              <a:gd name="connsiteY1192" fmla="*/ 821569 h 6857999"/>
              <a:gd name="connsiteX1193" fmla="*/ 1129147 w 5372098"/>
              <a:gd name="connsiteY1193" fmla="*/ 871349 h 6857999"/>
              <a:gd name="connsiteX1194" fmla="*/ 1117686 w 5372098"/>
              <a:gd name="connsiteY1194" fmla="*/ 896239 h 6857999"/>
              <a:gd name="connsiteX1195" fmla="*/ 1105726 w 5372098"/>
              <a:gd name="connsiteY1195" fmla="*/ 920134 h 6857999"/>
              <a:gd name="connsiteX1196" fmla="*/ 1093269 w 5372098"/>
              <a:gd name="connsiteY1196" fmla="*/ 943530 h 6857999"/>
              <a:gd name="connsiteX1197" fmla="*/ 1080811 w 5372098"/>
              <a:gd name="connsiteY1197" fmla="*/ 965433 h 6857999"/>
              <a:gd name="connsiteX1198" fmla="*/ 1074831 w 5372098"/>
              <a:gd name="connsiteY1198" fmla="*/ 975389 h 6857999"/>
              <a:gd name="connsiteX1199" fmla="*/ 1067855 w 5372098"/>
              <a:gd name="connsiteY1199" fmla="*/ 984847 h 6857999"/>
              <a:gd name="connsiteX1200" fmla="*/ 1060879 w 5372098"/>
              <a:gd name="connsiteY1200" fmla="*/ 993808 h 6857999"/>
              <a:gd name="connsiteX1201" fmla="*/ 1053903 w 5372098"/>
              <a:gd name="connsiteY1201" fmla="*/ 1002271 h 6857999"/>
              <a:gd name="connsiteX1202" fmla="*/ 1067855 w 5372098"/>
              <a:gd name="connsiteY1202" fmla="*/ 972900 h 6857999"/>
              <a:gd name="connsiteX1203" fmla="*/ 1084797 w 5372098"/>
              <a:gd name="connsiteY1203" fmla="*/ 936064 h 6857999"/>
              <a:gd name="connsiteX1204" fmla="*/ 1126654 w 5372098"/>
              <a:gd name="connsiteY1204" fmla="*/ 848451 h 6857999"/>
              <a:gd name="connsiteX1205" fmla="*/ 1150075 w 5372098"/>
              <a:gd name="connsiteY1205" fmla="*/ 801159 h 6857999"/>
              <a:gd name="connsiteX1206" fmla="*/ 1173994 w 5372098"/>
              <a:gd name="connsiteY1206" fmla="*/ 752874 h 6857999"/>
              <a:gd name="connsiteX1207" fmla="*/ 1198409 w 5372098"/>
              <a:gd name="connsiteY1207" fmla="*/ 706080 h 6857999"/>
              <a:gd name="connsiteX1208" fmla="*/ 1221831 w 5372098"/>
              <a:gd name="connsiteY1208" fmla="*/ 661278 h 6857999"/>
              <a:gd name="connsiteX1209" fmla="*/ 1225317 w 5372098"/>
              <a:gd name="connsiteY1209" fmla="*/ 660282 h 6857999"/>
              <a:gd name="connsiteX1210" fmla="*/ 1228807 w 5372098"/>
              <a:gd name="connsiteY1210" fmla="*/ 659287 h 6857999"/>
              <a:gd name="connsiteX1211" fmla="*/ 1232294 w 5372098"/>
              <a:gd name="connsiteY1211" fmla="*/ 656798 h 6857999"/>
              <a:gd name="connsiteX1212" fmla="*/ 1234786 w 5372098"/>
              <a:gd name="connsiteY1212" fmla="*/ 654806 h 6857999"/>
              <a:gd name="connsiteX1213" fmla="*/ 1240268 w 5372098"/>
              <a:gd name="connsiteY1213" fmla="*/ 649828 h 6857999"/>
              <a:gd name="connsiteX1214" fmla="*/ 1244751 w 5372098"/>
              <a:gd name="connsiteY1214" fmla="*/ 645847 h 6857999"/>
              <a:gd name="connsiteX1215" fmla="*/ 1246246 w 5372098"/>
              <a:gd name="connsiteY1215" fmla="*/ 644352 h 6857999"/>
              <a:gd name="connsiteX1216" fmla="*/ 1248241 w 5372098"/>
              <a:gd name="connsiteY1216" fmla="*/ 643855 h 6857999"/>
              <a:gd name="connsiteX1217" fmla="*/ 1249236 w 5372098"/>
              <a:gd name="connsiteY1217" fmla="*/ 643357 h 6857999"/>
              <a:gd name="connsiteX1218" fmla="*/ 1250233 w 5372098"/>
              <a:gd name="connsiteY1218" fmla="*/ 644352 h 6857999"/>
              <a:gd name="connsiteX1219" fmla="*/ 1251231 w 5372098"/>
              <a:gd name="connsiteY1219" fmla="*/ 645847 h 6857999"/>
              <a:gd name="connsiteX1220" fmla="*/ 1252226 w 5372098"/>
              <a:gd name="connsiteY1220" fmla="*/ 648833 h 6857999"/>
              <a:gd name="connsiteX1221" fmla="*/ 1252726 w 5372098"/>
              <a:gd name="connsiteY1221" fmla="*/ 659287 h 6857999"/>
              <a:gd name="connsiteX1222" fmla="*/ 1263188 w 5372098"/>
              <a:gd name="connsiteY1222" fmla="*/ 644850 h 6857999"/>
              <a:gd name="connsiteX1223" fmla="*/ 1273154 w 5372098"/>
              <a:gd name="connsiteY1223" fmla="*/ 629917 h 6857999"/>
              <a:gd name="connsiteX1224" fmla="*/ 1283120 w 5372098"/>
              <a:gd name="connsiteY1224" fmla="*/ 614484 h 6857999"/>
              <a:gd name="connsiteX1225" fmla="*/ 1292090 w 5372098"/>
              <a:gd name="connsiteY1225" fmla="*/ 599052 h 6857999"/>
              <a:gd name="connsiteX1226" fmla="*/ 1309033 w 5372098"/>
              <a:gd name="connsiteY1226" fmla="*/ 567691 h 6857999"/>
              <a:gd name="connsiteX1227" fmla="*/ 1324480 w 5372098"/>
              <a:gd name="connsiteY1227" fmla="*/ 540313 h 6857999"/>
              <a:gd name="connsiteX1228" fmla="*/ 1331954 w 5372098"/>
              <a:gd name="connsiteY1228" fmla="*/ 528863 h 6857999"/>
              <a:gd name="connsiteX1229" fmla="*/ 1337934 w 5372098"/>
              <a:gd name="connsiteY1229" fmla="*/ 519404 h 6857999"/>
              <a:gd name="connsiteX1230" fmla="*/ 1344412 w 5372098"/>
              <a:gd name="connsiteY1230" fmla="*/ 512436 h 6857999"/>
              <a:gd name="connsiteX1231" fmla="*/ 1347402 w 5372098"/>
              <a:gd name="connsiteY1231" fmla="*/ 509947 h 6857999"/>
              <a:gd name="connsiteX1232" fmla="*/ 1349892 w 5372098"/>
              <a:gd name="connsiteY1232" fmla="*/ 507458 h 6857999"/>
              <a:gd name="connsiteX1233" fmla="*/ 1352385 w 5372098"/>
              <a:gd name="connsiteY1233" fmla="*/ 506960 h 6857999"/>
              <a:gd name="connsiteX1234" fmla="*/ 2021599 w 5372098"/>
              <a:gd name="connsiteY1234" fmla="*/ 399327 h 6857999"/>
              <a:gd name="connsiteX1235" fmla="*/ 2028077 w 5372098"/>
              <a:gd name="connsiteY1235" fmla="*/ 399827 h 6857999"/>
              <a:gd name="connsiteX1236" fmla="*/ 2030072 w 5372098"/>
              <a:gd name="connsiteY1236" fmla="*/ 400823 h 6857999"/>
              <a:gd name="connsiteX1237" fmla="*/ 2032064 w 5372098"/>
              <a:gd name="connsiteY1237" fmla="*/ 401321 h 6857999"/>
              <a:gd name="connsiteX1238" fmla="*/ 2033559 w 5372098"/>
              <a:gd name="connsiteY1238" fmla="*/ 402317 h 6857999"/>
              <a:gd name="connsiteX1239" fmla="*/ 2034554 w 5372098"/>
              <a:gd name="connsiteY1239" fmla="*/ 403314 h 6857999"/>
              <a:gd name="connsiteX1240" fmla="*/ 2035551 w 5372098"/>
              <a:gd name="connsiteY1240" fmla="*/ 404810 h 6857999"/>
              <a:gd name="connsiteX1241" fmla="*/ 2035551 w 5372098"/>
              <a:gd name="connsiteY1241" fmla="*/ 406304 h 6857999"/>
              <a:gd name="connsiteX1242" fmla="*/ 2035551 w 5372098"/>
              <a:gd name="connsiteY1242" fmla="*/ 410290 h 6857999"/>
              <a:gd name="connsiteX1243" fmla="*/ 2033559 w 5372098"/>
              <a:gd name="connsiteY1243" fmla="*/ 414775 h 6857999"/>
              <a:gd name="connsiteX1244" fmla="*/ 2030568 w 5372098"/>
              <a:gd name="connsiteY1244" fmla="*/ 420256 h 6857999"/>
              <a:gd name="connsiteX1245" fmla="*/ 2026583 w 5372098"/>
              <a:gd name="connsiteY1245" fmla="*/ 425738 h 6857999"/>
              <a:gd name="connsiteX1246" fmla="*/ 2017115 w 5372098"/>
              <a:gd name="connsiteY1246" fmla="*/ 439193 h 6857999"/>
              <a:gd name="connsiteX1247" fmla="*/ 2005655 w 5372098"/>
              <a:gd name="connsiteY1247" fmla="*/ 453643 h 6857999"/>
              <a:gd name="connsiteX1248" fmla="*/ 1992697 w 5372098"/>
              <a:gd name="connsiteY1248" fmla="*/ 470087 h 6857999"/>
              <a:gd name="connsiteX1249" fmla="*/ 1980738 w 5372098"/>
              <a:gd name="connsiteY1249" fmla="*/ 486531 h 6857999"/>
              <a:gd name="connsiteX1250" fmla="*/ 1979745 w 5372098"/>
              <a:gd name="connsiteY1250" fmla="*/ 485534 h 6857999"/>
              <a:gd name="connsiteX1251" fmla="*/ 1979245 w 5372098"/>
              <a:gd name="connsiteY1251" fmla="*/ 483541 h 6857999"/>
              <a:gd name="connsiteX1252" fmla="*/ 1979245 w 5372098"/>
              <a:gd name="connsiteY1252" fmla="*/ 481548 h 6857999"/>
              <a:gd name="connsiteX1253" fmla="*/ 1979745 w 5372098"/>
              <a:gd name="connsiteY1253" fmla="*/ 479554 h 6857999"/>
              <a:gd name="connsiteX1254" fmla="*/ 1981239 w 5372098"/>
              <a:gd name="connsiteY1254" fmla="*/ 475568 h 6857999"/>
              <a:gd name="connsiteX1255" fmla="*/ 1984227 w 5372098"/>
              <a:gd name="connsiteY1255" fmla="*/ 470585 h 6857999"/>
              <a:gd name="connsiteX1256" fmla="*/ 1991702 w 5372098"/>
              <a:gd name="connsiteY1256" fmla="*/ 460619 h 6857999"/>
              <a:gd name="connsiteX1257" fmla="*/ 1999673 w 5372098"/>
              <a:gd name="connsiteY1257" fmla="*/ 450653 h 6857999"/>
              <a:gd name="connsiteX1258" fmla="*/ 1997680 w 5372098"/>
              <a:gd name="connsiteY1258" fmla="*/ 448162 h 6857999"/>
              <a:gd name="connsiteX1259" fmla="*/ 1994692 w 5372098"/>
              <a:gd name="connsiteY1259" fmla="*/ 447166 h 6857999"/>
              <a:gd name="connsiteX1260" fmla="*/ 1992201 w 5372098"/>
              <a:gd name="connsiteY1260" fmla="*/ 445670 h 6857999"/>
              <a:gd name="connsiteX1261" fmla="*/ 1989707 w 5372098"/>
              <a:gd name="connsiteY1261" fmla="*/ 445670 h 6857999"/>
              <a:gd name="connsiteX1262" fmla="*/ 1986721 w 5372098"/>
              <a:gd name="connsiteY1262" fmla="*/ 446667 h 6857999"/>
              <a:gd name="connsiteX1263" fmla="*/ 1983728 w 5372098"/>
              <a:gd name="connsiteY1263" fmla="*/ 447663 h 6857999"/>
              <a:gd name="connsiteX1264" fmla="*/ 1980738 w 5372098"/>
              <a:gd name="connsiteY1264" fmla="*/ 449159 h 6857999"/>
              <a:gd name="connsiteX1265" fmla="*/ 1977251 w 5372098"/>
              <a:gd name="connsiteY1265" fmla="*/ 451650 h 6857999"/>
              <a:gd name="connsiteX1266" fmla="*/ 1976256 w 5372098"/>
              <a:gd name="connsiteY1266" fmla="*/ 448162 h 6857999"/>
              <a:gd name="connsiteX1267" fmla="*/ 1975755 w 5372098"/>
              <a:gd name="connsiteY1267" fmla="*/ 445173 h 6857999"/>
              <a:gd name="connsiteX1268" fmla="*/ 1975755 w 5372098"/>
              <a:gd name="connsiteY1268" fmla="*/ 442680 h 6857999"/>
              <a:gd name="connsiteX1269" fmla="*/ 1975755 w 5372098"/>
              <a:gd name="connsiteY1269" fmla="*/ 439690 h 6857999"/>
              <a:gd name="connsiteX1270" fmla="*/ 1976256 w 5372098"/>
              <a:gd name="connsiteY1270" fmla="*/ 437200 h 6857999"/>
              <a:gd name="connsiteX1271" fmla="*/ 1977251 w 5372098"/>
              <a:gd name="connsiteY1271" fmla="*/ 435207 h 6857999"/>
              <a:gd name="connsiteX1272" fmla="*/ 1978745 w 5372098"/>
              <a:gd name="connsiteY1272" fmla="*/ 433213 h 6857999"/>
              <a:gd name="connsiteX1273" fmla="*/ 1980241 w 5372098"/>
              <a:gd name="connsiteY1273" fmla="*/ 431718 h 6857999"/>
              <a:gd name="connsiteX1274" fmla="*/ 1984227 w 5372098"/>
              <a:gd name="connsiteY1274" fmla="*/ 428728 h 6857999"/>
              <a:gd name="connsiteX1275" fmla="*/ 1988712 w 5372098"/>
              <a:gd name="connsiteY1275" fmla="*/ 426237 h 6857999"/>
              <a:gd name="connsiteX1276" fmla="*/ 1994692 w 5372098"/>
              <a:gd name="connsiteY1276" fmla="*/ 424244 h 6857999"/>
              <a:gd name="connsiteX1277" fmla="*/ 1999673 w 5372098"/>
              <a:gd name="connsiteY1277" fmla="*/ 422249 h 6857999"/>
              <a:gd name="connsiteX1278" fmla="*/ 2010636 w 5372098"/>
              <a:gd name="connsiteY1278" fmla="*/ 418762 h 6857999"/>
              <a:gd name="connsiteX1279" fmla="*/ 2015621 w 5372098"/>
              <a:gd name="connsiteY1279" fmla="*/ 417266 h 6857999"/>
              <a:gd name="connsiteX1280" fmla="*/ 2019109 w 5372098"/>
              <a:gd name="connsiteY1280" fmla="*/ 414775 h 6857999"/>
              <a:gd name="connsiteX1281" fmla="*/ 2022098 w 5372098"/>
              <a:gd name="connsiteY1281" fmla="*/ 412283 h 6857999"/>
              <a:gd name="connsiteX1282" fmla="*/ 2023096 w 5372098"/>
              <a:gd name="connsiteY1282" fmla="*/ 410290 h 6857999"/>
              <a:gd name="connsiteX1283" fmla="*/ 2024092 w 5372098"/>
              <a:gd name="connsiteY1283" fmla="*/ 408796 h 6857999"/>
              <a:gd name="connsiteX1284" fmla="*/ 2024092 w 5372098"/>
              <a:gd name="connsiteY1284" fmla="*/ 406803 h 6857999"/>
              <a:gd name="connsiteX1285" fmla="*/ 2024092 w 5372098"/>
              <a:gd name="connsiteY1285" fmla="*/ 404810 h 6857999"/>
              <a:gd name="connsiteX1286" fmla="*/ 2022597 w 5372098"/>
              <a:gd name="connsiteY1286" fmla="*/ 402317 h 6857999"/>
              <a:gd name="connsiteX1287" fmla="*/ 2144689 w 5372098"/>
              <a:gd name="connsiteY1287" fmla="*/ 307143 h 6857999"/>
              <a:gd name="connsiteX1288" fmla="*/ 2145180 w 5372098"/>
              <a:gd name="connsiteY1288" fmla="*/ 312977 h 6857999"/>
              <a:gd name="connsiteX1289" fmla="*/ 2143713 w 5372098"/>
              <a:gd name="connsiteY1289" fmla="*/ 317839 h 6857999"/>
              <a:gd name="connsiteX1290" fmla="*/ 2142735 w 5372098"/>
              <a:gd name="connsiteY1290" fmla="*/ 324159 h 6857999"/>
              <a:gd name="connsiteX1291" fmla="*/ 2139803 w 5372098"/>
              <a:gd name="connsiteY1291" fmla="*/ 329992 h 6857999"/>
              <a:gd name="connsiteX1292" fmla="*/ 2136385 w 5372098"/>
              <a:gd name="connsiteY1292" fmla="*/ 336313 h 6857999"/>
              <a:gd name="connsiteX1293" fmla="*/ 2132475 w 5372098"/>
              <a:gd name="connsiteY1293" fmla="*/ 343118 h 6857999"/>
              <a:gd name="connsiteX1294" fmla="*/ 2127589 w 5372098"/>
              <a:gd name="connsiteY1294" fmla="*/ 349924 h 6857999"/>
              <a:gd name="connsiteX1295" fmla="*/ 2122216 w 5372098"/>
              <a:gd name="connsiteY1295" fmla="*/ 356730 h 6857999"/>
              <a:gd name="connsiteX1296" fmla="*/ 2119775 w 5372098"/>
              <a:gd name="connsiteY1296" fmla="*/ 355758 h 6857999"/>
              <a:gd name="connsiteX1297" fmla="*/ 2118797 w 5372098"/>
              <a:gd name="connsiteY1297" fmla="*/ 354300 h 6857999"/>
              <a:gd name="connsiteX1298" fmla="*/ 2118797 w 5372098"/>
              <a:gd name="connsiteY1298" fmla="*/ 352840 h 6857999"/>
              <a:gd name="connsiteX1299" fmla="*/ 2118797 w 5372098"/>
              <a:gd name="connsiteY1299" fmla="*/ 350896 h 6857999"/>
              <a:gd name="connsiteX1300" fmla="*/ 2119775 w 5372098"/>
              <a:gd name="connsiteY1300" fmla="*/ 348951 h 6857999"/>
              <a:gd name="connsiteX1301" fmla="*/ 2120750 w 5372098"/>
              <a:gd name="connsiteY1301" fmla="*/ 347007 h 6857999"/>
              <a:gd name="connsiteX1302" fmla="*/ 2124171 w 5372098"/>
              <a:gd name="connsiteY1302" fmla="*/ 341660 h 6857999"/>
              <a:gd name="connsiteX1303" fmla="*/ 2121239 w 5372098"/>
              <a:gd name="connsiteY1303" fmla="*/ 340687 h 6857999"/>
              <a:gd name="connsiteX1304" fmla="*/ 2117820 w 5372098"/>
              <a:gd name="connsiteY1304" fmla="*/ 340687 h 6857999"/>
              <a:gd name="connsiteX1305" fmla="*/ 2115376 w 5372098"/>
              <a:gd name="connsiteY1305" fmla="*/ 340687 h 6857999"/>
              <a:gd name="connsiteX1306" fmla="*/ 2111958 w 5372098"/>
              <a:gd name="connsiteY1306" fmla="*/ 341660 h 6857999"/>
              <a:gd name="connsiteX1307" fmla="*/ 2108538 w 5372098"/>
              <a:gd name="connsiteY1307" fmla="*/ 343118 h 6857999"/>
              <a:gd name="connsiteX1308" fmla="*/ 2105120 w 5372098"/>
              <a:gd name="connsiteY1308" fmla="*/ 344576 h 6857999"/>
              <a:gd name="connsiteX1309" fmla="*/ 2098280 w 5372098"/>
              <a:gd name="connsiteY1309" fmla="*/ 348465 h 6857999"/>
              <a:gd name="connsiteX1310" fmla="*/ 2083625 w 5372098"/>
              <a:gd name="connsiteY1310" fmla="*/ 358674 h 6857999"/>
              <a:gd name="connsiteX1311" fmla="*/ 2077271 w 5372098"/>
              <a:gd name="connsiteY1311" fmla="*/ 363536 h 6857999"/>
              <a:gd name="connsiteX1312" fmla="*/ 2070433 w 5372098"/>
              <a:gd name="connsiteY1312" fmla="*/ 366939 h 6857999"/>
              <a:gd name="connsiteX1313" fmla="*/ 2070921 w 5372098"/>
              <a:gd name="connsiteY1313" fmla="*/ 358674 h 6857999"/>
              <a:gd name="connsiteX1314" fmla="*/ 2071411 w 5372098"/>
              <a:gd name="connsiteY1314" fmla="*/ 355272 h 6857999"/>
              <a:gd name="connsiteX1315" fmla="*/ 2072386 w 5372098"/>
              <a:gd name="connsiteY1315" fmla="*/ 351869 h 6857999"/>
              <a:gd name="connsiteX1316" fmla="*/ 2073853 w 5372098"/>
              <a:gd name="connsiteY1316" fmla="*/ 348951 h 6857999"/>
              <a:gd name="connsiteX1317" fmla="*/ 2075317 w 5372098"/>
              <a:gd name="connsiteY1317" fmla="*/ 347007 h 6857999"/>
              <a:gd name="connsiteX1318" fmla="*/ 2077271 w 5372098"/>
              <a:gd name="connsiteY1318" fmla="*/ 344576 h 6857999"/>
              <a:gd name="connsiteX1319" fmla="*/ 2078739 w 5372098"/>
              <a:gd name="connsiteY1319" fmla="*/ 343118 h 6857999"/>
              <a:gd name="connsiteX1320" fmla="*/ 2082647 w 5372098"/>
              <a:gd name="connsiteY1320" fmla="*/ 340202 h 6857999"/>
              <a:gd name="connsiteX1321" fmla="*/ 2087531 w 5372098"/>
              <a:gd name="connsiteY1321" fmla="*/ 337771 h 6857999"/>
              <a:gd name="connsiteX1322" fmla="*/ 2092906 w 5372098"/>
              <a:gd name="connsiteY1322" fmla="*/ 336798 h 6857999"/>
              <a:gd name="connsiteX1323" fmla="*/ 2098280 w 5372098"/>
              <a:gd name="connsiteY1323" fmla="*/ 335826 h 6857999"/>
              <a:gd name="connsiteX1324" fmla="*/ 2110004 w 5372098"/>
              <a:gd name="connsiteY1324" fmla="*/ 332909 h 6857999"/>
              <a:gd name="connsiteX1325" fmla="*/ 2116354 w 5372098"/>
              <a:gd name="connsiteY1325" fmla="*/ 331450 h 6857999"/>
              <a:gd name="connsiteX1326" fmla="*/ 2122704 w 5372098"/>
              <a:gd name="connsiteY1326" fmla="*/ 329019 h 6857999"/>
              <a:gd name="connsiteX1327" fmla="*/ 2128079 w 5372098"/>
              <a:gd name="connsiteY1327" fmla="*/ 325617 h 6857999"/>
              <a:gd name="connsiteX1328" fmla="*/ 2134429 w 5372098"/>
              <a:gd name="connsiteY1328" fmla="*/ 321241 h 6857999"/>
              <a:gd name="connsiteX1329" fmla="*/ 2136385 w 5372098"/>
              <a:gd name="connsiteY1329" fmla="*/ 318325 h 6857999"/>
              <a:gd name="connsiteX1330" fmla="*/ 2139316 w 5372098"/>
              <a:gd name="connsiteY1330" fmla="*/ 314921 h 6857999"/>
              <a:gd name="connsiteX1331" fmla="*/ 2141757 w 5372098"/>
              <a:gd name="connsiteY1331" fmla="*/ 311519 h 6857999"/>
              <a:gd name="connsiteX1332" fmla="*/ 2896183 w 5372098"/>
              <a:gd name="connsiteY1332" fmla="*/ 0 h 6857999"/>
              <a:gd name="connsiteX1333" fmla="*/ 5372098 w 5372098"/>
              <a:gd name="connsiteY1333" fmla="*/ 0 h 6857999"/>
              <a:gd name="connsiteX1334" fmla="*/ 5372098 w 5372098"/>
              <a:gd name="connsiteY1334" fmla="*/ 2766968 h 6857999"/>
              <a:gd name="connsiteX1335" fmla="*/ 5370667 w 5372098"/>
              <a:gd name="connsiteY1335" fmla="*/ 2771982 h 6857999"/>
              <a:gd name="connsiteX1336" fmla="*/ 5369670 w 5372098"/>
              <a:gd name="connsiteY1336" fmla="*/ 2779955 h 6857999"/>
              <a:gd name="connsiteX1337" fmla="*/ 5369670 w 5372098"/>
              <a:gd name="connsiteY1337" fmla="*/ 2790422 h 6857999"/>
              <a:gd name="connsiteX1338" fmla="*/ 5370667 w 5372098"/>
              <a:gd name="connsiteY1338" fmla="*/ 2802379 h 6857999"/>
              <a:gd name="connsiteX1339" fmla="*/ 5372098 w 5372098"/>
              <a:gd name="connsiteY1339" fmla="*/ 2802236 h 6857999"/>
              <a:gd name="connsiteX1340" fmla="*/ 5372098 w 5372098"/>
              <a:gd name="connsiteY1340" fmla="*/ 4017836 h 6857999"/>
              <a:gd name="connsiteX1341" fmla="*/ 5370167 w 5372098"/>
              <a:gd name="connsiteY1341" fmla="*/ 4019767 h 6857999"/>
              <a:gd name="connsiteX1342" fmla="*/ 5365683 w 5372098"/>
              <a:gd name="connsiteY1342" fmla="*/ 4027740 h 6857999"/>
              <a:gd name="connsiteX1343" fmla="*/ 5360201 w 5372098"/>
              <a:gd name="connsiteY1343" fmla="*/ 4036211 h 6857999"/>
              <a:gd name="connsiteX1344" fmla="*/ 5349738 w 5372098"/>
              <a:gd name="connsiteY1344" fmla="*/ 4052656 h 6857999"/>
              <a:gd name="connsiteX1345" fmla="*/ 5345253 w 5372098"/>
              <a:gd name="connsiteY1345" fmla="*/ 4060131 h 6857999"/>
              <a:gd name="connsiteX1346" fmla="*/ 5342263 w 5372098"/>
              <a:gd name="connsiteY1346" fmla="*/ 4067108 h 6857999"/>
              <a:gd name="connsiteX1347" fmla="*/ 5341266 w 5372098"/>
              <a:gd name="connsiteY1347" fmla="*/ 4070595 h 6857999"/>
              <a:gd name="connsiteX1348" fmla="*/ 5341266 w 5372098"/>
              <a:gd name="connsiteY1348" fmla="*/ 4073586 h 6857999"/>
              <a:gd name="connsiteX1349" fmla="*/ 5341266 w 5372098"/>
              <a:gd name="connsiteY1349" fmla="*/ 4076576 h 6857999"/>
              <a:gd name="connsiteX1350" fmla="*/ 5341765 w 5372098"/>
              <a:gd name="connsiteY1350" fmla="*/ 4078569 h 6857999"/>
              <a:gd name="connsiteX1351" fmla="*/ 5343259 w 5372098"/>
              <a:gd name="connsiteY1351" fmla="*/ 4078569 h 6857999"/>
              <a:gd name="connsiteX1352" fmla="*/ 5344755 w 5372098"/>
              <a:gd name="connsiteY1352" fmla="*/ 4078569 h 6857999"/>
              <a:gd name="connsiteX1353" fmla="*/ 5345751 w 5372098"/>
              <a:gd name="connsiteY1353" fmla="*/ 4077573 h 6857999"/>
              <a:gd name="connsiteX1354" fmla="*/ 5346748 w 5372098"/>
              <a:gd name="connsiteY1354" fmla="*/ 4076576 h 6857999"/>
              <a:gd name="connsiteX1355" fmla="*/ 5347745 w 5372098"/>
              <a:gd name="connsiteY1355" fmla="*/ 4074084 h 6857999"/>
              <a:gd name="connsiteX1356" fmla="*/ 5347745 w 5372098"/>
              <a:gd name="connsiteY1356" fmla="*/ 4073586 h 6857999"/>
              <a:gd name="connsiteX1357" fmla="*/ 5347245 w 5372098"/>
              <a:gd name="connsiteY1357" fmla="*/ 4073087 h 6857999"/>
              <a:gd name="connsiteX1358" fmla="*/ 5352727 w 5372098"/>
              <a:gd name="connsiteY1358" fmla="*/ 4069101 h 6857999"/>
              <a:gd name="connsiteX1359" fmla="*/ 5354222 w 5372098"/>
              <a:gd name="connsiteY1359" fmla="*/ 4067605 h 6857999"/>
              <a:gd name="connsiteX1360" fmla="*/ 5355219 w 5372098"/>
              <a:gd name="connsiteY1360" fmla="*/ 4067605 h 6857999"/>
              <a:gd name="connsiteX1361" fmla="*/ 5356215 w 5372098"/>
              <a:gd name="connsiteY1361" fmla="*/ 4068104 h 6857999"/>
              <a:gd name="connsiteX1362" fmla="*/ 5356714 w 5372098"/>
              <a:gd name="connsiteY1362" fmla="*/ 4069598 h 6857999"/>
              <a:gd name="connsiteX1363" fmla="*/ 5356215 w 5372098"/>
              <a:gd name="connsiteY1363" fmla="*/ 4072590 h 6857999"/>
              <a:gd name="connsiteX1364" fmla="*/ 5355219 w 5372098"/>
              <a:gd name="connsiteY1364" fmla="*/ 4076576 h 6857999"/>
              <a:gd name="connsiteX1365" fmla="*/ 5356215 w 5372098"/>
              <a:gd name="connsiteY1365" fmla="*/ 4079566 h 6857999"/>
              <a:gd name="connsiteX1366" fmla="*/ 5356714 w 5372098"/>
              <a:gd name="connsiteY1366" fmla="*/ 4081060 h 6857999"/>
              <a:gd name="connsiteX1367" fmla="*/ 5357211 w 5372098"/>
              <a:gd name="connsiteY1367" fmla="*/ 4081559 h 6857999"/>
              <a:gd name="connsiteX1368" fmla="*/ 5358707 w 5372098"/>
              <a:gd name="connsiteY1368" fmla="*/ 4082057 h 6857999"/>
              <a:gd name="connsiteX1369" fmla="*/ 5361198 w 5372098"/>
              <a:gd name="connsiteY1369" fmla="*/ 4081559 h 6857999"/>
              <a:gd name="connsiteX1370" fmla="*/ 5362195 w 5372098"/>
              <a:gd name="connsiteY1370" fmla="*/ 4082556 h 6857999"/>
              <a:gd name="connsiteX1371" fmla="*/ 5362693 w 5372098"/>
              <a:gd name="connsiteY1371" fmla="*/ 4082556 h 6857999"/>
              <a:gd name="connsiteX1372" fmla="*/ 5364188 w 5372098"/>
              <a:gd name="connsiteY1372" fmla="*/ 4082057 h 6857999"/>
              <a:gd name="connsiteX1373" fmla="*/ 5365185 w 5372098"/>
              <a:gd name="connsiteY1373" fmla="*/ 4081060 h 6857999"/>
              <a:gd name="connsiteX1374" fmla="*/ 5368174 w 5372098"/>
              <a:gd name="connsiteY1374" fmla="*/ 4078070 h 6857999"/>
              <a:gd name="connsiteX1375" fmla="*/ 5370167 w 5372098"/>
              <a:gd name="connsiteY1375" fmla="*/ 4074583 h 6857999"/>
              <a:gd name="connsiteX1376" fmla="*/ 5372098 w 5372098"/>
              <a:gd name="connsiteY1376" fmla="*/ 4071107 h 6857999"/>
              <a:gd name="connsiteX1377" fmla="*/ 5372098 w 5372098"/>
              <a:gd name="connsiteY1377" fmla="*/ 4844059 h 6857999"/>
              <a:gd name="connsiteX1378" fmla="*/ 5370167 w 5372098"/>
              <a:gd name="connsiteY1378" fmla="*/ 4845990 h 6857999"/>
              <a:gd name="connsiteX1379" fmla="*/ 5366181 w 5372098"/>
              <a:gd name="connsiteY1379" fmla="*/ 4850474 h 6857999"/>
              <a:gd name="connsiteX1380" fmla="*/ 5367677 w 5372098"/>
              <a:gd name="connsiteY1380" fmla="*/ 4853963 h 6857999"/>
              <a:gd name="connsiteX1381" fmla="*/ 5369171 w 5372098"/>
              <a:gd name="connsiteY1381" fmla="*/ 4856953 h 6857999"/>
              <a:gd name="connsiteX1382" fmla="*/ 5370667 w 5372098"/>
              <a:gd name="connsiteY1382" fmla="*/ 4859445 h 6857999"/>
              <a:gd name="connsiteX1383" fmla="*/ 5372098 w 5372098"/>
              <a:gd name="connsiteY1383" fmla="*/ 4860877 h 6857999"/>
              <a:gd name="connsiteX1384" fmla="*/ 5372098 w 5372098"/>
              <a:gd name="connsiteY1384" fmla="*/ 4879813 h 6857999"/>
              <a:gd name="connsiteX1385" fmla="*/ 5369670 w 5372098"/>
              <a:gd name="connsiteY1385" fmla="*/ 4877384 h 6857999"/>
              <a:gd name="connsiteX1386" fmla="*/ 5365185 w 5372098"/>
              <a:gd name="connsiteY1386" fmla="*/ 4871903 h 6857999"/>
              <a:gd name="connsiteX1387" fmla="*/ 5362195 w 5372098"/>
              <a:gd name="connsiteY1387" fmla="*/ 4868914 h 6857999"/>
              <a:gd name="connsiteX1388" fmla="*/ 5359205 w 5372098"/>
              <a:gd name="connsiteY1388" fmla="*/ 4866421 h 6857999"/>
              <a:gd name="connsiteX1389" fmla="*/ 5356215 w 5372098"/>
              <a:gd name="connsiteY1389" fmla="*/ 4864428 h 6857999"/>
              <a:gd name="connsiteX1390" fmla="*/ 5351731 w 5372098"/>
              <a:gd name="connsiteY1390" fmla="*/ 4862933 h 6857999"/>
              <a:gd name="connsiteX1391" fmla="*/ 5349738 w 5372098"/>
              <a:gd name="connsiteY1391" fmla="*/ 4868914 h 6857999"/>
              <a:gd name="connsiteX1392" fmla="*/ 5347745 w 5372098"/>
              <a:gd name="connsiteY1392" fmla="*/ 4873398 h 6857999"/>
              <a:gd name="connsiteX1393" fmla="*/ 5347745 w 5372098"/>
              <a:gd name="connsiteY1393" fmla="*/ 4876886 h 6857999"/>
              <a:gd name="connsiteX1394" fmla="*/ 5348741 w 5372098"/>
              <a:gd name="connsiteY1394" fmla="*/ 4877883 h 6857999"/>
              <a:gd name="connsiteX1395" fmla="*/ 5349239 w 5372098"/>
              <a:gd name="connsiteY1395" fmla="*/ 4879377 h 6857999"/>
              <a:gd name="connsiteX1396" fmla="*/ 5347745 w 5372098"/>
              <a:gd name="connsiteY1396" fmla="*/ 4881869 h 6857999"/>
              <a:gd name="connsiteX1397" fmla="*/ 5347245 w 5372098"/>
              <a:gd name="connsiteY1397" fmla="*/ 4883365 h 6857999"/>
              <a:gd name="connsiteX1398" fmla="*/ 5346249 w 5372098"/>
              <a:gd name="connsiteY1398" fmla="*/ 4883365 h 6857999"/>
              <a:gd name="connsiteX1399" fmla="*/ 5345751 w 5372098"/>
              <a:gd name="connsiteY1399" fmla="*/ 4881869 h 6857999"/>
              <a:gd name="connsiteX1400" fmla="*/ 5345253 w 5372098"/>
              <a:gd name="connsiteY1400" fmla="*/ 4875890 h 6857999"/>
              <a:gd name="connsiteX1401" fmla="*/ 5344755 w 5372098"/>
              <a:gd name="connsiteY1401" fmla="*/ 4866920 h 6857999"/>
              <a:gd name="connsiteX1402" fmla="*/ 5343259 w 5372098"/>
              <a:gd name="connsiteY1402" fmla="*/ 4846987 h 6857999"/>
              <a:gd name="connsiteX1403" fmla="*/ 5342263 w 5372098"/>
              <a:gd name="connsiteY1403" fmla="*/ 4838515 h 6857999"/>
              <a:gd name="connsiteX1404" fmla="*/ 5341765 w 5372098"/>
              <a:gd name="connsiteY1404" fmla="*/ 4835525 h 6857999"/>
              <a:gd name="connsiteX1405" fmla="*/ 5341266 w 5372098"/>
              <a:gd name="connsiteY1405" fmla="*/ 4833532 h 6857999"/>
              <a:gd name="connsiteX1406" fmla="*/ 5337279 w 5372098"/>
              <a:gd name="connsiteY1406" fmla="*/ 4835525 h 6857999"/>
              <a:gd name="connsiteX1407" fmla="*/ 5333293 w 5372098"/>
              <a:gd name="connsiteY1407" fmla="*/ 4839014 h 6857999"/>
              <a:gd name="connsiteX1408" fmla="*/ 5329806 w 5372098"/>
              <a:gd name="connsiteY1408" fmla="*/ 4842501 h 6857999"/>
              <a:gd name="connsiteX1409" fmla="*/ 5326816 w 5372098"/>
              <a:gd name="connsiteY1409" fmla="*/ 4846488 h 6857999"/>
              <a:gd name="connsiteX1410" fmla="*/ 5320337 w 5372098"/>
              <a:gd name="connsiteY1410" fmla="*/ 4854960 h 6857999"/>
              <a:gd name="connsiteX1411" fmla="*/ 5314857 w 5372098"/>
              <a:gd name="connsiteY1411" fmla="*/ 4862933 h 6857999"/>
              <a:gd name="connsiteX1412" fmla="*/ 5309375 w 5372098"/>
              <a:gd name="connsiteY1412" fmla="*/ 4870408 h 6857999"/>
              <a:gd name="connsiteX1413" fmla="*/ 5306884 w 5372098"/>
              <a:gd name="connsiteY1413" fmla="*/ 4873897 h 6857999"/>
              <a:gd name="connsiteX1414" fmla="*/ 5304392 w 5372098"/>
              <a:gd name="connsiteY1414" fmla="*/ 4876387 h 6857999"/>
              <a:gd name="connsiteX1415" fmla="*/ 5301402 w 5372098"/>
              <a:gd name="connsiteY1415" fmla="*/ 4877883 h 6857999"/>
              <a:gd name="connsiteX1416" fmla="*/ 5298911 w 5372098"/>
              <a:gd name="connsiteY1416" fmla="*/ 4878381 h 6857999"/>
              <a:gd name="connsiteX1417" fmla="*/ 5296419 w 5372098"/>
              <a:gd name="connsiteY1417" fmla="*/ 4878381 h 6857999"/>
              <a:gd name="connsiteX1418" fmla="*/ 5293429 w 5372098"/>
              <a:gd name="connsiteY1418" fmla="*/ 4877384 h 6857999"/>
              <a:gd name="connsiteX1419" fmla="*/ 5292932 w 5372098"/>
              <a:gd name="connsiteY1419" fmla="*/ 4884362 h 6857999"/>
              <a:gd name="connsiteX1420" fmla="*/ 5292932 w 5372098"/>
              <a:gd name="connsiteY1420" fmla="*/ 4890839 h 6857999"/>
              <a:gd name="connsiteX1421" fmla="*/ 5293429 w 5372098"/>
              <a:gd name="connsiteY1421" fmla="*/ 4896820 h 6857999"/>
              <a:gd name="connsiteX1422" fmla="*/ 5294925 w 5372098"/>
              <a:gd name="connsiteY1422" fmla="*/ 4902800 h 6857999"/>
              <a:gd name="connsiteX1423" fmla="*/ 5296918 w 5372098"/>
              <a:gd name="connsiteY1423" fmla="*/ 4907783 h 6857999"/>
              <a:gd name="connsiteX1424" fmla="*/ 5299908 w 5372098"/>
              <a:gd name="connsiteY1424" fmla="*/ 4911769 h 6857999"/>
              <a:gd name="connsiteX1425" fmla="*/ 5301402 w 5372098"/>
              <a:gd name="connsiteY1425" fmla="*/ 4913762 h 6857999"/>
              <a:gd name="connsiteX1426" fmla="*/ 5303895 w 5372098"/>
              <a:gd name="connsiteY1426" fmla="*/ 4915258 h 6857999"/>
              <a:gd name="connsiteX1427" fmla="*/ 5306385 w 5372098"/>
              <a:gd name="connsiteY1427" fmla="*/ 4916254 h 6857999"/>
              <a:gd name="connsiteX1428" fmla="*/ 5308877 w 5372098"/>
              <a:gd name="connsiteY1428" fmla="*/ 4917749 h 6857999"/>
              <a:gd name="connsiteX1429" fmla="*/ 5306385 w 5372098"/>
              <a:gd name="connsiteY1429" fmla="*/ 4920738 h 6857999"/>
              <a:gd name="connsiteX1430" fmla="*/ 5303895 w 5372098"/>
              <a:gd name="connsiteY1430" fmla="*/ 4922732 h 6857999"/>
              <a:gd name="connsiteX1431" fmla="*/ 5301402 w 5372098"/>
              <a:gd name="connsiteY1431" fmla="*/ 4923728 h 6857999"/>
              <a:gd name="connsiteX1432" fmla="*/ 5299908 w 5372098"/>
              <a:gd name="connsiteY1432" fmla="*/ 4924227 h 6857999"/>
              <a:gd name="connsiteX1433" fmla="*/ 5297915 w 5372098"/>
              <a:gd name="connsiteY1433" fmla="*/ 4923728 h 6857999"/>
              <a:gd name="connsiteX1434" fmla="*/ 5296918 w 5372098"/>
              <a:gd name="connsiteY1434" fmla="*/ 4922732 h 6857999"/>
              <a:gd name="connsiteX1435" fmla="*/ 5294925 w 5372098"/>
              <a:gd name="connsiteY1435" fmla="*/ 4919244 h 6857999"/>
              <a:gd name="connsiteX1436" fmla="*/ 5292433 w 5372098"/>
              <a:gd name="connsiteY1436" fmla="*/ 4915258 h 6857999"/>
              <a:gd name="connsiteX1437" fmla="*/ 5289443 w 5372098"/>
              <a:gd name="connsiteY1437" fmla="*/ 4911271 h 6857999"/>
              <a:gd name="connsiteX1438" fmla="*/ 5288447 w 5372098"/>
              <a:gd name="connsiteY1438" fmla="*/ 4909277 h 6857999"/>
              <a:gd name="connsiteX1439" fmla="*/ 5286453 w 5372098"/>
              <a:gd name="connsiteY1439" fmla="*/ 4908280 h 6857999"/>
              <a:gd name="connsiteX1440" fmla="*/ 5284460 w 5372098"/>
              <a:gd name="connsiteY1440" fmla="*/ 4907783 h 6857999"/>
              <a:gd name="connsiteX1441" fmla="*/ 5282467 w 5372098"/>
              <a:gd name="connsiteY1441" fmla="*/ 4908280 h 6857999"/>
              <a:gd name="connsiteX1442" fmla="*/ 5277484 w 5372098"/>
              <a:gd name="connsiteY1442" fmla="*/ 4912268 h 6857999"/>
              <a:gd name="connsiteX1443" fmla="*/ 5273000 w 5372098"/>
              <a:gd name="connsiteY1443" fmla="*/ 4917749 h 6857999"/>
              <a:gd name="connsiteX1444" fmla="*/ 5263531 w 5372098"/>
              <a:gd name="connsiteY1444" fmla="*/ 4929210 h 6857999"/>
              <a:gd name="connsiteX1445" fmla="*/ 5259047 w 5372098"/>
              <a:gd name="connsiteY1445" fmla="*/ 4934692 h 6857999"/>
              <a:gd name="connsiteX1446" fmla="*/ 5254065 w 5372098"/>
              <a:gd name="connsiteY1446" fmla="*/ 4939675 h 6857999"/>
              <a:gd name="connsiteX1447" fmla="*/ 5249579 w 5372098"/>
              <a:gd name="connsiteY1447" fmla="*/ 4943662 h 6857999"/>
              <a:gd name="connsiteX1448" fmla="*/ 5244099 w 5372098"/>
              <a:gd name="connsiteY1448" fmla="*/ 4946651 h 6857999"/>
              <a:gd name="connsiteX1449" fmla="*/ 5243599 w 5372098"/>
              <a:gd name="connsiteY1449" fmla="*/ 4951137 h 6857999"/>
              <a:gd name="connsiteX1450" fmla="*/ 5243102 w 5372098"/>
              <a:gd name="connsiteY1450" fmla="*/ 4954626 h 6857999"/>
              <a:gd name="connsiteX1451" fmla="*/ 5243102 w 5372098"/>
              <a:gd name="connsiteY1451" fmla="*/ 4958113 h 6857999"/>
              <a:gd name="connsiteX1452" fmla="*/ 5241606 w 5372098"/>
              <a:gd name="connsiteY1452" fmla="*/ 4962599 h 6857999"/>
              <a:gd name="connsiteX1453" fmla="*/ 5250575 w 5372098"/>
              <a:gd name="connsiteY1453" fmla="*/ 4960106 h 6857999"/>
              <a:gd name="connsiteX1454" fmla="*/ 5263531 w 5372098"/>
              <a:gd name="connsiteY1454" fmla="*/ 4956619 h 6857999"/>
              <a:gd name="connsiteX1455" fmla="*/ 5291935 w 5372098"/>
              <a:gd name="connsiteY1455" fmla="*/ 4949144 h 6857999"/>
              <a:gd name="connsiteX1456" fmla="*/ 5312864 w 5372098"/>
              <a:gd name="connsiteY1456" fmla="*/ 4944658 h 6857999"/>
              <a:gd name="connsiteX1457" fmla="*/ 5316850 w 5372098"/>
              <a:gd name="connsiteY1457" fmla="*/ 4943662 h 6857999"/>
              <a:gd name="connsiteX1458" fmla="*/ 5316351 w 5372098"/>
              <a:gd name="connsiteY1458" fmla="*/ 4944658 h 6857999"/>
              <a:gd name="connsiteX1459" fmla="*/ 5314358 w 5372098"/>
              <a:gd name="connsiteY1459" fmla="*/ 4945157 h 6857999"/>
              <a:gd name="connsiteX1460" fmla="*/ 5311867 w 5372098"/>
              <a:gd name="connsiteY1460" fmla="*/ 4949144 h 6857999"/>
              <a:gd name="connsiteX1461" fmla="*/ 5310871 w 5372098"/>
              <a:gd name="connsiteY1461" fmla="*/ 4952631 h 6857999"/>
              <a:gd name="connsiteX1462" fmla="*/ 5310371 w 5372098"/>
              <a:gd name="connsiteY1462" fmla="*/ 4955123 h 6857999"/>
              <a:gd name="connsiteX1463" fmla="*/ 5310371 w 5372098"/>
              <a:gd name="connsiteY1463" fmla="*/ 4958113 h 6857999"/>
              <a:gd name="connsiteX1464" fmla="*/ 5309375 w 5372098"/>
              <a:gd name="connsiteY1464" fmla="*/ 4963096 h 6857999"/>
              <a:gd name="connsiteX1465" fmla="*/ 5308877 w 5372098"/>
              <a:gd name="connsiteY1465" fmla="*/ 4966086 h 6857999"/>
              <a:gd name="connsiteX1466" fmla="*/ 5307881 w 5372098"/>
              <a:gd name="connsiteY1466" fmla="*/ 4969077 h 6857999"/>
              <a:gd name="connsiteX1467" fmla="*/ 5310371 w 5372098"/>
              <a:gd name="connsiteY1467" fmla="*/ 4969575 h 6857999"/>
              <a:gd name="connsiteX1468" fmla="*/ 5312864 w 5372098"/>
              <a:gd name="connsiteY1468" fmla="*/ 4969575 h 6857999"/>
              <a:gd name="connsiteX1469" fmla="*/ 5318345 w 5372098"/>
              <a:gd name="connsiteY1469" fmla="*/ 4968079 h 6857999"/>
              <a:gd name="connsiteX1470" fmla="*/ 5323327 w 5372098"/>
              <a:gd name="connsiteY1470" fmla="*/ 4966086 h 6857999"/>
              <a:gd name="connsiteX1471" fmla="*/ 5328310 w 5372098"/>
              <a:gd name="connsiteY1471" fmla="*/ 4964093 h 6857999"/>
              <a:gd name="connsiteX1472" fmla="*/ 5333793 w 5372098"/>
              <a:gd name="connsiteY1472" fmla="*/ 4961602 h 6857999"/>
              <a:gd name="connsiteX1473" fmla="*/ 5335785 w 5372098"/>
              <a:gd name="connsiteY1473" fmla="*/ 4961103 h 6857999"/>
              <a:gd name="connsiteX1474" fmla="*/ 5338775 w 5372098"/>
              <a:gd name="connsiteY1474" fmla="*/ 4961103 h 6857999"/>
              <a:gd name="connsiteX1475" fmla="*/ 5341266 w 5372098"/>
              <a:gd name="connsiteY1475" fmla="*/ 4961103 h 6857999"/>
              <a:gd name="connsiteX1476" fmla="*/ 5343759 w 5372098"/>
              <a:gd name="connsiteY1476" fmla="*/ 4961602 h 6857999"/>
              <a:gd name="connsiteX1477" fmla="*/ 5346249 w 5372098"/>
              <a:gd name="connsiteY1477" fmla="*/ 4962599 h 6857999"/>
              <a:gd name="connsiteX1478" fmla="*/ 5349239 w 5372098"/>
              <a:gd name="connsiteY1478" fmla="*/ 4965089 h 6857999"/>
              <a:gd name="connsiteX1479" fmla="*/ 5346249 w 5372098"/>
              <a:gd name="connsiteY1479" fmla="*/ 4972565 h 6857999"/>
              <a:gd name="connsiteX1480" fmla="*/ 5343259 w 5372098"/>
              <a:gd name="connsiteY1480" fmla="*/ 4978047 h 6857999"/>
              <a:gd name="connsiteX1481" fmla="*/ 5340269 w 5372098"/>
              <a:gd name="connsiteY1481" fmla="*/ 4983030 h 6857999"/>
              <a:gd name="connsiteX1482" fmla="*/ 5337779 w 5372098"/>
              <a:gd name="connsiteY1482" fmla="*/ 4987016 h 6857999"/>
              <a:gd name="connsiteX1483" fmla="*/ 5334290 w 5372098"/>
              <a:gd name="connsiteY1483" fmla="*/ 4991002 h 6857999"/>
              <a:gd name="connsiteX1484" fmla="*/ 5331300 w 5372098"/>
              <a:gd name="connsiteY1484" fmla="*/ 4995488 h 6857999"/>
              <a:gd name="connsiteX1485" fmla="*/ 5328310 w 5372098"/>
              <a:gd name="connsiteY1485" fmla="*/ 5000970 h 6857999"/>
              <a:gd name="connsiteX1486" fmla="*/ 5325819 w 5372098"/>
              <a:gd name="connsiteY1486" fmla="*/ 5008943 h 6857999"/>
              <a:gd name="connsiteX1487" fmla="*/ 5326816 w 5372098"/>
              <a:gd name="connsiteY1487" fmla="*/ 5010437 h 6857999"/>
              <a:gd name="connsiteX1488" fmla="*/ 5327813 w 5372098"/>
              <a:gd name="connsiteY1488" fmla="*/ 5010437 h 6857999"/>
              <a:gd name="connsiteX1489" fmla="*/ 5329806 w 5372098"/>
              <a:gd name="connsiteY1489" fmla="*/ 5010437 h 6857999"/>
              <a:gd name="connsiteX1490" fmla="*/ 5330803 w 5372098"/>
              <a:gd name="connsiteY1490" fmla="*/ 5009939 h 6857999"/>
              <a:gd name="connsiteX1491" fmla="*/ 5333293 w 5372098"/>
              <a:gd name="connsiteY1491" fmla="*/ 5007946 h 6857999"/>
              <a:gd name="connsiteX1492" fmla="*/ 5335287 w 5372098"/>
              <a:gd name="connsiteY1492" fmla="*/ 5004956 h 6857999"/>
              <a:gd name="connsiteX1493" fmla="*/ 5336283 w 5372098"/>
              <a:gd name="connsiteY1493" fmla="*/ 5002464 h 6857999"/>
              <a:gd name="connsiteX1494" fmla="*/ 5337779 w 5372098"/>
              <a:gd name="connsiteY1494" fmla="*/ 4999474 h 6857999"/>
              <a:gd name="connsiteX1495" fmla="*/ 5337779 w 5372098"/>
              <a:gd name="connsiteY1495" fmla="*/ 4996484 h 6857999"/>
              <a:gd name="connsiteX1496" fmla="*/ 5337279 w 5372098"/>
              <a:gd name="connsiteY1496" fmla="*/ 4995488 h 6857999"/>
              <a:gd name="connsiteX1497" fmla="*/ 5335785 w 5372098"/>
              <a:gd name="connsiteY1497" fmla="*/ 4994989 h 6857999"/>
              <a:gd name="connsiteX1498" fmla="*/ 5338775 w 5372098"/>
              <a:gd name="connsiteY1498" fmla="*/ 4994989 h 6857999"/>
              <a:gd name="connsiteX1499" fmla="*/ 5341266 w 5372098"/>
              <a:gd name="connsiteY1499" fmla="*/ 4994989 h 6857999"/>
              <a:gd name="connsiteX1500" fmla="*/ 5343759 w 5372098"/>
              <a:gd name="connsiteY1500" fmla="*/ 4995985 h 6857999"/>
              <a:gd name="connsiteX1501" fmla="*/ 5346249 w 5372098"/>
              <a:gd name="connsiteY1501" fmla="*/ 4997481 h 6857999"/>
              <a:gd name="connsiteX1502" fmla="*/ 5351731 w 5372098"/>
              <a:gd name="connsiteY1502" fmla="*/ 5001467 h 6857999"/>
              <a:gd name="connsiteX1503" fmla="*/ 5357711 w 5372098"/>
              <a:gd name="connsiteY1503" fmla="*/ 5006450 h 6857999"/>
              <a:gd name="connsiteX1504" fmla="*/ 5364188 w 5372098"/>
              <a:gd name="connsiteY1504" fmla="*/ 5010437 h 6857999"/>
              <a:gd name="connsiteX1505" fmla="*/ 5366680 w 5372098"/>
              <a:gd name="connsiteY1505" fmla="*/ 5011933 h 6857999"/>
              <a:gd name="connsiteX1506" fmla="*/ 5370167 w 5372098"/>
              <a:gd name="connsiteY1506" fmla="*/ 5012929 h 6857999"/>
              <a:gd name="connsiteX1507" fmla="*/ 5372098 w 5372098"/>
              <a:gd name="connsiteY1507" fmla="*/ 5012929 h 6857999"/>
              <a:gd name="connsiteX1508" fmla="*/ 5372098 w 5372098"/>
              <a:gd name="connsiteY1508" fmla="*/ 5935631 h 6857999"/>
              <a:gd name="connsiteX1509" fmla="*/ 5370167 w 5372098"/>
              <a:gd name="connsiteY1509" fmla="*/ 5939815 h 6857999"/>
              <a:gd name="connsiteX1510" fmla="*/ 5368174 w 5372098"/>
              <a:gd name="connsiteY1510" fmla="*/ 5945795 h 6857999"/>
              <a:gd name="connsiteX1511" fmla="*/ 5367677 w 5372098"/>
              <a:gd name="connsiteY1511" fmla="*/ 5952274 h 6857999"/>
              <a:gd name="connsiteX1512" fmla="*/ 5367677 w 5372098"/>
              <a:gd name="connsiteY1512" fmla="*/ 5958751 h 6857999"/>
              <a:gd name="connsiteX1513" fmla="*/ 5368174 w 5372098"/>
              <a:gd name="connsiteY1513" fmla="*/ 5964233 h 6857999"/>
              <a:gd name="connsiteX1514" fmla="*/ 5369171 w 5372098"/>
              <a:gd name="connsiteY1514" fmla="*/ 5970212 h 6857999"/>
              <a:gd name="connsiteX1515" fmla="*/ 5371663 w 5372098"/>
              <a:gd name="connsiteY1515" fmla="*/ 5975195 h 6857999"/>
              <a:gd name="connsiteX1516" fmla="*/ 5372098 w 5372098"/>
              <a:gd name="connsiteY1516" fmla="*/ 5976153 h 6857999"/>
              <a:gd name="connsiteX1517" fmla="*/ 5372098 w 5372098"/>
              <a:gd name="connsiteY1517" fmla="*/ 6857999 h 6857999"/>
              <a:gd name="connsiteX1518" fmla="*/ 3393229 w 5372098"/>
              <a:gd name="connsiteY1518" fmla="*/ 6857999 h 6857999"/>
              <a:gd name="connsiteX1519" fmla="*/ 3392917 w 5372098"/>
              <a:gd name="connsiteY1519" fmla="*/ 6856235 h 6857999"/>
              <a:gd name="connsiteX1520" fmla="*/ 3390924 w 5372098"/>
              <a:gd name="connsiteY1520" fmla="*/ 6847265 h 6857999"/>
              <a:gd name="connsiteX1521" fmla="*/ 3389430 w 5372098"/>
              <a:gd name="connsiteY1521" fmla="*/ 6829325 h 6857999"/>
              <a:gd name="connsiteX1522" fmla="*/ 3387934 w 5372098"/>
              <a:gd name="connsiteY1522" fmla="*/ 6820356 h 6857999"/>
              <a:gd name="connsiteX1523" fmla="*/ 3386440 w 5372098"/>
              <a:gd name="connsiteY1523" fmla="*/ 6810887 h 6857999"/>
              <a:gd name="connsiteX1524" fmla="*/ 3383450 w 5372098"/>
              <a:gd name="connsiteY1524" fmla="*/ 6802415 h 6857999"/>
              <a:gd name="connsiteX1525" fmla="*/ 3381955 w 5372098"/>
              <a:gd name="connsiteY1525" fmla="*/ 6797931 h 6857999"/>
              <a:gd name="connsiteX1526" fmla="*/ 3379464 w 5372098"/>
              <a:gd name="connsiteY1526" fmla="*/ 6793945 h 6857999"/>
              <a:gd name="connsiteX1527" fmla="*/ 3361026 w 5372098"/>
              <a:gd name="connsiteY1527" fmla="*/ 6790955 h 6857999"/>
              <a:gd name="connsiteX1528" fmla="*/ 3343587 w 5372098"/>
              <a:gd name="connsiteY1528" fmla="*/ 6789460 h 6857999"/>
              <a:gd name="connsiteX1529" fmla="*/ 3325648 w 5372098"/>
              <a:gd name="connsiteY1529" fmla="*/ 6788463 h 6857999"/>
              <a:gd name="connsiteX1530" fmla="*/ 3317176 w 5372098"/>
              <a:gd name="connsiteY1530" fmla="*/ 6788463 h 6857999"/>
              <a:gd name="connsiteX1531" fmla="*/ 3308705 w 5372098"/>
              <a:gd name="connsiteY1531" fmla="*/ 6788960 h 6857999"/>
              <a:gd name="connsiteX1532" fmla="*/ 3299736 w 5372098"/>
              <a:gd name="connsiteY1532" fmla="*/ 6789460 h 6857999"/>
              <a:gd name="connsiteX1533" fmla="*/ 3291264 w 5372098"/>
              <a:gd name="connsiteY1533" fmla="*/ 6790456 h 6857999"/>
              <a:gd name="connsiteX1534" fmla="*/ 3283291 w 5372098"/>
              <a:gd name="connsiteY1534" fmla="*/ 6792449 h 6857999"/>
              <a:gd name="connsiteX1535" fmla="*/ 3275319 w 5372098"/>
              <a:gd name="connsiteY1535" fmla="*/ 6794443 h 6857999"/>
              <a:gd name="connsiteX1536" fmla="*/ 3267346 w 5372098"/>
              <a:gd name="connsiteY1536" fmla="*/ 6797432 h 6857999"/>
              <a:gd name="connsiteX1537" fmla="*/ 3259373 w 5372098"/>
              <a:gd name="connsiteY1537" fmla="*/ 6800921 h 6857999"/>
              <a:gd name="connsiteX1538" fmla="*/ 3251899 w 5372098"/>
              <a:gd name="connsiteY1538" fmla="*/ 6804908 h 6857999"/>
              <a:gd name="connsiteX1539" fmla="*/ 3244424 w 5372098"/>
              <a:gd name="connsiteY1539" fmla="*/ 6809393 h 6857999"/>
              <a:gd name="connsiteX1540" fmla="*/ 3241933 w 5372098"/>
              <a:gd name="connsiteY1540" fmla="*/ 6806901 h 6857999"/>
              <a:gd name="connsiteX1541" fmla="*/ 3240937 w 5372098"/>
              <a:gd name="connsiteY1541" fmla="*/ 6804908 h 6857999"/>
              <a:gd name="connsiteX1542" fmla="*/ 3239940 w 5372098"/>
              <a:gd name="connsiteY1542" fmla="*/ 6802415 h 6857999"/>
              <a:gd name="connsiteX1543" fmla="*/ 3239940 w 5372098"/>
              <a:gd name="connsiteY1543" fmla="*/ 6800422 h 6857999"/>
              <a:gd name="connsiteX1544" fmla="*/ 3240438 w 5372098"/>
              <a:gd name="connsiteY1544" fmla="*/ 6797432 h 6857999"/>
              <a:gd name="connsiteX1545" fmla="*/ 3240937 w 5372098"/>
              <a:gd name="connsiteY1545" fmla="*/ 6794942 h 6857999"/>
              <a:gd name="connsiteX1546" fmla="*/ 3243427 w 5372098"/>
              <a:gd name="connsiteY1546" fmla="*/ 6789957 h 6857999"/>
              <a:gd name="connsiteX1547" fmla="*/ 3245421 w 5372098"/>
              <a:gd name="connsiteY1547" fmla="*/ 6784974 h 6857999"/>
              <a:gd name="connsiteX1548" fmla="*/ 3247913 w 5372098"/>
              <a:gd name="connsiteY1548" fmla="*/ 6779991 h 6857999"/>
              <a:gd name="connsiteX1549" fmla="*/ 3248411 w 5372098"/>
              <a:gd name="connsiteY1549" fmla="*/ 6777500 h 6857999"/>
              <a:gd name="connsiteX1550" fmla="*/ 3248411 w 5372098"/>
              <a:gd name="connsiteY1550" fmla="*/ 6775008 h 6857999"/>
              <a:gd name="connsiteX1551" fmla="*/ 3247913 w 5372098"/>
              <a:gd name="connsiteY1551" fmla="*/ 6773015 h 6857999"/>
              <a:gd name="connsiteX1552" fmla="*/ 3246417 w 5372098"/>
              <a:gd name="connsiteY1552" fmla="*/ 6770025 h 6857999"/>
              <a:gd name="connsiteX1553" fmla="*/ 3240937 w 5372098"/>
              <a:gd name="connsiteY1553" fmla="*/ 6764543 h 6857999"/>
              <a:gd name="connsiteX1554" fmla="*/ 3234957 w 5372098"/>
              <a:gd name="connsiteY1554" fmla="*/ 6760557 h 6857999"/>
              <a:gd name="connsiteX1555" fmla="*/ 3229475 w 5372098"/>
              <a:gd name="connsiteY1555" fmla="*/ 6756570 h 6857999"/>
              <a:gd name="connsiteX1556" fmla="*/ 3224492 w 5372098"/>
              <a:gd name="connsiteY1556" fmla="*/ 6753081 h 6857999"/>
              <a:gd name="connsiteX1557" fmla="*/ 3219012 w 5372098"/>
              <a:gd name="connsiteY1557" fmla="*/ 6750591 h 6857999"/>
              <a:gd name="connsiteX1558" fmla="*/ 3214029 w 5372098"/>
              <a:gd name="connsiteY1558" fmla="*/ 6748098 h 6857999"/>
              <a:gd name="connsiteX1559" fmla="*/ 3209046 w 5372098"/>
              <a:gd name="connsiteY1559" fmla="*/ 6746604 h 6857999"/>
              <a:gd name="connsiteX1560" fmla="*/ 3204064 w 5372098"/>
              <a:gd name="connsiteY1560" fmla="*/ 6745109 h 6857999"/>
              <a:gd name="connsiteX1561" fmla="*/ 3194594 w 5372098"/>
              <a:gd name="connsiteY1561" fmla="*/ 6743613 h 6857999"/>
              <a:gd name="connsiteX1562" fmla="*/ 3185131 w 5372098"/>
              <a:gd name="connsiteY1562" fmla="*/ 6743115 h 6857999"/>
              <a:gd name="connsiteX1563" fmla="*/ 3176657 w 5372098"/>
              <a:gd name="connsiteY1563" fmla="*/ 6743613 h 6857999"/>
              <a:gd name="connsiteX1564" fmla="*/ 3168188 w 5372098"/>
              <a:gd name="connsiteY1564" fmla="*/ 6744610 h 6857999"/>
              <a:gd name="connsiteX1565" fmla="*/ 3150249 w 5372098"/>
              <a:gd name="connsiteY1565" fmla="*/ 6747102 h 6857999"/>
              <a:gd name="connsiteX1566" fmla="*/ 3141776 w 5372098"/>
              <a:gd name="connsiteY1566" fmla="*/ 6748098 h 6857999"/>
              <a:gd name="connsiteX1567" fmla="*/ 3132808 w 5372098"/>
              <a:gd name="connsiteY1567" fmla="*/ 6748098 h 6857999"/>
              <a:gd name="connsiteX1568" fmla="*/ 3123338 w 5372098"/>
              <a:gd name="connsiteY1568" fmla="*/ 6747102 h 6857999"/>
              <a:gd name="connsiteX1569" fmla="*/ 3118856 w 5372098"/>
              <a:gd name="connsiteY1569" fmla="*/ 6746604 h 6857999"/>
              <a:gd name="connsiteX1570" fmla="*/ 3113875 w 5372098"/>
              <a:gd name="connsiteY1570" fmla="*/ 6745109 h 6857999"/>
              <a:gd name="connsiteX1571" fmla="*/ 3109386 w 5372098"/>
              <a:gd name="connsiteY1571" fmla="*/ 6743613 h 6857999"/>
              <a:gd name="connsiteX1572" fmla="*/ 3103905 w 5372098"/>
              <a:gd name="connsiteY1572" fmla="*/ 6741122 h 6857999"/>
              <a:gd name="connsiteX1573" fmla="*/ 3098923 w 5372098"/>
              <a:gd name="connsiteY1573" fmla="*/ 6738630 h 6857999"/>
              <a:gd name="connsiteX1574" fmla="*/ 3092946 w 5372098"/>
              <a:gd name="connsiteY1574" fmla="*/ 6735640 h 6857999"/>
              <a:gd name="connsiteX1575" fmla="*/ 3092447 w 5372098"/>
              <a:gd name="connsiteY1575" fmla="*/ 6737136 h 6857999"/>
              <a:gd name="connsiteX1576" fmla="*/ 3092447 w 5372098"/>
              <a:gd name="connsiteY1576" fmla="*/ 6739129 h 6857999"/>
              <a:gd name="connsiteX1577" fmla="*/ 3092447 w 5372098"/>
              <a:gd name="connsiteY1577" fmla="*/ 6740623 h 6857999"/>
              <a:gd name="connsiteX1578" fmla="*/ 3092946 w 5372098"/>
              <a:gd name="connsiteY1578" fmla="*/ 6741620 h 6857999"/>
              <a:gd name="connsiteX1579" fmla="*/ 3095440 w 5372098"/>
              <a:gd name="connsiteY1579" fmla="*/ 6745109 h 6857999"/>
              <a:gd name="connsiteX1580" fmla="*/ 3098427 w 5372098"/>
              <a:gd name="connsiteY1580" fmla="*/ 6748597 h 6857999"/>
              <a:gd name="connsiteX1581" fmla="*/ 3105899 w 5372098"/>
              <a:gd name="connsiteY1581" fmla="*/ 6755075 h 6857999"/>
              <a:gd name="connsiteX1582" fmla="*/ 3113375 w 5372098"/>
              <a:gd name="connsiteY1582" fmla="*/ 6761553 h 6857999"/>
              <a:gd name="connsiteX1583" fmla="*/ 3103905 w 5372098"/>
              <a:gd name="connsiteY1583" fmla="*/ 6762052 h 6857999"/>
              <a:gd name="connsiteX1584" fmla="*/ 3095440 w 5372098"/>
              <a:gd name="connsiteY1584" fmla="*/ 6762550 h 6857999"/>
              <a:gd name="connsiteX1585" fmla="*/ 3086466 w 5372098"/>
              <a:gd name="connsiteY1585" fmla="*/ 6763546 h 6857999"/>
              <a:gd name="connsiteX1586" fmla="*/ 3076997 w 5372098"/>
              <a:gd name="connsiteY1586" fmla="*/ 6764543 h 6857999"/>
              <a:gd name="connsiteX1587" fmla="*/ 3068529 w 5372098"/>
              <a:gd name="connsiteY1587" fmla="*/ 6766536 h 6857999"/>
              <a:gd name="connsiteX1588" fmla="*/ 3060053 w 5372098"/>
              <a:gd name="connsiteY1588" fmla="*/ 6768529 h 6857999"/>
              <a:gd name="connsiteX1589" fmla="*/ 3051086 w 5372098"/>
              <a:gd name="connsiteY1589" fmla="*/ 6771519 h 6857999"/>
              <a:gd name="connsiteX1590" fmla="*/ 3044109 w 5372098"/>
              <a:gd name="connsiteY1590" fmla="*/ 6775008 h 6857999"/>
              <a:gd name="connsiteX1591" fmla="*/ 3036636 w 5372098"/>
              <a:gd name="connsiteY1591" fmla="*/ 6778497 h 6857999"/>
              <a:gd name="connsiteX1592" fmla="*/ 3029660 w 5372098"/>
              <a:gd name="connsiteY1592" fmla="*/ 6782483 h 6857999"/>
              <a:gd name="connsiteX1593" fmla="*/ 3023679 w 5372098"/>
              <a:gd name="connsiteY1593" fmla="*/ 6786967 h 6857999"/>
              <a:gd name="connsiteX1594" fmla="*/ 3018700 w 5372098"/>
              <a:gd name="connsiteY1594" fmla="*/ 6791453 h 6857999"/>
              <a:gd name="connsiteX1595" fmla="*/ 3014711 w 5372098"/>
              <a:gd name="connsiteY1595" fmla="*/ 6797432 h 6857999"/>
              <a:gd name="connsiteX1596" fmla="*/ 3011222 w 5372098"/>
              <a:gd name="connsiteY1596" fmla="*/ 6802914 h 6857999"/>
              <a:gd name="connsiteX1597" fmla="*/ 3008733 w 5372098"/>
              <a:gd name="connsiteY1597" fmla="*/ 6809393 h 6857999"/>
              <a:gd name="connsiteX1598" fmla="*/ 3008231 w 5372098"/>
              <a:gd name="connsiteY1598" fmla="*/ 6815870 h 6857999"/>
              <a:gd name="connsiteX1599" fmla="*/ 3004748 w 5372098"/>
              <a:gd name="connsiteY1599" fmla="*/ 6812880 h 6857999"/>
              <a:gd name="connsiteX1600" fmla="*/ 3001755 w 5372098"/>
              <a:gd name="connsiteY1600" fmla="*/ 6809891 h 6857999"/>
              <a:gd name="connsiteX1601" fmla="*/ 2999263 w 5372098"/>
              <a:gd name="connsiteY1601" fmla="*/ 6806901 h 6857999"/>
              <a:gd name="connsiteX1602" fmla="*/ 2997269 w 5372098"/>
              <a:gd name="connsiteY1602" fmla="*/ 6804409 h 6857999"/>
              <a:gd name="connsiteX1603" fmla="*/ 2996276 w 5372098"/>
              <a:gd name="connsiteY1603" fmla="*/ 6801419 h 6857999"/>
              <a:gd name="connsiteX1604" fmla="*/ 2995278 w 5372098"/>
              <a:gd name="connsiteY1604" fmla="*/ 6798429 h 6857999"/>
              <a:gd name="connsiteX1605" fmla="*/ 2994779 w 5372098"/>
              <a:gd name="connsiteY1605" fmla="*/ 6795439 h 6857999"/>
              <a:gd name="connsiteX1606" fmla="*/ 2994779 w 5372098"/>
              <a:gd name="connsiteY1606" fmla="*/ 6792948 h 6857999"/>
              <a:gd name="connsiteX1607" fmla="*/ 2995774 w 5372098"/>
              <a:gd name="connsiteY1607" fmla="*/ 6786967 h 6857999"/>
              <a:gd name="connsiteX1608" fmla="*/ 2997269 w 5372098"/>
              <a:gd name="connsiteY1608" fmla="*/ 6781487 h 6857999"/>
              <a:gd name="connsiteX1609" fmla="*/ 3000259 w 5372098"/>
              <a:gd name="connsiteY1609" fmla="*/ 6775506 h 6857999"/>
              <a:gd name="connsiteX1610" fmla="*/ 3003252 w 5372098"/>
              <a:gd name="connsiteY1610" fmla="*/ 6770025 h 6857999"/>
              <a:gd name="connsiteX1611" fmla="*/ 3006239 w 5372098"/>
              <a:gd name="connsiteY1611" fmla="*/ 6763546 h 6857999"/>
              <a:gd name="connsiteX1612" fmla="*/ 3008733 w 5372098"/>
              <a:gd name="connsiteY1612" fmla="*/ 6758064 h 6857999"/>
              <a:gd name="connsiteX1613" fmla="*/ 3010724 w 5372098"/>
              <a:gd name="connsiteY1613" fmla="*/ 6752085 h 6857999"/>
              <a:gd name="connsiteX1614" fmla="*/ 3011724 w 5372098"/>
              <a:gd name="connsiteY1614" fmla="*/ 6746604 h 6857999"/>
              <a:gd name="connsiteX1615" fmla="*/ 3011724 w 5372098"/>
              <a:gd name="connsiteY1615" fmla="*/ 6743613 h 6857999"/>
              <a:gd name="connsiteX1616" fmla="*/ 3011222 w 5372098"/>
              <a:gd name="connsiteY1616" fmla="*/ 6740623 h 6857999"/>
              <a:gd name="connsiteX1617" fmla="*/ 3010228 w 5372098"/>
              <a:gd name="connsiteY1617" fmla="*/ 6737633 h 6857999"/>
              <a:gd name="connsiteX1618" fmla="*/ 3008733 w 5372098"/>
              <a:gd name="connsiteY1618" fmla="*/ 6735143 h 6857999"/>
              <a:gd name="connsiteX1619" fmla="*/ 3007235 w 5372098"/>
              <a:gd name="connsiteY1619" fmla="*/ 6732153 h 6857999"/>
              <a:gd name="connsiteX1620" fmla="*/ 3004748 w 5372098"/>
              <a:gd name="connsiteY1620" fmla="*/ 6729161 h 6857999"/>
              <a:gd name="connsiteX1621" fmla="*/ 3001755 w 5372098"/>
              <a:gd name="connsiteY1621" fmla="*/ 6726172 h 6857999"/>
              <a:gd name="connsiteX1622" fmla="*/ 2998267 w 5372098"/>
              <a:gd name="connsiteY1622" fmla="*/ 6723681 h 6857999"/>
              <a:gd name="connsiteX1623" fmla="*/ 2999763 w 5372098"/>
              <a:gd name="connsiteY1623" fmla="*/ 6722185 h 6857999"/>
              <a:gd name="connsiteX1624" fmla="*/ 3001755 w 5372098"/>
              <a:gd name="connsiteY1624" fmla="*/ 6721688 h 6857999"/>
              <a:gd name="connsiteX1625" fmla="*/ 3003751 w 5372098"/>
              <a:gd name="connsiteY1625" fmla="*/ 6721688 h 6857999"/>
              <a:gd name="connsiteX1626" fmla="*/ 3005743 w 5372098"/>
              <a:gd name="connsiteY1626" fmla="*/ 6722185 h 6857999"/>
              <a:gd name="connsiteX1627" fmla="*/ 3010228 w 5372098"/>
              <a:gd name="connsiteY1627" fmla="*/ 6724678 h 6857999"/>
              <a:gd name="connsiteX1628" fmla="*/ 3015207 w 5372098"/>
              <a:gd name="connsiteY1628" fmla="*/ 6727667 h 6857999"/>
              <a:gd name="connsiteX1629" fmla="*/ 3025677 w 5372098"/>
              <a:gd name="connsiteY1629" fmla="*/ 6735640 h 6857999"/>
              <a:gd name="connsiteX1630" fmla="*/ 3030655 w 5372098"/>
              <a:gd name="connsiteY1630" fmla="*/ 6739627 h 6857999"/>
              <a:gd name="connsiteX1631" fmla="*/ 3035639 w 5372098"/>
              <a:gd name="connsiteY1631" fmla="*/ 6743115 h 6857999"/>
              <a:gd name="connsiteX1632" fmla="*/ 3039127 w 5372098"/>
              <a:gd name="connsiteY1632" fmla="*/ 6739129 h 6857999"/>
              <a:gd name="connsiteX1633" fmla="*/ 3042615 w 5372098"/>
              <a:gd name="connsiteY1633" fmla="*/ 6735640 h 6857999"/>
              <a:gd name="connsiteX1634" fmla="*/ 3045605 w 5372098"/>
              <a:gd name="connsiteY1634" fmla="*/ 6731654 h 6857999"/>
              <a:gd name="connsiteX1635" fmla="*/ 3048096 w 5372098"/>
              <a:gd name="connsiteY1635" fmla="*/ 6728165 h 6857999"/>
              <a:gd name="connsiteX1636" fmla="*/ 3049093 w 5372098"/>
              <a:gd name="connsiteY1636" fmla="*/ 6724678 h 6857999"/>
              <a:gd name="connsiteX1637" fmla="*/ 3050590 w 5372098"/>
              <a:gd name="connsiteY1637" fmla="*/ 6720691 h 6857999"/>
              <a:gd name="connsiteX1638" fmla="*/ 3051086 w 5372098"/>
              <a:gd name="connsiteY1638" fmla="*/ 6717202 h 6857999"/>
              <a:gd name="connsiteX1639" fmla="*/ 3051086 w 5372098"/>
              <a:gd name="connsiteY1639" fmla="*/ 6713216 h 6857999"/>
              <a:gd name="connsiteX1640" fmla="*/ 3051086 w 5372098"/>
              <a:gd name="connsiteY1640" fmla="*/ 6709727 h 6857999"/>
              <a:gd name="connsiteX1641" fmla="*/ 3050590 w 5372098"/>
              <a:gd name="connsiteY1641" fmla="*/ 6705741 h 6857999"/>
              <a:gd name="connsiteX1642" fmla="*/ 3048598 w 5372098"/>
              <a:gd name="connsiteY1642" fmla="*/ 6698764 h 6857999"/>
              <a:gd name="connsiteX1643" fmla="*/ 3045605 w 5372098"/>
              <a:gd name="connsiteY1643" fmla="*/ 6691289 h 6857999"/>
              <a:gd name="connsiteX1644" fmla="*/ 3041120 w 5372098"/>
              <a:gd name="connsiteY1644" fmla="*/ 6683814 h 6857999"/>
              <a:gd name="connsiteX1645" fmla="*/ 3042615 w 5372098"/>
              <a:gd name="connsiteY1645" fmla="*/ 6682817 h 6857999"/>
              <a:gd name="connsiteX1646" fmla="*/ 3044610 w 5372098"/>
              <a:gd name="connsiteY1646" fmla="*/ 6682320 h 6857999"/>
              <a:gd name="connsiteX1647" fmla="*/ 3046602 w 5372098"/>
              <a:gd name="connsiteY1647" fmla="*/ 6682320 h 6857999"/>
              <a:gd name="connsiteX1648" fmla="*/ 3048598 w 5372098"/>
              <a:gd name="connsiteY1648" fmla="*/ 6682817 h 6857999"/>
              <a:gd name="connsiteX1649" fmla="*/ 3053081 w 5372098"/>
              <a:gd name="connsiteY1649" fmla="*/ 6684811 h 6857999"/>
              <a:gd name="connsiteX1650" fmla="*/ 3058062 w 5372098"/>
              <a:gd name="connsiteY1650" fmla="*/ 6687802 h 6857999"/>
              <a:gd name="connsiteX1651" fmla="*/ 3068529 w 5372098"/>
              <a:gd name="connsiteY1651" fmla="*/ 6695276 h 6857999"/>
              <a:gd name="connsiteX1652" fmla="*/ 3073510 w 5372098"/>
              <a:gd name="connsiteY1652" fmla="*/ 6699262 h 6857999"/>
              <a:gd name="connsiteX1653" fmla="*/ 3078993 w 5372098"/>
              <a:gd name="connsiteY1653" fmla="*/ 6702751 h 6857999"/>
              <a:gd name="connsiteX1654" fmla="*/ 3078495 w 5372098"/>
              <a:gd name="connsiteY1654" fmla="*/ 6693282 h 6857999"/>
              <a:gd name="connsiteX1655" fmla="*/ 3077496 w 5372098"/>
              <a:gd name="connsiteY1655" fmla="*/ 6685310 h 6857999"/>
              <a:gd name="connsiteX1656" fmla="*/ 3076004 w 5372098"/>
              <a:gd name="connsiteY1656" fmla="*/ 6673848 h 6857999"/>
              <a:gd name="connsiteX1657" fmla="*/ 3075004 w 5372098"/>
              <a:gd name="connsiteY1657" fmla="*/ 6667369 h 6857999"/>
              <a:gd name="connsiteX1658" fmla="*/ 3075004 w 5372098"/>
              <a:gd name="connsiteY1658" fmla="*/ 6665875 h 6857999"/>
              <a:gd name="connsiteX1659" fmla="*/ 3075501 w 5372098"/>
              <a:gd name="connsiteY1659" fmla="*/ 6664379 h 6857999"/>
              <a:gd name="connsiteX1660" fmla="*/ 3076500 w 5372098"/>
              <a:gd name="connsiteY1660" fmla="*/ 6663383 h 6857999"/>
              <a:gd name="connsiteX1661" fmla="*/ 3078495 w 5372098"/>
              <a:gd name="connsiteY1661" fmla="*/ 6662386 h 6857999"/>
              <a:gd name="connsiteX1662" fmla="*/ 3083973 w 5372098"/>
              <a:gd name="connsiteY1662" fmla="*/ 6659396 h 6857999"/>
              <a:gd name="connsiteX1663" fmla="*/ 3094442 w 5372098"/>
              <a:gd name="connsiteY1663" fmla="*/ 6654413 h 6857999"/>
              <a:gd name="connsiteX1664" fmla="*/ 3100915 w 5372098"/>
              <a:gd name="connsiteY1664" fmla="*/ 6649431 h 6857999"/>
              <a:gd name="connsiteX1665" fmla="*/ 3109888 w 5372098"/>
              <a:gd name="connsiteY1665" fmla="*/ 6643948 h 6857999"/>
              <a:gd name="connsiteX1666" fmla="*/ 3097927 w 5372098"/>
              <a:gd name="connsiteY1666" fmla="*/ 6624514 h 6857999"/>
              <a:gd name="connsiteX1667" fmla="*/ 3092447 w 5372098"/>
              <a:gd name="connsiteY1667" fmla="*/ 6614548 h 6857999"/>
              <a:gd name="connsiteX1668" fmla="*/ 3090951 w 5372098"/>
              <a:gd name="connsiteY1668" fmla="*/ 6610063 h 6857999"/>
              <a:gd name="connsiteX1669" fmla="*/ 3088957 w 5372098"/>
              <a:gd name="connsiteY1669" fmla="*/ 6605080 h 6857999"/>
              <a:gd name="connsiteX1670" fmla="*/ 3087961 w 5372098"/>
              <a:gd name="connsiteY1670" fmla="*/ 6600594 h 6857999"/>
              <a:gd name="connsiteX1671" fmla="*/ 3087961 w 5372098"/>
              <a:gd name="connsiteY1671" fmla="*/ 6595112 h 6857999"/>
              <a:gd name="connsiteX1672" fmla="*/ 3087961 w 5372098"/>
              <a:gd name="connsiteY1672" fmla="*/ 6590129 h 6857999"/>
              <a:gd name="connsiteX1673" fmla="*/ 3089953 w 5372098"/>
              <a:gd name="connsiteY1673" fmla="*/ 6585645 h 6857999"/>
              <a:gd name="connsiteX1674" fmla="*/ 3091948 w 5372098"/>
              <a:gd name="connsiteY1674" fmla="*/ 6580163 h 6857999"/>
              <a:gd name="connsiteX1675" fmla="*/ 3095440 w 5372098"/>
              <a:gd name="connsiteY1675" fmla="*/ 6575678 h 6857999"/>
              <a:gd name="connsiteX1676" fmla="*/ 3099919 w 5372098"/>
              <a:gd name="connsiteY1676" fmla="*/ 6570695 h 6857999"/>
              <a:gd name="connsiteX1677" fmla="*/ 3105899 w 5372098"/>
              <a:gd name="connsiteY1677" fmla="*/ 6565712 h 6857999"/>
              <a:gd name="connsiteX1678" fmla="*/ 3100418 w 5372098"/>
              <a:gd name="connsiteY1678" fmla="*/ 6556742 h 6857999"/>
              <a:gd name="connsiteX1679" fmla="*/ 3095440 w 5372098"/>
              <a:gd name="connsiteY1679" fmla="*/ 6548270 h 6857999"/>
              <a:gd name="connsiteX1680" fmla="*/ 3089953 w 5372098"/>
              <a:gd name="connsiteY1680" fmla="*/ 6540795 h 6857999"/>
              <a:gd name="connsiteX1681" fmla="*/ 3084473 w 5372098"/>
              <a:gd name="connsiteY1681" fmla="*/ 6533819 h 6857999"/>
              <a:gd name="connsiteX1682" fmla="*/ 3078495 w 5372098"/>
              <a:gd name="connsiteY1682" fmla="*/ 6527340 h 6857999"/>
              <a:gd name="connsiteX1683" fmla="*/ 3072513 w 5372098"/>
              <a:gd name="connsiteY1683" fmla="*/ 6521361 h 6857999"/>
              <a:gd name="connsiteX1684" fmla="*/ 3059561 w 5372098"/>
              <a:gd name="connsiteY1684" fmla="*/ 6509400 h 6857999"/>
              <a:gd name="connsiteX1685" fmla="*/ 3031157 w 5372098"/>
              <a:gd name="connsiteY1685" fmla="*/ 6485979 h 6857999"/>
              <a:gd name="connsiteX1686" fmla="*/ 3016206 w 5372098"/>
              <a:gd name="connsiteY1686" fmla="*/ 6472027 h 6857999"/>
              <a:gd name="connsiteX1687" fmla="*/ 3008231 w 5372098"/>
              <a:gd name="connsiteY1687" fmla="*/ 6464052 h 6857999"/>
              <a:gd name="connsiteX1688" fmla="*/ 3000259 w 5372098"/>
              <a:gd name="connsiteY1688" fmla="*/ 6455582 h 6857999"/>
              <a:gd name="connsiteX1689" fmla="*/ 2996772 w 5372098"/>
              <a:gd name="connsiteY1689" fmla="*/ 6458073 h 6857999"/>
              <a:gd name="connsiteX1690" fmla="*/ 2994278 w 5372098"/>
              <a:gd name="connsiteY1690" fmla="*/ 6460565 h 6857999"/>
              <a:gd name="connsiteX1691" fmla="*/ 2992287 w 5372098"/>
              <a:gd name="connsiteY1691" fmla="*/ 6463056 h 6857999"/>
              <a:gd name="connsiteX1692" fmla="*/ 2990795 w 5372098"/>
              <a:gd name="connsiteY1692" fmla="*/ 6465049 h 6857999"/>
              <a:gd name="connsiteX1693" fmla="*/ 2990293 w 5372098"/>
              <a:gd name="connsiteY1693" fmla="*/ 6467541 h 6857999"/>
              <a:gd name="connsiteX1694" fmla="*/ 2989298 w 5372098"/>
              <a:gd name="connsiteY1694" fmla="*/ 6470033 h 6857999"/>
              <a:gd name="connsiteX1695" fmla="*/ 2989298 w 5372098"/>
              <a:gd name="connsiteY1695" fmla="*/ 6475016 h 6857999"/>
              <a:gd name="connsiteX1696" fmla="*/ 2989298 w 5372098"/>
              <a:gd name="connsiteY1696" fmla="*/ 6479500 h 6857999"/>
              <a:gd name="connsiteX1697" fmla="*/ 2988301 w 5372098"/>
              <a:gd name="connsiteY1697" fmla="*/ 6484982 h 6857999"/>
              <a:gd name="connsiteX1698" fmla="*/ 2987806 w 5372098"/>
              <a:gd name="connsiteY1698" fmla="*/ 6486976 h 6857999"/>
              <a:gd name="connsiteX1699" fmla="*/ 2986806 w 5372098"/>
              <a:gd name="connsiteY1699" fmla="*/ 6489468 h 6857999"/>
              <a:gd name="connsiteX1700" fmla="*/ 2984813 w 5372098"/>
              <a:gd name="connsiteY1700" fmla="*/ 6491461 h 6857999"/>
              <a:gd name="connsiteX1701" fmla="*/ 2981821 w 5372098"/>
              <a:gd name="connsiteY1701" fmla="*/ 6493952 h 6857999"/>
              <a:gd name="connsiteX1702" fmla="*/ 2977837 w 5372098"/>
              <a:gd name="connsiteY1702" fmla="*/ 6486478 h 6857999"/>
              <a:gd name="connsiteX1703" fmla="*/ 2975347 w 5372098"/>
              <a:gd name="connsiteY1703" fmla="*/ 6479500 h 6857999"/>
              <a:gd name="connsiteX1704" fmla="*/ 2973850 w 5372098"/>
              <a:gd name="connsiteY1704" fmla="*/ 6474020 h 6857999"/>
              <a:gd name="connsiteX1705" fmla="*/ 2973354 w 5372098"/>
              <a:gd name="connsiteY1705" fmla="*/ 6468040 h 6857999"/>
              <a:gd name="connsiteX1706" fmla="*/ 2974349 w 5372098"/>
              <a:gd name="connsiteY1706" fmla="*/ 6463555 h 6857999"/>
              <a:gd name="connsiteX1707" fmla="*/ 2976341 w 5372098"/>
              <a:gd name="connsiteY1707" fmla="*/ 6458572 h 6857999"/>
              <a:gd name="connsiteX1708" fmla="*/ 2978835 w 5372098"/>
              <a:gd name="connsiteY1708" fmla="*/ 6454585 h 6857999"/>
              <a:gd name="connsiteX1709" fmla="*/ 2980826 w 5372098"/>
              <a:gd name="connsiteY1709" fmla="*/ 6449601 h 6857999"/>
              <a:gd name="connsiteX1710" fmla="*/ 2986806 w 5372098"/>
              <a:gd name="connsiteY1710" fmla="*/ 6440631 h 6857999"/>
              <a:gd name="connsiteX1711" fmla="*/ 2989298 w 5372098"/>
              <a:gd name="connsiteY1711" fmla="*/ 6436146 h 6857999"/>
              <a:gd name="connsiteX1712" fmla="*/ 2991789 w 5372098"/>
              <a:gd name="connsiteY1712" fmla="*/ 6431163 h 6857999"/>
              <a:gd name="connsiteX1713" fmla="*/ 2992787 w 5372098"/>
              <a:gd name="connsiteY1713" fmla="*/ 6425184 h 6857999"/>
              <a:gd name="connsiteX1714" fmla="*/ 2993286 w 5372098"/>
              <a:gd name="connsiteY1714" fmla="*/ 6418705 h 6857999"/>
              <a:gd name="connsiteX1715" fmla="*/ 2993286 w 5372098"/>
              <a:gd name="connsiteY1715" fmla="*/ 6412228 h 6857999"/>
              <a:gd name="connsiteX1716" fmla="*/ 2991789 w 5372098"/>
              <a:gd name="connsiteY1716" fmla="*/ 6404254 h 6857999"/>
              <a:gd name="connsiteX1717" fmla="*/ 2988797 w 5372098"/>
              <a:gd name="connsiteY1717" fmla="*/ 6402260 h 6857999"/>
              <a:gd name="connsiteX1718" fmla="*/ 2986806 w 5372098"/>
              <a:gd name="connsiteY1718" fmla="*/ 6401264 h 6857999"/>
              <a:gd name="connsiteX1719" fmla="*/ 2984315 w 5372098"/>
              <a:gd name="connsiteY1719" fmla="*/ 6401264 h 6857999"/>
              <a:gd name="connsiteX1720" fmla="*/ 2981821 w 5372098"/>
              <a:gd name="connsiteY1720" fmla="*/ 6401763 h 6857999"/>
              <a:gd name="connsiteX1721" fmla="*/ 2979830 w 5372098"/>
              <a:gd name="connsiteY1721" fmla="*/ 6402759 h 6857999"/>
              <a:gd name="connsiteX1722" fmla="*/ 2977339 w 5372098"/>
              <a:gd name="connsiteY1722" fmla="*/ 6404254 h 6857999"/>
              <a:gd name="connsiteX1723" fmla="*/ 2973354 w 5372098"/>
              <a:gd name="connsiteY1723" fmla="*/ 6407243 h 6857999"/>
              <a:gd name="connsiteX1724" fmla="*/ 2968869 w 5372098"/>
              <a:gd name="connsiteY1724" fmla="*/ 6411231 h 6857999"/>
              <a:gd name="connsiteX1725" fmla="*/ 2964882 w 5372098"/>
              <a:gd name="connsiteY1725" fmla="*/ 6414719 h 6857999"/>
              <a:gd name="connsiteX1726" fmla="*/ 2962389 w 5372098"/>
              <a:gd name="connsiteY1726" fmla="*/ 6416214 h 6857999"/>
              <a:gd name="connsiteX1727" fmla="*/ 2960394 w 5372098"/>
              <a:gd name="connsiteY1727" fmla="*/ 6416712 h 6857999"/>
              <a:gd name="connsiteX1728" fmla="*/ 2957906 w 5372098"/>
              <a:gd name="connsiteY1728" fmla="*/ 6416712 h 6857999"/>
              <a:gd name="connsiteX1729" fmla="*/ 2955915 w 5372098"/>
              <a:gd name="connsiteY1729" fmla="*/ 6416214 h 6857999"/>
              <a:gd name="connsiteX1730" fmla="*/ 2953417 w 5372098"/>
              <a:gd name="connsiteY1730" fmla="*/ 6410235 h 6857999"/>
              <a:gd name="connsiteX1731" fmla="*/ 2952921 w 5372098"/>
              <a:gd name="connsiteY1731" fmla="*/ 6404753 h 6857999"/>
              <a:gd name="connsiteX1732" fmla="*/ 2952921 w 5372098"/>
              <a:gd name="connsiteY1732" fmla="*/ 6398773 h 6857999"/>
              <a:gd name="connsiteX1733" fmla="*/ 2953918 w 5372098"/>
              <a:gd name="connsiteY1733" fmla="*/ 6393291 h 6857999"/>
              <a:gd name="connsiteX1734" fmla="*/ 2955915 w 5372098"/>
              <a:gd name="connsiteY1734" fmla="*/ 6387311 h 6857999"/>
              <a:gd name="connsiteX1735" fmla="*/ 2958401 w 5372098"/>
              <a:gd name="connsiteY1735" fmla="*/ 6382328 h 6857999"/>
              <a:gd name="connsiteX1736" fmla="*/ 2962389 w 5372098"/>
              <a:gd name="connsiteY1736" fmla="*/ 6376347 h 6857999"/>
              <a:gd name="connsiteX1737" fmla="*/ 2967872 w 5372098"/>
              <a:gd name="connsiteY1737" fmla="*/ 6370867 h 6857999"/>
              <a:gd name="connsiteX1738" fmla="*/ 2964882 w 5372098"/>
              <a:gd name="connsiteY1738" fmla="*/ 6368874 h 6857999"/>
              <a:gd name="connsiteX1739" fmla="*/ 2961893 w 5372098"/>
              <a:gd name="connsiteY1739" fmla="*/ 6368374 h 6857999"/>
              <a:gd name="connsiteX1740" fmla="*/ 2958901 w 5372098"/>
              <a:gd name="connsiteY1740" fmla="*/ 6368374 h 6857999"/>
              <a:gd name="connsiteX1741" fmla="*/ 2956409 w 5372098"/>
              <a:gd name="connsiteY1741" fmla="*/ 6369870 h 6857999"/>
              <a:gd name="connsiteX1742" fmla="*/ 2953918 w 5372098"/>
              <a:gd name="connsiteY1742" fmla="*/ 6371364 h 6857999"/>
              <a:gd name="connsiteX1743" fmla="*/ 2950930 w 5372098"/>
              <a:gd name="connsiteY1743" fmla="*/ 6372860 h 6857999"/>
              <a:gd name="connsiteX1744" fmla="*/ 2946441 w 5372098"/>
              <a:gd name="connsiteY1744" fmla="*/ 6378340 h 6857999"/>
              <a:gd name="connsiteX1745" fmla="*/ 2941959 w 5372098"/>
              <a:gd name="connsiteY1745" fmla="*/ 6383325 h 6857999"/>
              <a:gd name="connsiteX1746" fmla="*/ 2939465 w 5372098"/>
              <a:gd name="connsiteY1746" fmla="*/ 6385816 h 6857999"/>
              <a:gd name="connsiteX1747" fmla="*/ 2936977 w 5372098"/>
              <a:gd name="connsiteY1747" fmla="*/ 6387809 h 6857999"/>
              <a:gd name="connsiteX1748" fmla="*/ 2934487 w 5372098"/>
              <a:gd name="connsiteY1748" fmla="*/ 6389305 h 6857999"/>
              <a:gd name="connsiteX1749" fmla="*/ 2931497 w 5372098"/>
              <a:gd name="connsiteY1749" fmla="*/ 6389802 h 6857999"/>
              <a:gd name="connsiteX1750" fmla="*/ 2929003 w 5372098"/>
              <a:gd name="connsiteY1750" fmla="*/ 6389802 h 6857999"/>
              <a:gd name="connsiteX1751" fmla="*/ 2926013 w 5372098"/>
              <a:gd name="connsiteY1751" fmla="*/ 6389305 h 6857999"/>
              <a:gd name="connsiteX1752" fmla="*/ 2918041 w 5372098"/>
              <a:gd name="connsiteY1752" fmla="*/ 6379339 h 6857999"/>
              <a:gd name="connsiteX1753" fmla="*/ 2911065 w 5372098"/>
              <a:gd name="connsiteY1753" fmla="*/ 6371863 h 6857999"/>
              <a:gd name="connsiteX1754" fmla="*/ 2902095 w 5372098"/>
              <a:gd name="connsiteY1754" fmla="*/ 6362892 h 6857999"/>
              <a:gd name="connsiteX1755" fmla="*/ 2898608 w 5372098"/>
              <a:gd name="connsiteY1755" fmla="*/ 6358906 h 6857999"/>
              <a:gd name="connsiteX1756" fmla="*/ 2895119 w 5372098"/>
              <a:gd name="connsiteY1756" fmla="*/ 6354920 h 6857999"/>
              <a:gd name="connsiteX1757" fmla="*/ 2891631 w 5372098"/>
              <a:gd name="connsiteY1757" fmla="*/ 6349439 h 6857999"/>
              <a:gd name="connsiteX1758" fmla="*/ 2887146 w 5372098"/>
              <a:gd name="connsiteY1758" fmla="*/ 6341964 h 6857999"/>
              <a:gd name="connsiteX1759" fmla="*/ 2874193 w 5372098"/>
              <a:gd name="connsiteY1759" fmla="*/ 6338974 h 6857999"/>
              <a:gd name="connsiteX1760" fmla="*/ 2861233 w 5372098"/>
              <a:gd name="connsiteY1760" fmla="*/ 6336981 h 6857999"/>
              <a:gd name="connsiteX1761" fmla="*/ 2848776 w 5372098"/>
              <a:gd name="connsiteY1761" fmla="*/ 6335984 h 6857999"/>
              <a:gd name="connsiteX1762" fmla="*/ 2835323 w 5372098"/>
              <a:gd name="connsiteY1762" fmla="*/ 6336482 h 6857999"/>
              <a:gd name="connsiteX1763" fmla="*/ 2822866 w 5372098"/>
              <a:gd name="connsiteY1763" fmla="*/ 6337478 h 6857999"/>
              <a:gd name="connsiteX1764" fmla="*/ 2810410 w 5372098"/>
              <a:gd name="connsiteY1764" fmla="*/ 6339971 h 6857999"/>
              <a:gd name="connsiteX1765" fmla="*/ 2797452 w 5372098"/>
              <a:gd name="connsiteY1765" fmla="*/ 6342960 h 6857999"/>
              <a:gd name="connsiteX1766" fmla="*/ 2784996 w 5372098"/>
              <a:gd name="connsiteY1766" fmla="*/ 6346947 h 6857999"/>
              <a:gd name="connsiteX1767" fmla="*/ 2773035 w 5372098"/>
              <a:gd name="connsiteY1767" fmla="*/ 6350933 h 6857999"/>
              <a:gd name="connsiteX1768" fmla="*/ 2761077 w 5372098"/>
              <a:gd name="connsiteY1768" fmla="*/ 6355419 h 6857999"/>
              <a:gd name="connsiteX1769" fmla="*/ 2749120 w 5372098"/>
              <a:gd name="connsiteY1769" fmla="*/ 6360402 h 6857999"/>
              <a:gd name="connsiteX1770" fmla="*/ 2737658 w 5372098"/>
              <a:gd name="connsiteY1770" fmla="*/ 6366381 h 6857999"/>
              <a:gd name="connsiteX1771" fmla="*/ 2715731 w 5372098"/>
              <a:gd name="connsiteY1771" fmla="*/ 6377843 h 6857999"/>
              <a:gd name="connsiteX1772" fmla="*/ 2695801 w 5372098"/>
              <a:gd name="connsiteY1772" fmla="*/ 6389305 h 6857999"/>
              <a:gd name="connsiteX1773" fmla="*/ 2690317 w 5372098"/>
              <a:gd name="connsiteY1773" fmla="*/ 6381829 h 6857999"/>
              <a:gd name="connsiteX1774" fmla="*/ 2685835 w 5372098"/>
              <a:gd name="connsiteY1774" fmla="*/ 6374354 h 6857999"/>
              <a:gd name="connsiteX1775" fmla="*/ 2681849 w 5372098"/>
              <a:gd name="connsiteY1775" fmla="*/ 6367378 h 6857999"/>
              <a:gd name="connsiteX1776" fmla="*/ 2677360 w 5372098"/>
              <a:gd name="connsiteY1776" fmla="*/ 6361398 h 6857999"/>
              <a:gd name="connsiteX1777" fmla="*/ 2675869 w 5372098"/>
              <a:gd name="connsiteY1777" fmla="*/ 6359903 h 6857999"/>
              <a:gd name="connsiteX1778" fmla="*/ 2673375 w 5372098"/>
              <a:gd name="connsiteY1778" fmla="*/ 6358906 h 6857999"/>
              <a:gd name="connsiteX1779" fmla="*/ 2670885 w 5372098"/>
              <a:gd name="connsiteY1779" fmla="*/ 6358408 h 6857999"/>
              <a:gd name="connsiteX1780" fmla="*/ 2668391 w 5372098"/>
              <a:gd name="connsiteY1780" fmla="*/ 6358906 h 6857999"/>
              <a:gd name="connsiteX1781" fmla="*/ 2665404 w 5372098"/>
              <a:gd name="connsiteY1781" fmla="*/ 6360402 h 6857999"/>
              <a:gd name="connsiteX1782" fmla="*/ 2662413 w 5372098"/>
              <a:gd name="connsiteY1782" fmla="*/ 6362892 h 6857999"/>
              <a:gd name="connsiteX1783" fmla="*/ 2658927 w 5372098"/>
              <a:gd name="connsiteY1783" fmla="*/ 6366880 h 6857999"/>
              <a:gd name="connsiteX1784" fmla="*/ 2655439 w 5372098"/>
              <a:gd name="connsiteY1784" fmla="*/ 6372361 h 6857999"/>
              <a:gd name="connsiteX1785" fmla="*/ 2647465 w 5372098"/>
              <a:gd name="connsiteY1785" fmla="*/ 6364388 h 6857999"/>
              <a:gd name="connsiteX1786" fmla="*/ 2638995 w 5372098"/>
              <a:gd name="connsiteY1786" fmla="*/ 6355916 h 6857999"/>
              <a:gd name="connsiteX1787" fmla="*/ 2630024 w 5372098"/>
              <a:gd name="connsiteY1787" fmla="*/ 6347444 h 6857999"/>
              <a:gd name="connsiteX1788" fmla="*/ 2621552 w 5372098"/>
              <a:gd name="connsiteY1788" fmla="*/ 6339472 h 6857999"/>
              <a:gd name="connsiteX1789" fmla="*/ 2619061 w 5372098"/>
              <a:gd name="connsiteY1789" fmla="*/ 6335485 h 6857999"/>
              <a:gd name="connsiteX1790" fmla="*/ 2617067 w 5372098"/>
              <a:gd name="connsiteY1790" fmla="*/ 6331996 h 6857999"/>
              <a:gd name="connsiteX1791" fmla="*/ 2616071 w 5372098"/>
              <a:gd name="connsiteY1791" fmla="*/ 6329006 h 6857999"/>
              <a:gd name="connsiteX1792" fmla="*/ 2616071 w 5372098"/>
              <a:gd name="connsiteY1792" fmla="*/ 6326516 h 6857999"/>
              <a:gd name="connsiteX1793" fmla="*/ 2616071 w 5372098"/>
              <a:gd name="connsiteY1793" fmla="*/ 6326017 h 6857999"/>
              <a:gd name="connsiteX1794" fmla="*/ 2617067 w 5372098"/>
              <a:gd name="connsiteY1794" fmla="*/ 6325020 h 6857999"/>
              <a:gd name="connsiteX1795" fmla="*/ 2620059 w 5372098"/>
              <a:gd name="connsiteY1795" fmla="*/ 6324023 h 6857999"/>
              <a:gd name="connsiteX1796" fmla="*/ 2624043 w 5372098"/>
              <a:gd name="connsiteY1796" fmla="*/ 6323027 h 6857999"/>
              <a:gd name="connsiteX1797" fmla="*/ 2630520 w 5372098"/>
              <a:gd name="connsiteY1797" fmla="*/ 6324023 h 6857999"/>
              <a:gd name="connsiteX1798" fmla="*/ 2625039 w 5372098"/>
              <a:gd name="connsiteY1798" fmla="*/ 6321034 h 6857999"/>
              <a:gd name="connsiteX1799" fmla="*/ 2621056 w 5372098"/>
              <a:gd name="connsiteY1799" fmla="*/ 6319041 h 6857999"/>
              <a:gd name="connsiteX1800" fmla="*/ 2617569 w 5372098"/>
              <a:gd name="connsiteY1800" fmla="*/ 6318044 h 6857999"/>
              <a:gd name="connsiteX1801" fmla="*/ 2615571 w 5372098"/>
              <a:gd name="connsiteY1801" fmla="*/ 6317545 h 6857999"/>
              <a:gd name="connsiteX1802" fmla="*/ 2613083 w 5372098"/>
              <a:gd name="connsiteY1802" fmla="*/ 6318044 h 6857999"/>
              <a:gd name="connsiteX1803" fmla="*/ 2611586 w 5372098"/>
              <a:gd name="connsiteY1803" fmla="*/ 6319041 h 6857999"/>
              <a:gd name="connsiteX1804" fmla="*/ 2610090 w 5372098"/>
              <a:gd name="connsiteY1804" fmla="*/ 6321034 h 6857999"/>
              <a:gd name="connsiteX1805" fmla="*/ 2609095 w 5372098"/>
              <a:gd name="connsiteY1805" fmla="*/ 6322529 h 6857999"/>
              <a:gd name="connsiteX1806" fmla="*/ 2607603 w 5372098"/>
              <a:gd name="connsiteY1806" fmla="*/ 6326516 h 6857999"/>
              <a:gd name="connsiteX1807" fmla="*/ 2606107 w 5372098"/>
              <a:gd name="connsiteY1807" fmla="*/ 6329006 h 6857999"/>
              <a:gd name="connsiteX1808" fmla="*/ 2604610 w 5372098"/>
              <a:gd name="connsiteY1808" fmla="*/ 6330502 h 6857999"/>
              <a:gd name="connsiteX1809" fmla="*/ 2603117 w 5372098"/>
              <a:gd name="connsiteY1809" fmla="*/ 6331996 h 6857999"/>
              <a:gd name="connsiteX1810" fmla="*/ 2600127 w 5372098"/>
              <a:gd name="connsiteY1810" fmla="*/ 6332993 h 6857999"/>
              <a:gd name="connsiteX1811" fmla="*/ 2597139 w 5372098"/>
              <a:gd name="connsiteY1811" fmla="*/ 6333492 h 6857999"/>
              <a:gd name="connsiteX1812" fmla="*/ 2593151 w 5372098"/>
              <a:gd name="connsiteY1812" fmla="*/ 6333492 h 6857999"/>
              <a:gd name="connsiteX1813" fmla="*/ 2592153 w 5372098"/>
              <a:gd name="connsiteY1813" fmla="*/ 6329006 h 6857999"/>
              <a:gd name="connsiteX1814" fmla="*/ 2591654 w 5372098"/>
              <a:gd name="connsiteY1814" fmla="*/ 6325020 h 6857999"/>
              <a:gd name="connsiteX1815" fmla="*/ 2592153 w 5372098"/>
              <a:gd name="connsiteY1815" fmla="*/ 6317047 h 6857999"/>
              <a:gd name="connsiteX1816" fmla="*/ 2594148 w 5372098"/>
              <a:gd name="connsiteY1816" fmla="*/ 6301100 h 6857999"/>
              <a:gd name="connsiteX1817" fmla="*/ 2594642 w 5372098"/>
              <a:gd name="connsiteY1817" fmla="*/ 6292131 h 6857999"/>
              <a:gd name="connsiteX1818" fmla="*/ 2594642 w 5372098"/>
              <a:gd name="connsiteY1818" fmla="*/ 6288144 h 6857999"/>
              <a:gd name="connsiteX1819" fmla="*/ 2594148 w 5372098"/>
              <a:gd name="connsiteY1819" fmla="*/ 6284158 h 6857999"/>
              <a:gd name="connsiteX1820" fmla="*/ 2593151 w 5372098"/>
              <a:gd name="connsiteY1820" fmla="*/ 6280172 h 6857999"/>
              <a:gd name="connsiteX1821" fmla="*/ 2591654 w 5372098"/>
              <a:gd name="connsiteY1821" fmla="*/ 6275686 h 6857999"/>
              <a:gd name="connsiteX1822" fmla="*/ 2588666 w 5372098"/>
              <a:gd name="connsiteY1822" fmla="*/ 6271201 h 6857999"/>
              <a:gd name="connsiteX1823" fmla="*/ 2585177 w 5372098"/>
              <a:gd name="connsiteY1823" fmla="*/ 6267214 h 6857999"/>
              <a:gd name="connsiteX1824" fmla="*/ 2581690 w 5372098"/>
              <a:gd name="connsiteY1824" fmla="*/ 6264224 h 6857999"/>
              <a:gd name="connsiteX1825" fmla="*/ 2578700 w 5372098"/>
              <a:gd name="connsiteY1825" fmla="*/ 6262730 h 6857999"/>
              <a:gd name="connsiteX1826" fmla="*/ 2576705 w 5372098"/>
              <a:gd name="connsiteY1826" fmla="*/ 6262231 h 6857999"/>
              <a:gd name="connsiteX1827" fmla="*/ 2574215 w 5372098"/>
              <a:gd name="connsiteY1827" fmla="*/ 6262730 h 6857999"/>
              <a:gd name="connsiteX1828" fmla="*/ 2572719 w 5372098"/>
              <a:gd name="connsiteY1828" fmla="*/ 6263727 h 6857999"/>
              <a:gd name="connsiteX1829" fmla="*/ 2570727 w 5372098"/>
              <a:gd name="connsiteY1829" fmla="*/ 6265221 h 6857999"/>
              <a:gd name="connsiteX1830" fmla="*/ 2570227 w 5372098"/>
              <a:gd name="connsiteY1830" fmla="*/ 6267713 h 6857999"/>
              <a:gd name="connsiteX1831" fmla="*/ 2569233 w 5372098"/>
              <a:gd name="connsiteY1831" fmla="*/ 6270703 h 6857999"/>
              <a:gd name="connsiteX1832" fmla="*/ 2569233 w 5372098"/>
              <a:gd name="connsiteY1832" fmla="*/ 6273693 h 6857999"/>
              <a:gd name="connsiteX1833" fmla="*/ 2568734 w 5372098"/>
              <a:gd name="connsiteY1833" fmla="*/ 6276185 h 6857999"/>
              <a:gd name="connsiteX1834" fmla="*/ 2569729 w 5372098"/>
              <a:gd name="connsiteY1834" fmla="*/ 6282662 h 6857999"/>
              <a:gd name="connsiteX1835" fmla="*/ 2570227 w 5372098"/>
              <a:gd name="connsiteY1835" fmla="*/ 6285652 h 6857999"/>
              <a:gd name="connsiteX1836" fmla="*/ 2571724 w 5372098"/>
              <a:gd name="connsiteY1836" fmla="*/ 6288144 h 6857999"/>
              <a:gd name="connsiteX1837" fmla="*/ 2573218 w 5372098"/>
              <a:gd name="connsiteY1837" fmla="*/ 6290637 h 6857999"/>
              <a:gd name="connsiteX1838" fmla="*/ 2575213 w 5372098"/>
              <a:gd name="connsiteY1838" fmla="*/ 6292131 h 6857999"/>
              <a:gd name="connsiteX1839" fmla="*/ 2567737 w 5372098"/>
              <a:gd name="connsiteY1839" fmla="*/ 6288144 h 6857999"/>
              <a:gd name="connsiteX1840" fmla="*/ 2561260 w 5372098"/>
              <a:gd name="connsiteY1840" fmla="*/ 6284158 h 6857999"/>
              <a:gd name="connsiteX1841" fmla="*/ 2554779 w 5372098"/>
              <a:gd name="connsiteY1841" fmla="*/ 6279175 h 6857999"/>
              <a:gd name="connsiteX1842" fmla="*/ 2547802 w 5372098"/>
              <a:gd name="connsiteY1842" fmla="*/ 6272696 h 6857999"/>
              <a:gd name="connsiteX1843" fmla="*/ 2540826 w 5372098"/>
              <a:gd name="connsiteY1843" fmla="*/ 6265221 h 6857999"/>
              <a:gd name="connsiteX1844" fmla="*/ 2534352 w 5372098"/>
              <a:gd name="connsiteY1844" fmla="*/ 6256252 h 6857999"/>
              <a:gd name="connsiteX1845" fmla="*/ 2526877 w 5372098"/>
              <a:gd name="connsiteY1845" fmla="*/ 6245288 h 6857999"/>
              <a:gd name="connsiteX1846" fmla="*/ 2517906 w 5372098"/>
              <a:gd name="connsiteY1846" fmla="*/ 6232831 h 6857999"/>
              <a:gd name="connsiteX1847" fmla="*/ 2519904 w 5372098"/>
              <a:gd name="connsiteY1847" fmla="*/ 6239807 h 6857999"/>
              <a:gd name="connsiteX1848" fmla="*/ 2520897 w 5372098"/>
              <a:gd name="connsiteY1848" fmla="*/ 6245288 h 6857999"/>
              <a:gd name="connsiteX1849" fmla="*/ 2520897 w 5372098"/>
              <a:gd name="connsiteY1849" fmla="*/ 6249276 h 6857999"/>
              <a:gd name="connsiteX1850" fmla="*/ 2520397 w 5372098"/>
              <a:gd name="connsiteY1850" fmla="*/ 6251766 h 6857999"/>
              <a:gd name="connsiteX1851" fmla="*/ 2519401 w 5372098"/>
              <a:gd name="connsiteY1851" fmla="*/ 6252763 h 6857999"/>
              <a:gd name="connsiteX1852" fmla="*/ 2517410 w 5372098"/>
              <a:gd name="connsiteY1852" fmla="*/ 6253262 h 6857999"/>
              <a:gd name="connsiteX1853" fmla="*/ 2515914 w 5372098"/>
              <a:gd name="connsiteY1853" fmla="*/ 6252265 h 6857999"/>
              <a:gd name="connsiteX1854" fmla="*/ 2513423 w 5372098"/>
              <a:gd name="connsiteY1854" fmla="*/ 6249773 h 6857999"/>
              <a:gd name="connsiteX1855" fmla="*/ 2511430 w 5372098"/>
              <a:gd name="connsiteY1855" fmla="*/ 6247780 h 6857999"/>
              <a:gd name="connsiteX1856" fmla="*/ 2508935 w 5372098"/>
              <a:gd name="connsiteY1856" fmla="*/ 6244291 h 6857999"/>
              <a:gd name="connsiteX1857" fmla="*/ 2506447 w 5372098"/>
              <a:gd name="connsiteY1857" fmla="*/ 6240305 h 6857999"/>
              <a:gd name="connsiteX1858" fmla="*/ 2504953 w 5372098"/>
              <a:gd name="connsiteY1858" fmla="*/ 6235821 h 6857999"/>
              <a:gd name="connsiteX1859" fmla="*/ 2503953 w 5372098"/>
              <a:gd name="connsiteY1859" fmla="*/ 6230836 h 6857999"/>
              <a:gd name="connsiteX1860" fmla="*/ 2503457 w 5372098"/>
              <a:gd name="connsiteY1860" fmla="*/ 6226352 h 6857999"/>
              <a:gd name="connsiteX1861" fmla="*/ 2503457 w 5372098"/>
              <a:gd name="connsiteY1861" fmla="*/ 6221867 h 6857999"/>
              <a:gd name="connsiteX1862" fmla="*/ 2503953 w 5372098"/>
              <a:gd name="connsiteY1862" fmla="*/ 6217383 h 6857999"/>
              <a:gd name="connsiteX1863" fmla="*/ 2498473 w 5372098"/>
              <a:gd name="connsiteY1863" fmla="*/ 6216884 h 6857999"/>
              <a:gd name="connsiteX1864" fmla="*/ 2492989 w 5372098"/>
              <a:gd name="connsiteY1864" fmla="*/ 6216385 h 6857999"/>
              <a:gd name="connsiteX1865" fmla="*/ 2487011 w 5372098"/>
              <a:gd name="connsiteY1865" fmla="*/ 6215388 h 6857999"/>
              <a:gd name="connsiteX1866" fmla="*/ 2481531 w 5372098"/>
              <a:gd name="connsiteY1866" fmla="*/ 6214391 h 6857999"/>
              <a:gd name="connsiteX1867" fmla="*/ 2478543 w 5372098"/>
              <a:gd name="connsiteY1867" fmla="*/ 6213395 h 6857999"/>
              <a:gd name="connsiteX1868" fmla="*/ 2475550 w 5372098"/>
              <a:gd name="connsiteY1868" fmla="*/ 6211402 h 6857999"/>
              <a:gd name="connsiteX1869" fmla="*/ 2473062 w 5372098"/>
              <a:gd name="connsiteY1869" fmla="*/ 6209908 h 6857999"/>
              <a:gd name="connsiteX1870" fmla="*/ 2470069 w 5372098"/>
              <a:gd name="connsiteY1870" fmla="*/ 6207415 h 6857999"/>
              <a:gd name="connsiteX1871" fmla="*/ 2466583 w 5372098"/>
              <a:gd name="connsiteY1871" fmla="*/ 6203928 h 6857999"/>
              <a:gd name="connsiteX1872" fmla="*/ 2463595 w 5372098"/>
              <a:gd name="connsiteY1872" fmla="*/ 6200937 h 6857999"/>
              <a:gd name="connsiteX1873" fmla="*/ 2460103 w 5372098"/>
              <a:gd name="connsiteY1873" fmla="*/ 6195954 h 6857999"/>
              <a:gd name="connsiteX1874" fmla="*/ 2457613 w 5372098"/>
              <a:gd name="connsiteY1874" fmla="*/ 6191470 h 6857999"/>
              <a:gd name="connsiteX1875" fmla="*/ 2456619 w 5372098"/>
              <a:gd name="connsiteY1875" fmla="*/ 6197449 h 6857999"/>
              <a:gd name="connsiteX1876" fmla="*/ 2456619 w 5372098"/>
              <a:gd name="connsiteY1876" fmla="*/ 6201935 h 6857999"/>
              <a:gd name="connsiteX1877" fmla="*/ 2457613 w 5372098"/>
              <a:gd name="connsiteY1877" fmla="*/ 6206419 h 6857999"/>
              <a:gd name="connsiteX1878" fmla="*/ 2458611 w 5372098"/>
              <a:gd name="connsiteY1878" fmla="*/ 6210405 h 6857999"/>
              <a:gd name="connsiteX1879" fmla="*/ 2461101 w 5372098"/>
              <a:gd name="connsiteY1879" fmla="*/ 6214391 h 6857999"/>
              <a:gd name="connsiteX1880" fmla="*/ 2463093 w 5372098"/>
              <a:gd name="connsiteY1880" fmla="*/ 6217880 h 6857999"/>
              <a:gd name="connsiteX1881" fmla="*/ 2466583 w 5372098"/>
              <a:gd name="connsiteY1881" fmla="*/ 6221369 h 6857999"/>
              <a:gd name="connsiteX1882" fmla="*/ 2470069 w 5372098"/>
              <a:gd name="connsiteY1882" fmla="*/ 6224359 h 6857999"/>
              <a:gd name="connsiteX1883" fmla="*/ 2478042 w 5372098"/>
              <a:gd name="connsiteY1883" fmla="*/ 6230836 h 6857999"/>
              <a:gd name="connsiteX1884" fmla="*/ 2487011 w 5372098"/>
              <a:gd name="connsiteY1884" fmla="*/ 6238311 h 6857999"/>
              <a:gd name="connsiteX1885" fmla="*/ 2497478 w 5372098"/>
              <a:gd name="connsiteY1885" fmla="*/ 6247282 h 6857999"/>
              <a:gd name="connsiteX1886" fmla="*/ 2502461 w 5372098"/>
              <a:gd name="connsiteY1886" fmla="*/ 6252265 h 6857999"/>
              <a:gd name="connsiteX1887" fmla="*/ 2507940 w 5372098"/>
              <a:gd name="connsiteY1887" fmla="*/ 6257746 h 6857999"/>
              <a:gd name="connsiteX1888" fmla="*/ 2502461 w 5372098"/>
              <a:gd name="connsiteY1888" fmla="*/ 6257248 h 6857999"/>
              <a:gd name="connsiteX1889" fmla="*/ 2498473 w 5372098"/>
              <a:gd name="connsiteY1889" fmla="*/ 6257248 h 6857999"/>
              <a:gd name="connsiteX1890" fmla="*/ 2495979 w 5372098"/>
              <a:gd name="connsiteY1890" fmla="*/ 6258742 h 6857999"/>
              <a:gd name="connsiteX1891" fmla="*/ 2493987 w 5372098"/>
              <a:gd name="connsiteY1891" fmla="*/ 6260238 h 6857999"/>
              <a:gd name="connsiteX1892" fmla="*/ 2492989 w 5372098"/>
              <a:gd name="connsiteY1892" fmla="*/ 6262730 h 6857999"/>
              <a:gd name="connsiteX1893" fmla="*/ 2492495 w 5372098"/>
              <a:gd name="connsiteY1893" fmla="*/ 6265221 h 6857999"/>
              <a:gd name="connsiteX1894" fmla="*/ 2492495 w 5372098"/>
              <a:gd name="connsiteY1894" fmla="*/ 6268211 h 6857999"/>
              <a:gd name="connsiteX1895" fmla="*/ 2492989 w 5372098"/>
              <a:gd name="connsiteY1895" fmla="*/ 6271700 h 6857999"/>
              <a:gd name="connsiteX1896" fmla="*/ 2495979 w 5372098"/>
              <a:gd name="connsiteY1896" fmla="*/ 6279673 h 6857999"/>
              <a:gd name="connsiteX1897" fmla="*/ 2499471 w 5372098"/>
              <a:gd name="connsiteY1897" fmla="*/ 6288144 h 6857999"/>
              <a:gd name="connsiteX1898" fmla="*/ 2502461 w 5372098"/>
              <a:gd name="connsiteY1898" fmla="*/ 6296117 h 6857999"/>
              <a:gd name="connsiteX1899" fmla="*/ 2505948 w 5372098"/>
              <a:gd name="connsiteY1899" fmla="*/ 6304589 h 6857999"/>
              <a:gd name="connsiteX1900" fmla="*/ 2503953 w 5372098"/>
              <a:gd name="connsiteY1900" fmla="*/ 6306582 h 6857999"/>
              <a:gd name="connsiteX1901" fmla="*/ 2501466 w 5372098"/>
              <a:gd name="connsiteY1901" fmla="*/ 6308575 h 6857999"/>
              <a:gd name="connsiteX1902" fmla="*/ 2499471 w 5372098"/>
              <a:gd name="connsiteY1902" fmla="*/ 6309075 h 6857999"/>
              <a:gd name="connsiteX1903" fmla="*/ 2496977 w 5372098"/>
              <a:gd name="connsiteY1903" fmla="*/ 6309075 h 6857999"/>
              <a:gd name="connsiteX1904" fmla="*/ 2493987 w 5372098"/>
              <a:gd name="connsiteY1904" fmla="*/ 6307579 h 6857999"/>
              <a:gd name="connsiteX1905" fmla="*/ 2491996 w 5372098"/>
              <a:gd name="connsiteY1905" fmla="*/ 6306582 h 6857999"/>
              <a:gd name="connsiteX1906" fmla="*/ 2486515 w 5372098"/>
              <a:gd name="connsiteY1906" fmla="*/ 6303592 h 6857999"/>
              <a:gd name="connsiteX1907" fmla="*/ 2481531 w 5372098"/>
              <a:gd name="connsiteY1907" fmla="*/ 6300603 h 6857999"/>
              <a:gd name="connsiteX1908" fmla="*/ 2476549 w 5372098"/>
              <a:gd name="connsiteY1908" fmla="*/ 6297613 h 6857999"/>
              <a:gd name="connsiteX1909" fmla="*/ 2474057 w 5372098"/>
              <a:gd name="connsiteY1909" fmla="*/ 6297114 h 6857999"/>
              <a:gd name="connsiteX1910" fmla="*/ 2471565 w 5372098"/>
              <a:gd name="connsiteY1910" fmla="*/ 6297114 h 6857999"/>
              <a:gd name="connsiteX1911" fmla="*/ 2469570 w 5372098"/>
              <a:gd name="connsiteY1911" fmla="*/ 6297613 h 6857999"/>
              <a:gd name="connsiteX1912" fmla="*/ 2467083 w 5372098"/>
              <a:gd name="connsiteY1912" fmla="*/ 6299107 h 6857999"/>
              <a:gd name="connsiteX1913" fmla="*/ 2469570 w 5372098"/>
              <a:gd name="connsiteY1913" fmla="*/ 6291633 h 6857999"/>
              <a:gd name="connsiteX1914" fmla="*/ 2470568 w 5372098"/>
              <a:gd name="connsiteY1914" fmla="*/ 6286151 h 6857999"/>
              <a:gd name="connsiteX1915" fmla="*/ 2470568 w 5372098"/>
              <a:gd name="connsiteY1915" fmla="*/ 6281666 h 6857999"/>
              <a:gd name="connsiteX1916" fmla="*/ 2470069 w 5372098"/>
              <a:gd name="connsiteY1916" fmla="*/ 6278178 h 6857999"/>
              <a:gd name="connsiteX1917" fmla="*/ 2469074 w 5372098"/>
              <a:gd name="connsiteY1917" fmla="*/ 6275187 h 6857999"/>
              <a:gd name="connsiteX1918" fmla="*/ 2467083 w 5372098"/>
              <a:gd name="connsiteY1918" fmla="*/ 6273693 h 6857999"/>
              <a:gd name="connsiteX1919" fmla="*/ 2465085 w 5372098"/>
              <a:gd name="connsiteY1919" fmla="*/ 6271700 h 6857999"/>
              <a:gd name="connsiteX1920" fmla="*/ 2462095 w 5372098"/>
              <a:gd name="connsiteY1920" fmla="*/ 6270703 h 6857999"/>
              <a:gd name="connsiteX1921" fmla="*/ 2456619 w 5372098"/>
              <a:gd name="connsiteY1921" fmla="*/ 6268211 h 6857999"/>
              <a:gd name="connsiteX1922" fmla="*/ 2454624 w 5372098"/>
              <a:gd name="connsiteY1922" fmla="*/ 6266218 h 6857999"/>
              <a:gd name="connsiteX1923" fmla="*/ 2452131 w 5372098"/>
              <a:gd name="connsiteY1923" fmla="*/ 6263727 h 6857999"/>
              <a:gd name="connsiteX1924" fmla="*/ 2450636 w 5372098"/>
              <a:gd name="connsiteY1924" fmla="*/ 6260238 h 6857999"/>
              <a:gd name="connsiteX1925" fmla="*/ 2449638 w 5372098"/>
              <a:gd name="connsiteY1925" fmla="*/ 6256252 h 6857999"/>
              <a:gd name="connsiteX1926" fmla="*/ 2448645 w 5372098"/>
              <a:gd name="connsiteY1926" fmla="*/ 6250770 h 6857999"/>
              <a:gd name="connsiteX1927" fmla="*/ 2449638 w 5372098"/>
              <a:gd name="connsiteY1927" fmla="*/ 6243294 h 6857999"/>
              <a:gd name="connsiteX1928" fmla="*/ 2443163 w 5372098"/>
              <a:gd name="connsiteY1928" fmla="*/ 6245787 h 6857999"/>
              <a:gd name="connsiteX1929" fmla="*/ 2438679 w 5372098"/>
              <a:gd name="connsiteY1929" fmla="*/ 6247780 h 6857999"/>
              <a:gd name="connsiteX1930" fmla="*/ 2433693 w 5372098"/>
              <a:gd name="connsiteY1930" fmla="*/ 6248279 h 6857999"/>
              <a:gd name="connsiteX1931" fmla="*/ 2430706 w 5372098"/>
              <a:gd name="connsiteY1931" fmla="*/ 6248776 h 6857999"/>
              <a:gd name="connsiteX1932" fmla="*/ 2427716 w 5372098"/>
              <a:gd name="connsiteY1932" fmla="*/ 6248279 h 6857999"/>
              <a:gd name="connsiteX1933" fmla="*/ 2425225 w 5372098"/>
              <a:gd name="connsiteY1933" fmla="*/ 6247780 h 6857999"/>
              <a:gd name="connsiteX1934" fmla="*/ 2420740 w 5372098"/>
              <a:gd name="connsiteY1934" fmla="*/ 6245288 h 6857999"/>
              <a:gd name="connsiteX1935" fmla="*/ 2415755 w 5372098"/>
              <a:gd name="connsiteY1935" fmla="*/ 6243793 h 6857999"/>
              <a:gd name="connsiteX1936" fmla="*/ 2412265 w 5372098"/>
              <a:gd name="connsiteY1936" fmla="*/ 6242298 h 6857999"/>
              <a:gd name="connsiteX1937" fmla="*/ 2408782 w 5372098"/>
              <a:gd name="connsiteY1937" fmla="*/ 6242298 h 6857999"/>
              <a:gd name="connsiteX1938" fmla="*/ 2404294 w 5372098"/>
              <a:gd name="connsiteY1938" fmla="*/ 6242298 h 6857999"/>
              <a:gd name="connsiteX1939" fmla="*/ 2398813 w 5372098"/>
              <a:gd name="connsiteY1939" fmla="*/ 6243294 h 6857999"/>
              <a:gd name="connsiteX1940" fmla="*/ 2392832 w 5372098"/>
              <a:gd name="connsiteY1940" fmla="*/ 6244790 h 6857999"/>
              <a:gd name="connsiteX1941" fmla="*/ 2385360 w 5372098"/>
              <a:gd name="connsiteY1941" fmla="*/ 6247282 h 6857999"/>
              <a:gd name="connsiteX1942" fmla="*/ 2384861 w 5372098"/>
              <a:gd name="connsiteY1942" fmla="*/ 6249773 h 6857999"/>
              <a:gd name="connsiteX1943" fmla="*/ 2383866 w 5372098"/>
              <a:gd name="connsiteY1943" fmla="*/ 6252265 h 6857999"/>
              <a:gd name="connsiteX1944" fmla="*/ 2383866 w 5372098"/>
              <a:gd name="connsiteY1944" fmla="*/ 6257248 h 6857999"/>
              <a:gd name="connsiteX1945" fmla="*/ 2383866 w 5372098"/>
              <a:gd name="connsiteY1945" fmla="*/ 6259739 h 6857999"/>
              <a:gd name="connsiteX1946" fmla="*/ 2383365 w 5372098"/>
              <a:gd name="connsiteY1946" fmla="*/ 6262231 h 6857999"/>
              <a:gd name="connsiteX1947" fmla="*/ 2382370 w 5372098"/>
              <a:gd name="connsiteY1947" fmla="*/ 6264224 h 6857999"/>
              <a:gd name="connsiteX1948" fmla="*/ 2380875 w 5372098"/>
              <a:gd name="connsiteY1948" fmla="*/ 6266717 h 6857999"/>
              <a:gd name="connsiteX1949" fmla="*/ 2392336 w 5372098"/>
              <a:gd name="connsiteY1949" fmla="*/ 6269207 h 6857999"/>
              <a:gd name="connsiteX1950" fmla="*/ 2402301 w 5372098"/>
              <a:gd name="connsiteY1950" fmla="*/ 6273693 h 6857999"/>
              <a:gd name="connsiteX1951" fmla="*/ 2412265 w 5372098"/>
              <a:gd name="connsiteY1951" fmla="*/ 6278178 h 6857999"/>
              <a:gd name="connsiteX1952" fmla="*/ 2421239 w 5372098"/>
              <a:gd name="connsiteY1952" fmla="*/ 6282662 h 6857999"/>
              <a:gd name="connsiteX1953" fmla="*/ 2429708 w 5372098"/>
              <a:gd name="connsiteY1953" fmla="*/ 6288144 h 6857999"/>
              <a:gd name="connsiteX1954" fmla="*/ 2438679 w 5372098"/>
              <a:gd name="connsiteY1954" fmla="*/ 6294124 h 6857999"/>
              <a:gd name="connsiteX1955" fmla="*/ 2446650 w 5372098"/>
              <a:gd name="connsiteY1955" fmla="*/ 6299606 h 6857999"/>
              <a:gd name="connsiteX1956" fmla="*/ 2454125 w 5372098"/>
              <a:gd name="connsiteY1956" fmla="*/ 6306582 h 6857999"/>
              <a:gd name="connsiteX1957" fmla="*/ 2468077 w 5372098"/>
              <a:gd name="connsiteY1957" fmla="*/ 6320037 h 6857999"/>
              <a:gd name="connsiteX1958" fmla="*/ 2482526 w 5372098"/>
              <a:gd name="connsiteY1958" fmla="*/ 6332993 h 6857999"/>
              <a:gd name="connsiteX1959" fmla="*/ 2497478 w 5372098"/>
              <a:gd name="connsiteY1959" fmla="*/ 6345950 h 6857999"/>
              <a:gd name="connsiteX1960" fmla="*/ 2504953 w 5372098"/>
              <a:gd name="connsiteY1960" fmla="*/ 6351930 h 6857999"/>
              <a:gd name="connsiteX1961" fmla="*/ 2512425 w 5372098"/>
              <a:gd name="connsiteY1961" fmla="*/ 6357412 h 6857999"/>
              <a:gd name="connsiteX1962" fmla="*/ 2509931 w 5372098"/>
              <a:gd name="connsiteY1962" fmla="*/ 6358906 h 6857999"/>
              <a:gd name="connsiteX1963" fmla="*/ 2507940 w 5372098"/>
              <a:gd name="connsiteY1963" fmla="*/ 6358906 h 6857999"/>
              <a:gd name="connsiteX1964" fmla="*/ 2502461 w 5372098"/>
              <a:gd name="connsiteY1964" fmla="*/ 6358906 h 6857999"/>
              <a:gd name="connsiteX1965" fmla="*/ 2500468 w 5372098"/>
              <a:gd name="connsiteY1965" fmla="*/ 6358906 h 6857999"/>
              <a:gd name="connsiteX1966" fmla="*/ 2497977 w 5372098"/>
              <a:gd name="connsiteY1966" fmla="*/ 6359405 h 6857999"/>
              <a:gd name="connsiteX1967" fmla="*/ 2495979 w 5372098"/>
              <a:gd name="connsiteY1967" fmla="*/ 6360402 h 6857999"/>
              <a:gd name="connsiteX1968" fmla="*/ 2493491 w 5372098"/>
              <a:gd name="connsiteY1968" fmla="*/ 6362395 h 6857999"/>
              <a:gd name="connsiteX1969" fmla="*/ 2500964 w 5372098"/>
              <a:gd name="connsiteY1969" fmla="*/ 6371364 h 6857999"/>
              <a:gd name="connsiteX1970" fmla="*/ 2508935 w 5372098"/>
              <a:gd name="connsiteY1970" fmla="*/ 6378840 h 6857999"/>
              <a:gd name="connsiteX1971" fmla="*/ 2515914 w 5372098"/>
              <a:gd name="connsiteY1971" fmla="*/ 6385816 h 6857999"/>
              <a:gd name="connsiteX1972" fmla="*/ 2523386 w 5372098"/>
              <a:gd name="connsiteY1972" fmla="*/ 6391298 h 6857999"/>
              <a:gd name="connsiteX1973" fmla="*/ 2530863 w 5372098"/>
              <a:gd name="connsiteY1973" fmla="*/ 6396780 h 6857999"/>
              <a:gd name="connsiteX1974" fmla="*/ 2537839 w 5372098"/>
              <a:gd name="connsiteY1974" fmla="*/ 6400766 h 6857999"/>
              <a:gd name="connsiteX1975" fmla="*/ 2544815 w 5372098"/>
              <a:gd name="connsiteY1975" fmla="*/ 6404753 h 6857999"/>
              <a:gd name="connsiteX1976" fmla="*/ 2552291 w 5372098"/>
              <a:gd name="connsiteY1976" fmla="*/ 6408242 h 6857999"/>
              <a:gd name="connsiteX1977" fmla="*/ 2567737 w 5372098"/>
              <a:gd name="connsiteY1977" fmla="*/ 6414221 h 6857999"/>
              <a:gd name="connsiteX1978" fmla="*/ 2584181 w 5372098"/>
              <a:gd name="connsiteY1978" fmla="*/ 6421197 h 6857999"/>
              <a:gd name="connsiteX1979" fmla="*/ 2592153 w 5372098"/>
              <a:gd name="connsiteY1979" fmla="*/ 6425683 h 6857999"/>
              <a:gd name="connsiteX1980" fmla="*/ 2601124 w 5372098"/>
              <a:gd name="connsiteY1980" fmla="*/ 6430167 h 6857999"/>
              <a:gd name="connsiteX1981" fmla="*/ 2610090 w 5372098"/>
              <a:gd name="connsiteY1981" fmla="*/ 6435649 h 6857999"/>
              <a:gd name="connsiteX1982" fmla="*/ 2620059 w 5372098"/>
              <a:gd name="connsiteY1982" fmla="*/ 6441628 h 6857999"/>
              <a:gd name="connsiteX1983" fmla="*/ 2617067 w 5372098"/>
              <a:gd name="connsiteY1983" fmla="*/ 6445614 h 6857999"/>
              <a:gd name="connsiteX1984" fmla="*/ 2615075 w 5372098"/>
              <a:gd name="connsiteY1984" fmla="*/ 6449601 h 6857999"/>
              <a:gd name="connsiteX1985" fmla="*/ 2613581 w 5372098"/>
              <a:gd name="connsiteY1985" fmla="*/ 6453589 h 6857999"/>
              <a:gd name="connsiteX1986" fmla="*/ 2612584 w 5372098"/>
              <a:gd name="connsiteY1986" fmla="*/ 6458073 h 6857999"/>
              <a:gd name="connsiteX1987" fmla="*/ 2612584 w 5372098"/>
              <a:gd name="connsiteY1987" fmla="*/ 6462059 h 6857999"/>
              <a:gd name="connsiteX1988" fmla="*/ 2613083 w 5372098"/>
              <a:gd name="connsiteY1988" fmla="*/ 6466046 h 6857999"/>
              <a:gd name="connsiteX1989" fmla="*/ 2614579 w 5372098"/>
              <a:gd name="connsiteY1989" fmla="*/ 6470531 h 6857999"/>
              <a:gd name="connsiteX1990" fmla="*/ 2616071 w 5372098"/>
              <a:gd name="connsiteY1990" fmla="*/ 6475016 h 6857999"/>
              <a:gd name="connsiteX1991" fmla="*/ 2618562 w 5372098"/>
              <a:gd name="connsiteY1991" fmla="*/ 6479003 h 6857999"/>
              <a:gd name="connsiteX1992" fmla="*/ 2620557 w 5372098"/>
              <a:gd name="connsiteY1992" fmla="*/ 6483488 h 6857999"/>
              <a:gd name="connsiteX1993" fmla="*/ 2627036 w 5372098"/>
              <a:gd name="connsiteY1993" fmla="*/ 6491959 h 6857999"/>
              <a:gd name="connsiteX1994" fmla="*/ 2634506 w 5372098"/>
              <a:gd name="connsiteY1994" fmla="*/ 6501427 h 6857999"/>
              <a:gd name="connsiteX1995" fmla="*/ 2642983 w 5372098"/>
              <a:gd name="connsiteY1995" fmla="*/ 6510396 h 6857999"/>
              <a:gd name="connsiteX1996" fmla="*/ 2641483 w 5372098"/>
              <a:gd name="connsiteY1996" fmla="*/ 6514882 h 6857999"/>
              <a:gd name="connsiteX1997" fmla="*/ 2639492 w 5372098"/>
              <a:gd name="connsiteY1997" fmla="*/ 6517872 h 6857999"/>
              <a:gd name="connsiteX1998" fmla="*/ 2637496 w 5372098"/>
              <a:gd name="connsiteY1998" fmla="*/ 6519865 h 6857999"/>
              <a:gd name="connsiteX1999" fmla="*/ 2635007 w 5372098"/>
              <a:gd name="connsiteY1999" fmla="*/ 6520364 h 6857999"/>
              <a:gd name="connsiteX2000" fmla="*/ 2632516 w 5372098"/>
              <a:gd name="connsiteY2000" fmla="*/ 6519865 h 6857999"/>
              <a:gd name="connsiteX2001" fmla="*/ 2630024 w 5372098"/>
              <a:gd name="connsiteY2001" fmla="*/ 6518371 h 6857999"/>
              <a:gd name="connsiteX2002" fmla="*/ 2624542 w 5372098"/>
              <a:gd name="connsiteY2002" fmla="*/ 6515879 h 6857999"/>
              <a:gd name="connsiteX2003" fmla="*/ 2619061 w 5372098"/>
              <a:gd name="connsiteY2003" fmla="*/ 6512391 h 6857999"/>
              <a:gd name="connsiteX2004" fmla="*/ 2616571 w 5372098"/>
              <a:gd name="connsiteY2004" fmla="*/ 6510896 h 6857999"/>
              <a:gd name="connsiteX2005" fmla="*/ 2613581 w 5372098"/>
              <a:gd name="connsiteY2005" fmla="*/ 6510396 h 6857999"/>
              <a:gd name="connsiteX2006" fmla="*/ 2611586 w 5372098"/>
              <a:gd name="connsiteY2006" fmla="*/ 6510896 h 6857999"/>
              <a:gd name="connsiteX2007" fmla="*/ 2609095 w 5372098"/>
              <a:gd name="connsiteY2007" fmla="*/ 6512889 h 6857999"/>
              <a:gd name="connsiteX2008" fmla="*/ 2607603 w 5372098"/>
              <a:gd name="connsiteY2008" fmla="*/ 6516378 h 6857999"/>
              <a:gd name="connsiteX2009" fmla="*/ 2605608 w 5372098"/>
              <a:gd name="connsiteY2009" fmla="*/ 6520364 h 6857999"/>
              <a:gd name="connsiteX2010" fmla="*/ 2601124 w 5372098"/>
              <a:gd name="connsiteY2010" fmla="*/ 6516875 h 6857999"/>
              <a:gd name="connsiteX2011" fmla="*/ 2597139 w 5372098"/>
              <a:gd name="connsiteY2011" fmla="*/ 6513388 h 6857999"/>
              <a:gd name="connsiteX2012" fmla="*/ 2594148 w 5372098"/>
              <a:gd name="connsiteY2012" fmla="*/ 6509899 h 6857999"/>
              <a:gd name="connsiteX2013" fmla="*/ 2591654 w 5372098"/>
              <a:gd name="connsiteY2013" fmla="*/ 6506410 h 6857999"/>
              <a:gd name="connsiteX2014" fmla="*/ 2588167 w 5372098"/>
              <a:gd name="connsiteY2014" fmla="*/ 6500930 h 6857999"/>
              <a:gd name="connsiteX2015" fmla="*/ 2585676 w 5372098"/>
              <a:gd name="connsiteY2015" fmla="*/ 6495447 h 6857999"/>
              <a:gd name="connsiteX2016" fmla="*/ 2583185 w 5372098"/>
              <a:gd name="connsiteY2016" fmla="*/ 6490962 h 6857999"/>
              <a:gd name="connsiteX2017" fmla="*/ 2582186 w 5372098"/>
              <a:gd name="connsiteY2017" fmla="*/ 6489468 h 6857999"/>
              <a:gd name="connsiteX2018" fmla="*/ 2580691 w 5372098"/>
              <a:gd name="connsiteY2018" fmla="*/ 6487475 h 6857999"/>
              <a:gd name="connsiteX2019" fmla="*/ 2578201 w 5372098"/>
              <a:gd name="connsiteY2019" fmla="*/ 6485979 h 6857999"/>
              <a:gd name="connsiteX2020" fmla="*/ 2576209 w 5372098"/>
              <a:gd name="connsiteY2020" fmla="*/ 6484982 h 6857999"/>
              <a:gd name="connsiteX2021" fmla="*/ 2572719 w 5372098"/>
              <a:gd name="connsiteY2021" fmla="*/ 6483986 h 6857999"/>
              <a:gd name="connsiteX2022" fmla="*/ 2567737 w 5372098"/>
              <a:gd name="connsiteY2022" fmla="*/ 6483488 h 6857999"/>
              <a:gd name="connsiteX2023" fmla="*/ 2567238 w 5372098"/>
              <a:gd name="connsiteY2023" fmla="*/ 6487972 h 6857999"/>
              <a:gd name="connsiteX2024" fmla="*/ 2567737 w 5372098"/>
              <a:gd name="connsiteY2024" fmla="*/ 6491959 h 6857999"/>
              <a:gd name="connsiteX2025" fmla="*/ 2569729 w 5372098"/>
              <a:gd name="connsiteY2025" fmla="*/ 6496943 h 6857999"/>
              <a:gd name="connsiteX2026" fmla="*/ 2571724 w 5372098"/>
              <a:gd name="connsiteY2026" fmla="*/ 6500430 h 6857999"/>
              <a:gd name="connsiteX2027" fmla="*/ 2574713 w 5372098"/>
              <a:gd name="connsiteY2027" fmla="*/ 6504417 h 6857999"/>
              <a:gd name="connsiteX2028" fmla="*/ 2578201 w 5372098"/>
              <a:gd name="connsiteY2028" fmla="*/ 6507407 h 6857999"/>
              <a:gd name="connsiteX2029" fmla="*/ 2582683 w 5372098"/>
              <a:gd name="connsiteY2029" fmla="*/ 6510896 h 6857999"/>
              <a:gd name="connsiteX2030" fmla="*/ 2586671 w 5372098"/>
              <a:gd name="connsiteY2030" fmla="*/ 6513885 h 6857999"/>
              <a:gd name="connsiteX2031" fmla="*/ 2596635 w 5372098"/>
              <a:gd name="connsiteY2031" fmla="*/ 6519865 h 6857999"/>
              <a:gd name="connsiteX2032" fmla="*/ 2606107 w 5372098"/>
              <a:gd name="connsiteY2032" fmla="*/ 6525347 h 6857999"/>
              <a:gd name="connsiteX2033" fmla="*/ 2615075 w 5372098"/>
              <a:gd name="connsiteY2033" fmla="*/ 6529832 h 6857999"/>
              <a:gd name="connsiteX2034" fmla="*/ 2618562 w 5372098"/>
              <a:gd name="connsiteY2034" fmla="*/ 6532822 h 6857999"/>
              <a:gd name="connsiteX2035" fmla="*/ 2621056 w 5372098"/>
              <a:gd name="connsiteY2035" fmla="*/ 6535313 h 6857999"/>
              <a:gd name="connsiteX2036" fmla="*/ 2615571 w 5372098"/>
              <a:gd name="connsiteY2036" fmla="*/ 6540795 h 6857999"/>
              <a:gd name="connsiteX2037" fmla="*/ 2612584 w 5372098"/>
              <a:gd name="connsiteY2037" fmla="*/ 6544284 h 6857999"/>
              <a:gd name="connsiteX2038" fmla="*/ 2611087 w 5372098"/>
              <a:gd name="connsiteY2038" fmla="*/ 6547274 h 6857999"/>
              <a:gd name="connsiteX2039" fmla="*/ 2609597 w 5372098"/>
              <a:gd name="connsiteY2039" fmla="*/ 6550761 h 6857999"/>
              <a:gd name="connsiteX2040" fmla="*/ 2609597 w 5372098"/>
              <a:gd name="connsiteY2040" fmla="*/ 6554250 h 6857999"/>
              <a:gd name="connsiteX2041" fmla="*/ 2610090 w 5372098"/>
              <a:gd name="connsiteY2041" fmla="*/ 6557240 h 6857999"/>
              <a:gd name="connsiteX2042" fmla="*/ 2612584 w 5372098"/>
              <a:gd name="connsiteY2042" fmla="*/ 6560729 h 6857999"/>
              <a:gd name="connsiteX2043" fmla="*/ 2606107 w 5372098"/>
              <a:gd name="connsiteY2043" fmla="*/ 6554747 h 6857999"/>
              <a:gd name="connsiteX2044" fmla="*/ 2600127 w 5372098"/>
              <a:gd name="connsiteY2044" fmla="*/ 6549267 h 6857999"/>
              <a:gd name="connsiteX2045" fmla="*/ 2596635 w 5372098"/>
              <a:gd name="connsiteY2045" fmla="*/ 6547274 h 6857999"/>
              <a:gd name="connsiteX2046" fmla="*/ 2593151 w 5372098"/>
              <a:gd name="connsiteY2046" fmla="*/ 6545778 h 6857999"/>
              <a:gd name="connsiteX2047" fmla="*/ 2585676 w 5372098"/>
              <a:gd name="connsiteY2047" fmla="*/ 6543785 h 6857999"/>
              <a:gd name="connsiteX2048" fmla="*/ 2578201 w 5372098"/>
              <a:gd name="connsiteY2048" fmla="*/ 6542788 h 6857999"/>
              <a:gd name="connsiteX2049" fmla="*/ 2570727 w 5372098"/>
              <a:gd name="connsiteY2049" fmla="*/ 6542788 h 6857999"/>
              <a:gd name="connsiteX2050" fmla="*/ 2562753 w 5372098"/>
              <a:gd name="connsiteY2050" fmla="*/ 6544284 h 6857999"/>
              <a:gd name="connsiteX2051" fmla="*/ 2555281 w 5372098"/>
              <a:gd name="connsiteY2051" fmla="*/ 6546775 h 6857999"/>
              <a:gd name="connsiteX2052" fmla="*/ 2547306 w 5372098"/>
              <a:gd name="connsiteY2052" fmla="*/ 6550264 h 6857999"/>
              <a:gd name="connsiteX2053" fmla="*/ 2539337 w 5372098"/>
              <a:gd name="connsiteY2053" fmla="*/ 6554747 h 6857999"/>
              <a:gd name="connsiteX2054" fmla="*/ 2531858 w 5372098"/>
              <a:gd name="connsiteY2054" fmla="*/ 6559732 h 6857999"/>
              <a:gd name="connsiteX2055" fmla="*/ 2523887 w 5372098"/>
              <a:gd name="connsiteY2055" fmla="*/ 6566209 h 6857999"/>
              <a:gd name="connsiteX2056" fmla="*/ 2516410 w 5372098"/>
              <a:gd name="connsiteY2056" fmla="*/ 6572688 h 6857999"/>
              <a:gd name="connsiteX2057" fmla="*/ 2508935 w 5372098"/>
              <a:gd name="connsiteY2057" fmla="*/ 6580163 h 6857999"/>
              <a:gd name="connsiteX2058" fmla="*/ 2501466 w 5372098"/>
              <a:gd name="connsiteY2058" fmla="*/ 6588635 h 6857999"/>
              <a:gd name="connsiteX2059" fmla="*/ 2494485 w 5372098"/>
              <a:gd name="connsiteY2059" fmla="*/ 6597105 h 6857999"/>
              <a:gd name="connsiteX2060" fmla="*/ 2484521 w 5372098"/>
              <a:gd name="connsiteY2060" fmla="*/ 6591126 h 6857999"/>
              <a:gd name="connsiteX2061" fmla="*/ 2479037 w 5372098"/>
              <a:gd name="connsiteY2061" fmla="*/ 6589631 h 6857999"/>
              <a:gd name="connsiteX2062" fmla="*/ 2474555 w 5372098"/>
              <a:gd name="connsiteY2062" fmla="*/ 6587638 h 6857999"/>
              <a:gd name="connsiteX2063" fmla="*/ 2470069 w 5372098"/>
              <a:gd name="connsiteY2063" fmla="*/ 6586642 h 6857999"/>
              <a:gd name="connsiteX2064" fmla="*/ 2465587 w 5372098"/>
              <a:gd name="connsiteY2064" fmla="*/ 6586143 h 6857999"/>
              <a:gd name="connsiteX2065" fmla="*/ 2461597 w 5372098"/>
              <a:gd name="connsiteY2065" fmla="*/ 6585645 h 6857999"/>
              <a:gd name="connsiteX2066" fmla="*/ 2457613 w 5372098"/>
              <a:gd name="connsiteY2066" fmla="*/ 6586143 h 6857999"/>
              <a:gd name="connsiteX2067" fmla="*/ 2454125 w 5372098"/>
              <a:gd name="connsiteY2067" fmla="*/ 6586642 h 6857999"/>
              <a:gd name="connsiteX2068" fmla="*/ 2451135 w 5372098"/>
              <a:gd name="connsiteY2068" fmla="*/ 6588635 h 6857999"/>
              <a:gd name="connsiteX2069" fmla="*/ 2448143 w 5372098"/>
              <a:gd name="connsiteY2069" fmla="*/ 6590628 h 6857999"/>
              <a:gd name="connsiteX2070" fmla="*/ 2445154 w 5372098"/>
              <a:gd name="connsiteY2070" fmla="*/ 6593119 h 6857999"/>
              <a:gd name="connsiteX2071" fmla="*/ 2443163 w 5372098"/>
              <a:gd name="connsiteY2071" fmla="*/ 6596608 h 6857999"/>
              <a:gd name="connsiteX2072" fmla="*/ 2441166 w 5372098"/>
              <a:gd name="connsiteY2072" fmla="*/ 6600594 h 6857999"/>
              <a:gd name="connsiteX2073" fmla="*/ 2439674 w 5372098"/>
              <a:gd name="connsiteY2073" fmla="*/ 6605577 h 6857999"/>
              <a:gd name="connsiteX2074" fmla="*/ 2438679 w 5372098"/>
              <a:gd name="connsiteY2074" fmla="*/ 6610560 h 6857999"/>
              <a:gd name="connsiteX2075" fmla="*/ 2426718 w 5372098"/>
              <a:gd name="connsiteY2075" fmla="*/ 6602090 h 6857999"/>
              <a:gd name="connsiteX2076" fmla="*/ 2416255 w 5372098"/>
              <a:gd name="connsiteY2076" fmla="*/ 6594115 h 6857999"/>
              <a:gd name="connsiteX2077" fmla="*/ 2408280 w 5372098"/>
              <a:gd name="connsiteY2077" fmla="*/ 6587139 h 6857999"/>
              <a:gd name="connsiteX2078" fmla="*/ 2401304 w 5372098"/>
              <a:gd name="connsiteY2078" fmla="*/ 6580163 h 6857999"/>
              <a:gd name="connsiteX2079" fmla="*/ 2394827 w 5372098"/>
              <a:gd name="connsiteY2079" fmla="*/ 6572688 h 6857999"/>
              <a:gd name="connsiteX2080" fmla="*/ 2390341 w 5372098"/>
              <a:gd name="connsiteY2080" fmla="*/ 6564216 h 6857999"/>
              <a:gd name="connsiteX2081" fmla="*/ 2385856 w 5372098"/>
              <a:gd name="connsiteY2081" fmla="*/ 6554747 h 6857999"/>
              <a:gd name="connsiteX2082" fmla="*/ 2381871 w 5372098"/>
              <a:gd name="connsiteY2082" fmla="*/ 6542788 h 6857999"/>
              <a:gd name="connsiteX2083" fmla="*/ 2378880 w 5372098"/>
              <a:gd name="connsiteY2083" fmla="*/ 6543785 h 6857999"/>
              <a:gd name="connsiteX2084" fmla="*/ 2375394 w 5372098"/>
              <a:gd name="connsiteY2084" fmla="*/ 6543785 h 6857999"/>
              <a:gd name="connsiteX2085" fmla="*/ 2371406 w 5372098"/>
              <a:gd name="connsiteY2085" fmla="*/ 6543287 h 6857999"/>
              <a:gd name="connsiteX2086" fmla="*/ 2367922 w 5372098"/>
              <a:gd name="connsiteY2086" fmla="*/ 6542788 h 6857999"/>
              <a:gd name="connsiteX2087" fmla="*/ 2359947 w 5372098"/>
              <a:gd name="connsiteY2087" fmla="*/ 6539798 h 6857999"/>
              <a:gd name="connsiteX2088" fmla="*/ 2351975 w 5372098"/>
              <a:gd name="connsiteY2088" fmla="*/ 6535812 h 6857999"/>
              <a:gd name="connsiteX2089" fmla="*/ 2343501 w 5372098"/>
              <a:gd name="connsiteY2089" fmla="*/ 6531327 h 6857999"/>
              <a:gd name="connsiteX2090" fmla="*/ 2335029 w 5372098"/>
              <a:gd name="connsiteY2090" fmla="*/ 6525846 h 6857999"/>
              <a:gd name="connsiteX2091" fmla="*/ 2326061 w 5372098"/>
              <a:gd name="connsiteY2091" fmla="*/ 6520862 h 6857999"/>
              <a:gd name="connsiteX2092" fmla="*/ 2317588 w 5372098"/>
              <a:gd name="connsiteY2092" fmla="*/ 6516378 h 6857999"/>
              <a:gd name="connsiteX2093" fmla="*/ 2309119 w 5372098"/>
              <a:gd name="connsiteY2093" fmla="*/ 6512391 h 6857999"/>
              <a:gd name="connsiteX2094" fmla="*/ 2300647 w 5372098"/>
              <a:gd name="connsiteY2094" fmla="*/ 6509400 h 6857999"/>
              <a:gd name="connsiteX2095" fmla="*/ 2296659 w 5372098"/>
              <a:gd name="connsiteY2095" fmla="*/ 6508403 h 6857999"/>
              <a:gd name="connsiteX2096" fmla="*/ 2293175 w 5372098"/>
              <a:gd name="connsiteY2096" fmla="*/ 6508403 h 6857999"/>
              <a:gd name="connsiteX2097" fmla="*/ 2289189 w 5372098"/>
              <a:gd name="connsiteY2097" fmla="*/ 6508403 h 6857999"/>
              <a:gd name="connsiteX2098" fmla="*/ 2285700 w 5372098"/>
              <a:gd name="connsiteY2098" fmla="*/ 6508902 h 6857999"/>
              <a:gd name="connsiteX2099" fmla="*/ 2282213 w 5372098"/>
              <a:gd name="connsiteY2099" fmla="*/ 6509899 h 6857999"/>
              <a:gd name="connsiteX2100" fmla="*/ 2278721 w 5372098"/>
              <a:gd name="connsiteY2100" fmla="*/ 6512391 h 6857999"/>
              <a:gd name="connsiteX2101" fmla="*/ 2275731 w 5372098"/>
              <a:gd name="connsiteY2101" fmla="*/ 6514384 h 6857999"/>
              <a:gd name="connsiteX2102" fmla="*/ 2272247 w 5372098"/>
              <a:gd name="connsiteY2102" fmla="*/ 6517872 h 6857999"/>
              <a:gd name="connsiteX2103" fmla="*/ 2270254 w 5372098"/>
              <a:gd name="connsiteY2103" fmla="*/ 6522357 h 6857999"/>
              <a:gd name="connsiteX2104" fmla="*/ 2267265 w 5372098"/>
              <a:gd name="connsiteY2104" fmla="*/ 6527839 h 6857999"/>
              <a:gd name="connsiteX2105" fmla="*/ 2265765 w 5372098"/>
              <a:gd name="connsiteY2105" fmla="*/ 6533320 h 6857999"/>
              <a:gd name="connsiteX2106" fmla="*/ 2263277 w 5372098"/>
              <a:gd name="connsiteY2106" fmla="*/ 6540296 h 6857999"/>
              <a:gd name="connsiteX2107" fmla="*/ 2260286 w 5372098"/>
              <a:gd name="connsiteY2107" fmla="*/ 6539798 h 6857999"/>
              <a:gd name="connsiteX2108" fmla="*/ 2257296 w 5372098"/>
              <a:gd name="connsiteY2108" fmla="*/ 6538802 h 6857999"/>
              <a:gd name="connsiteX2109" fmla="*/ 2251315 w 5372098"/>
              <a:gd name="connsiteY2109" fmla="*/ 6535812 h 6857999"/>
              <a:gd name="connsiteX2110" fmla="*/ 2244839 w 5372098"/>
              <a:gd name="connsiteY2110" fmla="*/ 6531826 h 6857999"/>
              <a:gd name="connsiteX2111" fmla="*/ 2237863 w 5372098"/>
              <a:gd name="connsiteY2111" fmla="*/ 6525846 h 6857999"/>
              <a:gd name="connsiteX2112" fmla="*/ 2231882 w 5372098"/>
              <a:gd name="connsiteY2112" fmla="*/ 6519865 h 6857999"/>
              <a:gd name="connsiteX2113" fmla="*/ 2225407 w 5372098"/>
              <a:gd name="connsiteY2113" fmla="*/ 6512889 h 6857999"/>
              <a:gd name="connsiteX2114" fmla="*/ 2211950 w 5372098"/>
              <a:gd name="connsiteY2114" fmla="*/ 6497940 h 6857999"/>
              <a:gd name="connsiteX2115" fmla="*/ 2213445 w 5372098"/>
              <a:gd name="connsiteY2115" fmla="*/ 6497441 h 6857999"/>
              <a:gd name="connsiteX2116" fmla="*/ 2214940 w 5372098"/>
              <a:gd name="connsiteY2116" fmla="*/ 6496943 h 6857999"/>
              <a:gd name="connsiteX2117" fmla="*/ 2216932 w 5372098"/>
              <a:gd name="connsiteY2117" fmla="*/ 6496943 h 6857999"/>
              <a:gd name="connsiteX2118" fmla="*/ 2218427 w 5372098"/>
              <a:gd name="connsiteY2118" fmla="*/ 6497441 h 6857999"/>
              <a:gd name="connsiteX2119" fmla="*/ 2221916 w 5372098"/>
              <a:gd name="connsiteY2119" fmla="*/ 6498936 h 6857999"/>
              <a:gd name="connsiteX2120" fmla="*/ 2225407 w 5372098"/>
              <a:gd name="connsiteY2120" fmla="*/ 6501926 h 6857999"/>
              <a:gd name="connsiteX2121" fmla="*/ 2232879 w 5372098"/>
              <a:gd name="connsiteY2121" fmla="*/ 6508902 h 6857999"/>
              <a:gd name="connsiteX2122" fmla="*/ 2240354 w 5372098"/>
              <a:gd name="connsiteY2122" fmla="*/ 6516378 h 6857999"/>
              <a:gd name="connsiteX2123" fmla="*/ 2244839 w 5372098"/>
              <a:gd name="connsiteY2123" fmla="*/ 6511892 h 6857999"/>
              <a:gd name="connsiteX2124" fmla="*/ 2247829 w 5372098"/>
              <a:gd name="connsiteY2124" fmla="*/ 6506909 h 6857999"/>
              <a:gd name="connsiteX2125" fmla="*/ 2248825 w 5372098"/>
              <a:gd name="connsiteY2125" fmla="*/ 6504916 h 6857999"/>
              <a:gd name="connsiteX2126" fmla="*/ 2249325 w 5372098"/>
              <a:gd name="connsiteY2126" fmla="*/ 6502424 h 6857999"/>
              <a:gd name="connsiteX2127" fmla="*/ 2249325 w 5372098"/>
              <a:gd name="connsiteY2127" fmla="*/ 6499434 h 6857999"/>
              <a:gd name="connsiteX2128" fmla="*/ 2249325 w 5372098"/>
              <a:gd name="connsiteY2128" fmla="*/ 6497441 h 6857999"/>
              <a:gd name="connsiteX2129" fmla="*/ 2247829 w 5372098"/>
              <a:gd name="connsiteY2129" fmla="*/ 6491461 h 6857999"/>
              <a:gd name="connsiteX2130" fmla="*/ 2244839 w 5372098"/>
              <a:gd name="connsiteY2130" fmla="*/ 6486478 h 6857999"/>
              <a:gd name="connsiteX2131" fmla="*/ 2240853 w 5372098"/>
              <a:gd name="connsiteY2131" fmla="*/ 6479999 h 6857999"/>
              <a:gd name="connsiteX2132" fmla="*/ 2235373 w 5372098"/>
              <a:gd name="connsiteY2132" fmla="*/ 6474517 h 6857999"/>
              <a:gd name="connsiteX2133" fmla="*/ 2239356 w 5372098"/>
              <a:gd name="connsiteY2133" fmla="*/ 6472524 h 6857999"/>
              <a:gd name="connsiteX2134" fmla="*/ 2243344 w 5372098"/>
              <a:gd name="connsiteY2134" fmla="*/ 6472027 h 6857999"/>
              <a:gd name="connsiteX2135" fmla="*/ 2247330 w 5372098"/>
              <a:gd name="connsiteY2135" fmla="*/ 6472524 h 6857999"/>
              <a:gd name="connsiteX2136" fmla="*/ 2251315 w 5372098"/>
              <a:gd name="connsiteY2136" fmla="*/ 6474517 h 6857999"/>
              <a:gd name="connsiteX2137" fmla="*/ 2255801 w 5372098"/>
              <a:gd name="connsiteY2137" fmla="*/ 6476013 h 6857999"/>
              <a:gd name="connsiteX2138" fmla="*/ 2259787 w 5372098"/>
              <a:gd name="connsiteY2138" fmla="*/ 6478504 h 6857999"/>
              <a:gd name="connsiteX2139" fmla="*/ 2268262 w 5372098"/>
              <a:gd name="connsiteY2139" fmla="*/ 6483488 h 6857999"/>
              <a:gd name="connsiteX2140" fmla="*/ 2277726 w 5372098"/>
              <a:gd name="connsiteY2140" fmla="*/ 6487972 h 6857999"/>
              <a:gd name="connsiteX2141" fmla="*/ 2281712 w 5372098"/>
              <a:gd name="connsiteY2141" fmla="*/ 6489965 h 6857999"/>
              <a:gd name="connsiteX2142" fmla="*/ 2285700 w 5372098"/>
              <a:gd name="connsiteY2142" fmla="*/ 6490465 h 6857999"/>
              <a:gd name="connsiteX2143" fmla="*/ 2289687 w 5372098"/>
              <a:gd name="connsiteY2143" fmla="*/ 6490962 h 6857999"/>
              <a:gd name="connsiteX2144" fmla="*/ 2293671 w 5372098"/>
              <a:gd name="connsiteY2144" fmla="*/ 6489965 h 6857999"/>
              <a:gd name="connsiteX2145" fmla="*/ 2297658 w 5372098"/>
              <a:gd name="connsiteY2145" fmla="*/ 6487972 h 6857999"/>
              <a:gd name="connsiteX2146" fmla="*/ 2301145 w 5372098"/>
              <a:gd name="connsiteY2146" fmla="*/ 6484982 h 6857999"/>
              <a:gd name="connsiteX2147" fmla="*/ 2299153 w 5372098"/>
              <a:gd name="connsiteY2147" fmla="*/ 6478006 h 6857999"/>
              <a:gd name="connsiteX2148" fmla="*/ 2297162 w 5372098"/>
              <a:gd name="connsiteY2148" fmla="*/ 6470531 h 6857999"/>
              <a:gd name="connsiteX2149" fmla="*/ 2293671 w 5372098"/>
              <a:gd name="connsiteY2149" fmla="*/ 6462059 h 6857999"/>
              <a:gd name="connsiteX2150" fmla="*/ 2289687 w 5372098"/>
              <a:gd name="connsiteY2150" fmla="*/ 6453090 h 6857999"/>
              <a:gd name="connsiteX2151" fmla="*/ 2285700 w 5372098"/>
              <a:gd name="connsiteY2151" fmla="*/ 6444120 h 6857999"/>
              <a:gd name="connsiteX2152" fmla="*/ 2280219 w 5372098"/>
              <a:gd name="connsiteY2152" fmla="*/ 6435150 h 6857999"/>
              <a:gd name="connsiteX2153" fmla="*/ 2275237 w 5372098"/>
              <a:gd name="connsiteY2153" fmla="*/ 6425683 h 6857999"/>
              <a:gd name="connsiteX2154" fmla="*/ 2269753 w 5372098"/>
              <a:gd name="connsiteY2154" fmla="*/ 6416712 h 6857999"/>
              <a:gd name="connsiteX2155" fmla="*/ 2263773 w 5372098"/>
              <a:gd name="connsiteY2155" fmla="*/ 6408242 h 6857999"/>
              <a:gd name="connsiteX2156" fmla="*/ 2258291 w 5372098"/>
              <a:gd name="connsiteY2156" fmla="*/ 6399770 h 6857999"/>
              <a:gd name="connsiteX2157" fmla="*/ 2251813 w 5372098"/>
              <a:gd name="connsiteY2157" fmla="*/ 6393291 h 6857999"/>
              <a:gd name="connsiteX2158" fmla="*/ 2245835 w 5372098"/>
              <a:gd name="connsiteY2158" fmla="*/ 6387311 h 6857999"/>
              <a:gd name="connsiteX2159" fmla="*/ 2240354 w 5372098"/>
              <a:gd name="connsiteY2159" fmla="*/ 6382328 h 6857999"/>
              <a:gd name="connsiteX2160" fmla="*/ 2234872 w 5372098"/>
              <a:gd name="connsiteY2160" fmla="*/ 6378840 h 6857999"/>
              <a:gd name="connsiteX2161" fmla="*/ 2231882 w 5372098"/>
              <a:gd name="connsiteY2161" fmla="*/ 6377843 h 6857999"/>
              <a:gd name="connsiteX2162" fmla="*/ 2228893 w 5372098"/>
              <a:gd name="connsiteY2162" fmla="*/ 6377344 h 6857999"/>
              <a:gd name="connsiteX2163" fmla="*/ 2226402 w 5372098"/>
              <a:gd name="connsiteY2163" fmla="*/ 6376347 h 6857999"/>
              <a:gd name="connsiteX2164" fmla="*/ 2223908 w 5372098"/>
              <a:gd name="connsiteY2164" fmla="*/ 6376347 h 6857999"/>
              <a:gd name="connsiteX2165" fmla="*/ 2226402 w 5372098"/>
              <a:gd name="connsiteY2165" fmla="*/ 6367378 h 6857999"/>
              <a:gd name="connsiteX2166" fmla="*/ 2227398 w 5372098"/>
              <a:gd name="connsiteY2166" fmla="*/ 6363391 h 6857999"/>
              <a:gd name="connsiteX2167" fmla="*/ 2227398 w 5372098"/>
              <a:gd name="connsiteY2167" fmla="*/ 6358906 h 6857999"/>
              <a:gd name="connsiteX2168" fmla="*/ 2227398 w 5372098"/>
              <a:gd name="connsiteY2168" fmla="*/ 6354920 h 6857999"/>
              <a:gd name="connsiteX2169" fmla="*/ 2226402 w 5372098"/>
              <a:gd name="connsiteY2169" fmla="*/ 6351432 h 6857999"/>
              <a:gd name="connsiteX2170" fmla="*/ 2225407 w 5372098"/>
              <a:gd name="connsiteY2170" fmla="*/ 6347444 h 6857999"/>
              <a:gd name="connsiteX2171" fmla="*/ 2223908 w 5372098"/>
              <a:gd name="connsiteY2171" fmla="*/ 6343957 h 6857999"/>
              <a:gd name="connsiteX2172" fmla="*/ 2221420 w 5372098"/>
              <a:gd name="connsiteY2172" fmla="*/ 6339971 h 6857999"/>
              <a:gd name="connsiteX2173" fmla="*/ 2218927 w 5372098"/>
              <a:gd name="connsiteY2173" fmla="*/ 6336482 h 6857999"/>
              <a:gd name="connsiteX2174" fmla="*/ 2215937 w 5372098"/>
              <a:gd name="connsiteY2174" fmla="*/ 6332993 h 6857999"/>
              <a:gd name="connsiteX2175" fmla="*/ 2212449 w 5372098"/>
              <a:gd name="connsiteY2175" fmla="*/ 6330003 h 6857999"/>
              <a:gd name="connsiteX2176" fmla="*/ 2207468 w 5372098"/>
              <a:gd name="connsiteY2176" fmla="*/ 6326516 h 6857999"/>
              <a:gd name="connsiteX2177" fmla="*/ 2202979 w 5372098"/>
              <a:gd name="connsiteY2177" fmla="*/ 6323027 h 6857999"/>
              <a:gd name="connsiteX2178" fmla="*/ 2191521 w 5372098"/>
              <a:gd name="connsiteY2178" fmla="*/ 6317047 h 6857999"/>
              <a:gd name="connsiteX2179" fmla="*/ 2195011 w 5372098"/>
              <a:gd name="connsiteY2179" fmla="*/ 6313558 h 6857999"/>
              <a:gd name="connsiteX2180" fmla="*/ 2197499 w 5372098"/>
              <a:gd name="connsiteY2180" fmla="*/ 6309572 h 6857999"/>
              <a:gd name="connsiteX2181" fmla="*/ 2198995 w 5372098"/>
              <a:gd name="connsiteY2181" fmla="*/ 6305586 h 6857999"/>
              <a:gd name="connsiteX2182" fmla="*/ 2199493 w 5372098"/>
              <a:gd name="connsiteY2182" fmla="*/ 6301599 h 6857999"/>
              <a:gd name="connsiteX2183" fmla="*/ 2199493 w 5372098"/>
              <a:gd name="connsiteY2183" fmla="*/ 6297114 h 6857999"/>
              <a:gd name="connsiteX2184" fmla="*/ 2198497 w 5372098"/>
              <a:gd name="connsiteY2184" fmla="*/ 6293127 h 6857999"/>
              <a:gd name="connsiteX2185" fmla="*/ 2197003 w 5372098"/>
              <a:gd name="connsiteY2185" fmla="*/ 6288144 h 6857999"/>
              <a:gd name="connsiteX2186" fmla="*/ 2194512 w 5372098"/>
              <a:gd name="connsiteY2186" fmla="*/ 6283659 h 6857999"/>
              <a:gd name="connsiteX2187" fmla="*/ 2200492 w 5372098"/>
              <a:gd name="connsiteY2187" fmla="*/ 6282662 h 6857999"/>
              <a:gd name="connsiteX2188" fmla="*/ 2204475 w 5372098"/>
              <a:gd name="connsiteY2188" fmla="*/ 6282662 h 6857999"/>
              <a:gd name="connsiteX2189" fmla="*/ 2206969 w 5372098"/>
              <a:gd name="connsiteY2189" fmla="*/ 6283161 h 6857999"/>
              <a:gd name="connsiteX2190" fmla="*/ 2208961 w 5372098"/>
              <a:gd name="connsiteY2190" fmla="*/ 6284158 h 6857999"/>
              <a:gd name="connsiteX2191" fmla="*/ 2209459 w 5372098"/>
              <a:gd name="connsiteY2191" fmla="*/ 6286151 h 6857999"/>
              <a:gd name="connsiteX2192" fmla="*/ 2209955 w 5372098"/>
              <a:gd name="connsiteY2192" fmla="*/ 6289141 h 6857999"/>
              <a:gd name="connsiteX2193" fmla="*/ 2208961 w 5372098"/>
              <a:gd name="connsiteY2193" fmla="*/ 6294623 h 6857999"/>
              <a:gd name="connsiteX2194" fmla="*/ 2207468 w 5372098"/>
              <a:gd name="connsiteY2194" fmla="*/ 6302097 h 6857999"/>
              <a:gd name="connsiteX2195" fmla="*/ 2207468 w 5372098"/>
              <a:gd name="connsiteY2195" fmla="*/ 6305586 h 6857999"/>
              <a:gd name="connsiteX2196" fmla="*/ 2208463 w 5372098"/>
              <a:gd name="connsiteY2196" fmla="*/ 6309075 h 6857999"/>
              <a:gd name="connsiteX2197" fmla="*/ 2208961 w 5372098"/>
              <a:gd name="connsiteY2197" fmla="*/ 6313061 h 6857999"/>
              <a:gd name="connsiteX2198" fmla="*/ 2210954 w 5372098"/>
              <a:gd name="connsiteY2198" fmla="*/ 6316051 h 6857999"/>
              <a:gd name="connsiteX2199" fmla="*/ 2213945 w 5372098"/>
              <a:gd name="connsiteY2199" fmla="*/ 6318541 h 6857999"/>
              <a:gd name="connsiteX2200" fmla="*/ 2217930 w 5372098"/>
              <a:gd name="connsiteY2200" fmla="*/ 6321533 h 6857999"/>
              <a:gd name="connsiteX2201" fmla="*/ 2220921 w 5372098"/>
              <a:gd name="connsiteY2201" fmla="*/ 6321533 h 6857999"/>
              <a:gd name="connsiteX2202" fmla="*/ 2223415 w 5372098"/>
              <a:gd name="connsiteY2202" fmla="*/ 6320536 h 6857999"/>
              <a:gd name="connsiteX2203" fmla="*/ 2224906 w 5372098"/>
              <a:gd name="connsiteY2203" fmla="*/ 6318044 h 6857999"/>
              <a:gd name="connsiteX2204" fmla="*/ 2226402 w 5372098"/>
              <a:gd name="connsiteY2204" fmla="*/ 6314555 h 6857999"/>
              <a:gd name="connsiteX2205" fmla="*/ 2227897 w 5372098"/>
              <a:gd name="connsiteY2205" fmla="*/ 6310569 h 6857999"/>
              <a:gd name="connsiteX2206" fmla="*/ 2227897 w 5372098"/>
              <a:gd name="connsiteY2206" fmla="*/ 6306085 h 6857999"/>
              <a:gd name="connsiteX2207" fmla="*/ 2228397 w 5372098"/>
              <a:gd name="connsiteY2207" fmla="*/ 6300603 h 6857999"/>
              <a:gd name="connsiteX2208" fmla="*/ 2227897 w 5372098"/>
              <a:gd name="connsiteY2208" fmla="*/ 6294623 h 6857999"/>
              <a:gd name="connsiteX2209" fmla="*/ 2226402 w 5372098"/>
              <a:gd name="connsiteY2209" fmla="*/ 6288144 h 6857999"/>
              <a:gd name="connsiteX2210" fmla="*/ 2225407 w 5372098"/>
              <a:gd name="connsiteY2210" fmla="*/ 6281666 h 6857999"/>
              <a:gd name="connsiteX2211" fmla="*/ 2223415 w 5372098"/>
              <a:gd name="connsiteY2211" fmla="*/ 6274690 h 6857999"/>
              <a:gd name="connsiteX2212" fmla="*/ 2220921 w 5372098"/>
              <a:gd name="connsiteY2212" fmla="*/ 6268211 h 6857999"/>
              <a:gd name="connsiteX2213" fmla="*/ 2217434 w 5372098"/>
              <a:gd name="connsiteY2213" fmla="*/ 6262231 h 6857999"/>
              <a:gd name="connsiteX2214" fmla="*/ 2213945 w 5372098"/>
              <a:gd name="connsiteY2214" fmla="*/ 6255753 h 6857999"/>
              <a:gd name="connsiteX2215" fmla="*/ 2209459 w 5372098"/>
              <a:gd name="connsiteY2215" fmla="*/ 6249773 h 6857999"/>
              <a:gd name="connsiteX2216" fmla="*/ 2204475 w 5372098"/>
              <a:gd name="connsiteY2216" fmla="*/ 6244790 h 6857999"/>
              <a:gd name="connsiteX2217" fmla="*/ 2208463 w 5372098"/>
              <a:gd name="connsiteY2217" fmla="*/ 6244790 h 6857999"/>
              <a:gd name="connsiteX2218" fmla="*/ 2212449 w 5372098"/>
              <a:gd name="connsiteY2218" fmla="*/ 6244291 h 6857999"/>
              <a:gd name="connsiteX2219" fmla="*/ 2216436 w 5372098"/>
              <a:gd name="connsiteY2219" fmla="*/ 6243294 h 6857999"/>
              <a:gd name="connsiteX2220" fmla="*/ 2220421 w 5372098"/>
              <a:gd name="connsiteY2220" fmla="*/ 6241301 h 6857999"/>
              <a:gd name="connsiteX2221" fmla="*/ 2224413 w 5372098"/>
              <a:gd name="connsiteY2221" fmla="*/ 6239807 h 6857999"/>
              <a:gd name="connsiteX2222" fmla="*/ 2227897 w 5372098"/>
              <a:gd name="connsiteY2222" fmla="*/ 6236817 h 6857999"/>
              <a:gd name="connsiteX2223" fmla="*/ 2231882 w 5372098"/>
              <a:gd name="connsiteY2223" fmla="*/ 6233328 h 6857999"/>
              <a:gd name="connsiteX2224" fmla="*/ 2235869 w 5372098"/>
              <a:gd name="connsiteY2224" fmla="*/ 6229840 h 6857999"/>
              <a:gd name="connsiteX2225" fmla="*/ 2227398 w 5372098"/>
              <a:gd name="connsiteY2225" fmla="*/ 6222366 h 6857999"/>
              <a:gd name="connsiteX2226" fmla="*/ 2219923 w 5372098"/>
              <a:gd name="connsiteY2226" fmla="*/ 6214391 h 6857999"/>
              <a:gd name="connsiteX2227" fmla="*/ 2213945 w 5372098"/>
              <a:gd name="connsiteY2227" fmla="*/ 6205921 h 6857999"/>
              <a:gd name="connsiteX2228" fmla="*/ 2208961 w 5372098"/>
              <a:gd name="connsiteY2228" fmla="*/ 6196950 h 6857999"/>
              <a:gd name="connsiteX2229" fmla="*/ 2204475 w 5372098"/>
              <a:gd name="connsiteY2229" fmla="*/ 6187483 h 6857999"/>
              <a:gd name="connsiteX2230" fmla="*/ 2200988 w 5372098"/>
              <a:gd name="connsiteY2230" fmla="*/ 6178015 h 6857999"/>
              <a:gd name="connsiteX2231" fmla="*/ 2197499 w 5372098"/>
              <a:gd name="connsiteY2231" fmla="*/ 6168047 h 6857999"/>
              <a:gd name="connsiteX2232" fmla="*/ 2194512 w 5372098"/>
              <a:gd name="connsiteY2232" fmla="*/ 6158580 h 6857999"/>
              <a:gd name="connsiteX2233" fmla="*/ 2188032 w 5372098"/>
              <a:gd name="connsiteY2233" fmla="*/ 6137151 h 6857999"/>
              <a:gd name="connsiteX2234" fmla="*/ 2185042 w 5372098"/>
              <a:gd name="connsiteY2234" fmla="*/ 6126686 h 6857999"/>
              <a:gd name="connsiteX2235" fmla="*/ 2180560 w 5372098"/>
              <a:gd name="connsiteY2235" fmla="*/ 6116223 h 6857999"/>
              <a:gd name="connsiteX2236" fmla="*/ 2176071 w 5372098"/>
              <a:gd name="connsiteY2236" fmla="*/ 6105258 h 6857999"/>
              <a:gd name="connsiteX2237" fmla="*/ 2170592 w 5372098"/>
              <a:gd name="connsiteY2237" fmla="*/ 6093797 h 6857999"/>
              <a:gd name="connsiteX2238" fmla="*/ 2163616 w 5372098"/>
              <a:gd name="connsiteY2238" fmla="*/ 6082834 h 6857999"/>
              <a:gd name="connsiteX2239" fmla="*/ 2155146 w 5372098"/>
              <a:gd name="connsiteY2239" fmla="*/ 6071872 h 6857999"/>
              <a:gd name="connsiteX2240" fmla="*/ 2151159 w 5372098"/>
              <a:gd name="connsiteY2240" fmla="*/ 6068383 h 6857999"/>
              <a:gd name="connsiteX2241" fmla="*/ 2147674 w 5372098"/>
              <a:gd name="connsiteY2241" fmla="*/ 6066390 h 6857999"/>
              <a:gd name="connsiteX2242" fmla="*/ 2146674 w 5372098"/>
              <a:gd name="connsiteY2242" fmla="*/ 6066390 h 6857999"/>
              <a:gd name="connsiteX2243" fmla="*/ 2145180 w 5372098"/>
              <a:gd name="connsiteY2243" fmla="*/ 6066390 h 6857999"/>
              <a:gd name="connsiteX2244" fmla="*/ 2143185 w 5372098"/>
              <a:gd name="connsiteY2244" fmla="*/ 6067386 h 6857999"/>
              <a:gd name="connsiteX2245" fmla="*/ 2141693 w 5372098"/>
              <a:gd name="connsiteY2245" fmla="*/ 6069379 h 6857999"/>
              <a:gd name="connsiteX2246" fmla="*/ 2140697 w 5372098"/>
              <a:gd name="connsiteY2246" fmla="*/ 6071872 h 6857999"/>
              <a:gd name="connsiteX2247" fmla="*/ 2139701 w 5372098"/>
              <a:gd name="connsiteY2247" fmla="*/ 6078848 h 6857999"/>
              <a:gd name="connsiteX2248" fmla="*/ 2138201 w 5372098"/>
              <a:gd name="connsiteY2248" fmla="*/ 6083831 h 6857999"/>
              <a:gd name="connsiteX2249" fmla="*/ 2137205 w 5372098"/>
              <a:gd name="connsiteY2249" fmla="*/ 6085824 h 6857999"/>
              <a:gd name="connsiteX2250" fmla="*/ 2136711 w 5372098"/>
              <a:gd name="connsiteY2250" fmla="*/ 6086323 h 6857999"/>
              <a:gd name="connsiteX2251" fmla="*/ 2135713 w 5372098"/>
              <a:gd name="connsiteY2251" fmla="*/ 6086821 h 6857999"/>
              <a:gd name="connsiteX2252" fmla="*/ 2133721 w 5372098"/>
              <a:gd name="connsiteY2252" fmla="*/ 6085824 h 6857999"/>
              <a:gd name="connsiteX2253" fmla="*/ 2130730 w 5372098"/>
              <a:gd name="connsiteY2253" fmla="*/ 6083332 h 6857999"/>
              <a:gd name="connsiteX2254" fmla="*/ 2127739 w 5372098"/>
              <a:gd name="connsiteY2254" fmla="*/ 6078848 h 6857999"/>
              <a:gd name="connsiteX2255" fmla="*/ 2122755 w 5372098"/>
              <a:gd name="connsiteY2255" fmla="*/ 6071872 h 6857999"/>
              <a:gd name="connsiteX2256" fmla="*/ 2121761 w 5372098"/>
              <a:gd name="connsiteY2256" fmla="*/ 6067884 h 6857999"/>
              <a:gd name="connsiteX2257" fmla="*/ 2121761 w 5372098"/>
              <a:gd name="connsiteY2257" fmla="*/ 6064396 h 6857999"/>
              <a:gd name="connsiteX2258" fmla="*/ 2122257 w 5372098"/>
              <a:gd name="connsiteY2258" fmla="*/ 6060908 h 6857999"/>
              <a:gd name="connsiteX2259" fmla="*/ 2123752 w 5372098"/>
              <a:gd name="connsiteY2259" fmla="*/ 6057918 h 6857999"/>
              <a:gd name="connsiteX2260" fmla="*/ 2126742 w 5372098"/>
              <a:gd name="connsiteY2260" fmla="*/ 6052436 h 6857999"/>
              <a:gd name="connsiteX2261" fmla="*/ 2128236 w 5372098"/>
              <a:gd name="connsiteY2261" fmla="*/ 6048948 h 6857999"/>
              <a:gd name="connsiteX2262" fmla="*/ 2129735 w 5372098"/>
              <a:gd name="connsiteY2262" fmla="*/ 6045459 h 6857999"/>
              <a:gd name="connsiteX2263" fmla="*/ 2130229 w 5372098"/>
              <a:gd name="connsiteY2263" fmla="*/ 6041473 h 6857999"/>
              <a:gd name="connsiteX2264" fmla="*/ 2129735 w 5372098"/>
              <a:gd name="connsiteY2264" fmla="*/ 6037487 h 6857999"/>
              <a:gd name="connsiteX2265" fmla="*/ 2129233 w 5372098"/>
              <a:gd name="connsiteY2265" fmla="*/ 6032504 h 6857999"/>
              <a:gd name="connsiteX2266" fmla="*/ 2126742 w 5372098"/>
              <a:gd name="connsiteY2266" fmla="*/ 6026524 h 6857999"/>
              <a:gd name="connsiteX2267" fmla="*/ 2122755 w 5372098"/>
              <a:gd name="connsiteY2267" fmla="*/ 6019546 h 6857999"/>
              <a:gd name="connsiteX2268" fmla="*/ 2117774 w 5372098"/>
              <a:gd name="connsiteY2268" fmla="*/ 6011574 h 6857999"/>
              <a:gd name="connsiteX2269" fmla="*/ 2110299 w 5372098"/>
              <a:gd name="connsiteY2269" fmla="*/ 6002604 h 6857999"/>
              <a:gd name="connsiteX2270" fmla="*/ 2101331 w 5372098"/>
              <a:gd name="connsiteY2270" fmla="*/ 5991640 h 6857999"/>
              <a:gd name="connsiteX2271" fmla="*/ 2105813 w 5372098"/>
              <a:gd name="connsiteY2271" fmla="*/ 5989647 h 6857999"/>
              <a:gd name="connsiteX2272" fmla="*/ 2109800 w 5372098"/>
              <a:gd name="connsiteY2272" fmla="*/ 5986160 h 6857999"/>
              <a:gd name="connsiteX2273" fmla="*/ 2112789 w 5372098"/>
              <a:gd name="connsiteY2273" fmla="*/ 5983170 h 6857999"/>
              <a:gd name="connsiteX2274" fmla="*/ 2114784 w 5372098"/>
              <a:gd name="connsiteY2274" fmla="*/ 5979681 h 6857999"/>
              <a:gd name="connsiteX2275" fmla="*/ 2116277 w 5372098"/>
              <a:gd name="connsiteY2275" fmla="*/ 5976192 h 6857999"/>
              <a:gd name="connsiteX2276" fmla="*/ 2117774 w 5372098"/>
              <a:gd name="connsiteY2276" fmla="*/ 5972705 h 6857999"/>
              <a:gd name="connsiteX2277" fmla="*/ 2118767 w 5372098"/>
              <a:gd name="connsiteY2277" fmla="*/ 5965229 h 6857999"/>
              <a:gd name="connsiteX2278" fmla="*/ 2120763 w 5372098"/>
              <a:gd name="connsiteY2278" fmla="*/ 5957754 h 6857999"/>
              <a:gd name="connsiteX2279" fmla="*/ 2122257 w 5372098"/>
              <a:gd name="connsiteY2279" fmla="*/ 5951275 h 6857999"/>
              <a:gd name="connsiteX2280" fmla="*/ 2124248 w 5372098"/>
              <a:gd name="connsiteY2280" fmla="*/ 5947788 h 6857999"/>
              <a:gd name="connsiteX2281" fmla="*/ 2125745 w 5372098"/>
              <a:gd name="connsiteY2281" fmla="*/ 5944299 h 6857999"/>
              <a:gd name="connsiteX2282" fmla="*/ 2128737 w 5372098"/>
              <a:gd name="connsiteY2282" fmla="*/ 5940812 h 6857999"/>
              <a:gd name="connsiteX2283" fmla="*/ 2132223 w 5372098"/>
              <a:gd name="connsiteY2283" fmla="*/ 5937822 h 6857999"/>
              <a:gd name="connsiteX2284" fmla="*/ 2124750 w 5372098"/>
              <a:gd name="connsiteY2284" fmla="*/ 5929848 h 6857999"/>
              <a:gd name="connsiteX2285" fmla="*/ 2117774 w 5372098"/>
              <a:gd name="connsiteY2285" fmla="*/ 5923371 h 6857999"/>
              <a:gd name="connsiteX2286" fmla="*/ 2113786 w 5372098"/>
              <a:gd name="connsiteY2286" fmla="*/ 5920878 h 6857999"/>
              <a:gd name="connsiteX2287" fmla="*/ 2110299 w 5372098"/>
              <a:gd name="connsiteY2287" fmla="*/ 5918386 h 6857999"/>
              <a:gd name="connsiteX2288" fmla="*/ 2106810 w 5372098"/>
              <a:gd name="connsiteY2288" fmla="*/ 5917390 h 6857999"/>
              <a:gd name="connsiteX2289" fmla="*/ 2102824 w 5372098"/>
              <a:gd name="connsiteY2289" fmla="*/ 5916393 h 6857999"/>
              <a:gd name="connsiteX2290" fmla="*/ 2099336 w 5372098"/>
              <a:gd name="connsiteY2290" fmla="*/ 5915396 h 6857999"/>
              <a:gd name="connsiteX2291" fmla="*/ 2095847 w 5372098"/>
              <a:gd name="connsiteY2291" fmla="*/ 5915396 h 6857999"/>
              <a:gd name="connsiteX2292" fmla="*/ 2092359 w 5372098"/>
              <a:gd name="connsiteY2292" fmla="*/ 5916892 h 6857999"/>
              <a:gd name="connsiteX2293" fmla="*/ 2088372 w 5372098"/>
              <a:gd name="connsiteY2293" fmla="*/ 5917889 h 6857999"/>
              <a:gd name="connsiteX2294" fmla="*/ 2085382 w 5372098"/>
              <a:gd name="connsiteY2294" fmla="*/ 5920379 h 6857999"/>
              <a:gd name="connsiteX2295" fmla="*/ 2081895 w 5372098"/>
              <a:gd name="connsiteY2295" fmla="*/ 5922872 h 6857999"/>
              <a:gd name="connsiteX2296" fmla="*/ 2078406 w 5372098"/>
              <a:gd name="connsiteY2296" fmla="*/ 5926858 h 6857999"/>
              <a:gd name="connsiteX2297" fmla="*/ 2074420 w 5372098"/>
              <a:gd name="connsiteY2297" fmla="*/ 5930844 h 6857999"/>
              <a:gd name="connsiteX2298" fmla="*/ 2069438 w 5372098"/>
              <a:gd name="connsiteY2298" fmla="*/ 5927357 h 6857999"/>
              <a:gd name="connsiteX2299" fmla="*/ 2064953 w 5372098"/>
              <a:gd name="connsiteY2299" fmla="*/ 5924367 h 6857999"/>
              <a:gd name="connsiteX2300" fmla="*/ 2060967 w 5372098"/>
              <a:gd name="connsiteY2300" fmla="*/ 5920379 h 6857999"/>
              <a:gd name="connsiteX2301" fmla="*/ 2057478 w 5372098"/>
              <a:gd name="connsiteY2301" fmla="*/ 5916393 h 6857999"/>
              <a:gd name="connsiteX2302" fmla="*/ 2053990 w 5372098"/>
              <a:gd name="connsiteY2302" fmla="*/ 5911410 h 6857999"/>
              <a:gd name="connsiteX2303" fmla="*/ 2051997 w 5372098"/>
              <a:gd name="connsiteY2303" fmla="*/ 5906925 h 6857999"/>
              <a:gd name="connsiteX2304" fmla="*/ 2049503 w 5372098"/>
              <a:gd name="connsiteY2304" fmla="*/ 5902441 h 6857999"/>
              <a:gd name="connsiteX2305" fmla="*/ 2048011 w 5372098"/>
              <a:gd name="connsiteY2305" fmla="*/ 5897458 h 6857999"/>
              <a:gd name="connsiteX2306" fmla="*/ 2047512 w 5372098"/>
              <a:gd name="connsiteY2306" fmla="*/ 5892473 h 6857999"/>
              <a:gd name="connsiteX2307" fmla="*/ 2047014 w 5372098"/>
              <a:gd name="connsiteY2307" fmla="*/ 5887490 h 6857999"/>
              <a:gd name="connsiteX2308" fmla="*/ 2047512 w 5372098"/>
              <a:gd name="connsiteY2308" fmla="*/ 5883006 h 6857999"/>
              <a:gd name="connsiteX2309" fmla="*/ 2048507 w 5372098"/>
              <a:gd name="connsiteY2309" fmla="*/ 5878023 h 6857999"/>
              <a:gd name="connsiteX2310" fmla="*/ 2050004 w 5372098"/>
              <a:gd name="connsiteY2310" fmla="*/ 5873039 h 6857999"/>
              <a:gd name="connsiteX2311" fmla="*/ 2052995 w 5372098"/>
              <a:gd name="connsiteY2311" fmla="*/ 5868555 h 6857999"/>
              <a:gd name="connsiteX2312" fmla="*/ 2056484 w 5372098"/>
              <a:gd name="connsiteY2312" fmla="*/ 5864069 h 6857999"/>
              <a:gd name="connsiteX2313" fmla="*/ 2060967 w 5372098"/>
              <a:gd name="connsiteY2313" fmla="*/ 5860083 h 6857999"/>
              <a:gd name="connsiteX2314" fmla="*/ 2063460 w 5372098"/>
              <a:gd name="connsiteY2314" fmla="*/ 5864069 h 6857999"/>
              <a:gd name="connsiteX2315" fmla="*/ 2064454 w 5372098"/>
              <a:gd name="connsiteY2315" fmla="*/ 5867558 h 6857999"/>
              <a:gd name="connsiteX2316" fmla="*/ 2064953 w 5372098"/>
              <a:gd name="connsiteY2316" fmla="*/ 5871545 h 6857999"/>
              <a:gd name="connsiteX2317" fmla="*/ 2064953 w 5372098"/>
              <a:gd name="connsiteY2317" fmla="*/ 5874534 h 6857999"/>
              <a:gd name="connsiteX2318" fmla="*/ 2064454 w 5372098"/>
              <a:gd name="connsiteY2318" fmla="*/ 5878023 h 6857999"/>
              <a:gd name="connsiteX2319" fmla="*/ 2063460 w 5372098"/>
              <a:gd name="connsiteY2319" fmla="*/ 5880514 h 6857999"/>
              <a:gd name="connsiteX2320" fmla="*/ 2060967 w 5372098"/>
              <a:gd name="connsiteY2320" fmla="*/ 5886993 h 6857999"/>
              <a:gd name="connsiteX2321" fmla="*/ 2059971 w 5372098"/>
              <a:gd name="connsiteY2321" fmla="*/ 5890480 h 6857999"/>
              <a:gd name="connsiteX2322" fmla="*/ 2059471 w 5372098"/>
              <a:gd name="connsiteY2322" fmla="*/ 5893969 h 6857999"/>
              <a:gd name="connsiteX2323" fmla="*/ 2059471 w 5372098"/>
              <a:gd name="connsiteY2323" fmla="*/ 5897458 h 6857999"/>
              <a:gd name="connsiteX2324" fmla="*/ 2059971 w 5372098"/>
              <a:gd name="connsiteY2324" fmla="*/ 5900447 h 6857999"/>
              <a:gd name="connsiteX2325" fmla="*/ 2061467 w 5372098"/>
              <a:gd name="connsiteY2325" fmla="*/ 5903935 h 6857999"/>
              <a:gd name="connsiteX2326" fmla="*/ 2064454 w 5372098"/>
              <a:gd name="connsiteY2326" fmla="*/ 5907923 h 6857999"/>
              <a:gd name="connsiteX2327" fmla="*/ 2068442 w 5372098"/>
              <a:gd name="connsiteY2327" fmla="*/ 5912906 h 6857999"/>
              <a:gd name="connsiteX2328" fmla="*/ 2074420 w 5372098"/>
              <a:gd name="connsiteY2328" fmla="*/ 5917390 h 6857999"/>
              <a:gd name="connsiteX2329" fmla="*/ 2076415 w 5372098"/>
              <a:gd name="connsiteY2329" fmla="*/ 5916393 h 6857999"/>
              <a:gd name="connsiteX2330" fmla="*/ 2078406 w 5372098"/>
              <a:gd name="connsiteY2330" fmla="*/ 5914400 h 6857999"/>
              <a:gd name="connsiteX2331" fmla="*/ 2079404 w 5372098"/>
              <a:gd name="connsiteY2331" fmla="*/ 5912906 h 6857999"/>
              <a:gd name="connsiteX2332" fmla="*/ 2080899 w 5372098"/>
              <a:gd name="connsiteY2332" fmla="*/ 5910413 h 6857999"/>
              <a:gd name="connsiteX2333" fmla="*/ 2082895 w 5372098"/>
              <a:gd name="connsiteY2333" fmla="*/ 5905928 h 6857999"/>
              <a:gd name="connsiteX2334" fmla="*/ 2083389 w 5372098"/>
              <a:gd name="connsiteY2334" fmla="*/ 5900447 h 6857999"/>
              <a:gd name="connsiteX2335" fmla="*/ 2082895 w 5372098"/>
              <a:gd name="connsiteY2335" fmla="*/ 5894965 h 6857999"/>
              <a:gd name="connsiteX2336" fmla="*/ 2082391 w 5372098"/>
              <a:gd name="connsiteY2336" fmla="*/ 5888487 h 6857999"/>
              <a:gd name="connsiteX2337" fmla="*/ 2080399 w 5372098"/>
              <a:gd name="connsiteY2337" fmla="*/ 5882507 h 6857999"/>
              <a:gd name="connsiteX2338" fmla="*/ 2078406 w 5372098"/>
              <a:gd name="connsiteY2338" fmla="*/ 5876028 h 6857999"/>
              <a:gd name="connsiteX2339" fmla="*/ 2075415 w 5372098"/>
              <a:gd name="connsiteY2339" fmla="*/ 5869551 h 6857999"/>
              <a:gd name="connsiteX2340" fmla="*/ 2071929 w 5372098"/>
              <a:gd name="connsiteY2340" fmla="*/ 5864069 h 6857999"/>
              <a:gd name="connsiteX2341" fmla="*/ 2068442 w 5372098"/>
              <a:gd name="connsiteY2341" fmla="*/ 5858090 h 6857999"/>
              <a:gd name="connsiteX2342" fmla="*/ 2064454 w 5372098"/>
              <a:gd name="connsiteY2342" fmla="*/ 5853604 h 6857999"/>
              <a:gd name="connsiteX2343" fmla="*/ 2060471 w 5372098"/>
              <a:gd name="connsiteY2343" fmla="*/ 5849618 h 6857999"/>
              <a:gd name="connsiteX2344" fmla="*/ 2055982 w 5372098"/>
              <a:gd name="connsiteY2344" fmla="*/ 5846129 h 6857999"/>
              <a:gd name="connsiteX2345" fmla="*/ 2051997 w 5372098"/>
              <a:gd name="connsiteY2345" fmla="*/ 5844136 h 6857999"/>
              <a:gd name="connsiteX2346" fmla="*/ 2048011 w 5372098"/>
              <a:gd name="connsiteY2346" fmla="*/ 5843638 h 6857999"/>
              <a:gd name="connsiteX2347" fmla="*/ 2046019 w 5372098"/>
              <a:gd name="connsiteY2347" fmla="*/ 5845132 h 6857999"/>
              <a:gd name="connsiteX2348" fmla="*/ 2045021 w 5372098"/>
              <a:gd name="connsiteY2348" fmla="*/ 5845631 h 6857999"/>
              <a:gd name="connsiteX2349" fmla="*/ 2044523 w 5372098"/>
              <a:gd name="connsiteY2349" fmla="*/ 5845631 h 6857999"/>
              <a:gd name="connsiteX2350" fmla="*/ 2044523 w 5372098"/>
              <a:gd name="connsiteY2350" fmla="*/ 5845132 h 6857999"/>
              <a:gd name="connsiteX2351" fmla="*/ 2046019 w 5372098"/>
              <a:gd name="connsiteY2351" fmla="*/ 5842143 h 6857999"/>
              <a:gd name="connsiteX2352" fmla="*/ 2048507 w 5372098"/>
              <a:gd name="connsiteY2352" fmla="*/ 5841146 h 6857999"/>
              <a:gd name="connsiteX2353" fmla="*/ 2051004 w 5372098"/>
              <a:gd name="connsiteY2353" fmla="*/ 5839652 h 6857999"/>
              <a:gd name="connsiteX2354" fmla="*/ 2053494 w 5372098"/>
              <a:gd name="connsiteY2354" fmla="*/ 5838655 h 6857999"/>
              <a:gd name="connsiteX2355" fmla="*/ 2056980 w 5372098"/>
              <a:gd name="connsiteY2355" fmla="*/ 5837659 h 6857999"/>
              <a:gd name="connsiteX2356" fmla="*/ 2060967 w 5372098"/>
              <a:gd name="connsiteY2356" fmla="*/ 5837659 h 6857999"/>
              <a:gd name="connsiteX2357" fmla="*/ 2064953 w 5372098"/>
              <a:gd name="connsiteY2357" fmla="*/ 5838156 h 6857999"/>
              <a:gd name="connsiteX2358" fmla="*/ 2070437 w 5372098"/>
              <a:gd name="connsiteY2358" fmla="*/ 5840149 h 6857999"/>
              <a:gd name="connsiteX2359" fmla="*/ 2075415 w 5372098"/>
              <a:gd name="connsiteY2359" fmla="*/ 5842642 h 6857999"/>
              <a:gd name="connsiteX2360" fmla="*/ 2080399 w 5372098"/>
              <a:gd name="connsiteY2360" fmla="*/ 5846628 h 6857999"/>
              <a:gd name="connsiteX2361" fmla="*/ 2086880 w 5372098"/>
              <a:gd name="connsiteY2361" fmla="*/ 5852608 h 6857999"/>
              <a:gd name="connsiteX2362" fmla="*/ 2087376 w 5372098"/>
              <a:gd name="connsiteY2362" fmla="*/ 5845631 h 6857999"/>
              <a:gd name="connsiteX2363" fmla="*/ 2087376 w 5372098"/>
              <a:gd name="connsiteY2363" fmla="*/ 5838655 h 6857999"/>
              <a:gd name="connsiteX2364" fmla="*/ 2086880 w 5372098"/>
              <a:gd name="connsiteY2364" fmla="*/ 5832177 h 6857999"/>
              <a:gd name="connsiteX2365" fmla="*/ 2085883 w 5372098"/>
              <a:gd name="connsiteY2365" fmla="*/ 5825200 h 6857999"/>
              <a:gd name="connsiteX2366" fmla="*/ 2083890 w 5372098"/>
              <a:gd name="connsiteY2366" fmla="*/ 5818722 h 6857999"/>
              <a:gd name="connsiteX2367" fmla="*/ 2081895 w 5372098"/>
              <a:gd name="connsiteY2367" fmla="*/ 5811746 h 6857999"/>
              <a:gd name="connsiteX2368" fmla="*/ 2076415 w 5372098"/>
              <a:gd name="connsiteY2368" fmla="*/ 5798788 h 6857999"/>
              <a:gd name="connsiteX2369" fmla="*/ 2070437 w 5372098"/>
              <a:gd name="connsiteY2369" fmla="*/ 5785832 h 6857999"/>
              <a:gd name="connsiteX2370" fmla="*/ 2063460 w 5372098"/>
              <a:gd name="connsiteY2370" fmla="*/ 5772378 h 6857999"/>
              <a:gd name="connsiteX2371" fmla="*/ 2048507 w 5372098"/>
              <a:gd name="connsiteY2371" fmla="*/ 5747461 h 6857999"/>
              <a:gd name="connsiteX2372" fmla="*/ 2041531 w 5372098"/>
              <a:gd name="connsiteY2372" fmla="*/ 5734505 h 6857999"/>
              <a:gd name="connsiteX2373" fmla="*/ 2036050 w 5372098"/>
              <a:gd name="connsiteY2373" fmla="*/ 5722047 h 6857999"/>
              <a:gd name="connsiteX2374" fmla="*/ 2033062 w 5372098"/>
              <a:gd name="connsiteY2374" fmla="*/ 5715568 h 6857999"/>
              <a:gd name="connsiteX2375" fmla="*/ 2030571 w 5372098"/>
              <a:gd name="connsiteY2375" fmla="*/ 5710086 h 6857999"/>
              <a:gd name="connsiteX2376" fmla="*/ 2029074 w 5372098"/>
              <a:gd name="connsiteY2376" fmla="*/ 5703609 h 6857999"/>
              <a:gd name="connsiteX2377" fmla="*/ 2028080 w 5372098"/>
              <a:gd name="connsiteY2377" fmla="*/ 5697628 h 6857999"/>
              <a:gd name="connsiteX2378" fmla="*/ 2027085 w 5372098"/>
              <a:gd name="connsiteY2378" fmla="*/ 5691648 h 6857999"/>
              <a:gd name="connsiteX2379" fmla="*/ 2026583 w 5372098"/>
              <a:gd name="connsiteY2379" fmla="*/ 5685170 h 6857999"/>
              <a:gd name="connsiteX2380" fmla="*/ 2027085 w 5372098"/>
              <a:gd name="connsiteY2380" fmla="*/ 5679689 h 6857999"/>
              <a:gd name="connsiteX2381" fmla="*/ 2028576 w 5372098"/>
              <a:gd name="connsiteY2381" fmla="*/ 5673211 h 6857999"/>
              <a:gd name="connsiteX2382" fmla="*/ 2030072 w 5372098"/>
              <a:gd name="connsiteY2382" fmla="*/ 5667728 h 6857999"/>
              <a:gd name="connsiteX2383" fmla="*/ 2032566 w 5372098"/>
              <a:gd name="connsiteY2383" fmla="*/ 5661251 h 6857999"/>
              <a:gd name="connsiteX2384" fmla="*/ 2036050 w 5372098"/>
              <a:gd name="connsiteY2384" fmla="*/ 5655769 h 6857999"/>
              <a:gd name="connsiteX2385" fmla="*/ 2040038 w 5372098"/>
              <a:gd name="connsiteY2385" fmla="*/ 5649790 h 6857999"/>
              <a:gd name="connsiteX2386" fmla="*/ 2033062 w 5372098"/>
              <a:gd name="connsiteY2386" fmla="*/ 5648793 h 6857999"/>
              <a:gd name="connsiteX2387" fmla="*/ 2027085 w 5372098"/>
              <a:gd name="connsiteY2387" fmla="*/ 5647797 h 6857999"/>
              <a:gd name="connsiteX2388" fmla="*/ 2022098 w 5372098"/>
              <a:gd name="connsiteY2388" fmla="*/ 5646301 h 6857999"/>
              <a:gd name="connsiteX2389" fmla="*/ 2018114 w 5372098"/>
              <a:gd name="connsiteY2389" fmla="*/ 5644807 h 6857999"/>
              <a:gd name="connsiteX2390" fmla="*/ 2015121 w 5372098"/>
              <a:gd name="connsiteY2390" fmla="*/ 5642814 h 6857999"/>
              <a:gd name="connsiteX2391" fmla="*/ 2013133 w 5372098"/>
              <a:gd name="connsiteY2391" fmla="*/ 5640819 h 6857999"/>
              <a:gd name="connsiteX2392" fmla="*/ 2010639 w 5372098"/>
              <a:gd name="connsiteY2392" fmla="*/ 5638328 h 6857999"/>
              <a:gd name="connsiteX2393" fmla="*/ 2009641 w 5372098"/>
              <a:gd name="connsiteY2393" fmla="*/ 5635338 h 6857999"/>
              <a:gd name="connsiteX2394" fmla="*/ 2006653 w 5372098"/>
              <a:gd name="connsiteY2394" fmla="*/ 5629856 h 6857999"/>
              <a:gd name="connsiteX2395" fmla="*/ 2003164 w 5372098"/>
              <a:gd name="connsiteY2395" fmla="*/ 5623378 h 6857999"/>
              <a:gd name="connsiteX2396" fmla="*/ 2001172 w 5372098"/>
              <a:gd name="connsiteY2396" fmla="*/ 5619890 h 6857999"/>
              <a:gd name="connsiteX2397" fmla="*/ 1998181 w 5372098"/>
              <a:gd name="connsiteY2397" fmla="*/ 5616900 h 6857999"/>
              <a:gd name="connsiteX2398" fmla="*/ 1994692 w 5372098"/>
              <a:gd name="connsiteY2398" fmla="*/ 5612912 h 6857999"/>
              <a:gd name="connsiteX2399" fmla="*/ 1990706 w 5372098"/>
              <a:gd name="connsiteY2399" fmla="*/ 5608429 h 6857999"/>
              <a:gd name="connsiteX2400" fmla="*/ 1988215 w 5372098"/>
              <a:gd name="connsiteY2400" fmla="*/ 5614907 h 6857999"/>
              <a:gd name="connsiteX2401" fmla="*/ 1987217 w 5372098"/>
              <a:gd name="connsiteY2401" fmla="*/ 5617897 h 6857999"/>
              <a:gd name="connsiteX2402" fmla="*/ 1986721 w 5372098"/>
              <a:gd name="connsiteY2402" fmla="*/ 5621384 h 6857999"/>
              <a:gd name="connsiteX2403" fmla="*/ 1986721 w 5372098"/>
              <a:gd name="connsiteY2403" fmla="*/ 5624873 h 6857999"/>
              <a:gd name="connsiteX2404" fmla="*/ 1986721 w 5372098"/>
              <a:gd name="connsiteY2404" fmla="*/ 5628362 h 6857999"/>
              <a:gd name="connsiteX2405" fmla="*/ 1987716 w 5372098"/>
              <a:gd name="connsiteY2405" fmla="*/ 5631352 h 6857999"/>
              <a:gd name="connsiteX2406" fmla="*/ 1989711 w 5372098"/>
              <a:gd name="connsiteY2406" fmla="*/ 5635338 h 6857999"/>
              <a:gd name="connsiteX2407" fmla="*/ 1984726 w 5372098"/>
              <a:gd name="connsiteY2407" fmla="*/ 5632846 h 6857999"/>
              <a:gd name="connsiteX2408" fmla="*/ 1980738 w 5372098"/>
              <a:gd name="connsiteY2408" fmla="*/ 5628860 h 6857999"/>
              <a:gd name="connsiteX2409" fmla="*/ 1976256 w 5372098"/>
              <a:gd name="connsiteY2409" fmla="*/ 5623378 h 6857999"/>
              <a:gd name="connsiteX2410" fmla="*/ 1972271 w 5372098"/>
              <a:gd name="connsiteY2410" fmla="*/ 5618395 h 6857999"/>
              <a:gd name="connsiteX2411" fmla="*/ 1963801 w 5372098"/>
              <a:gd name="connsiteY2411" fmla="*/ 5605936 h 6857999"/>
              <a:gd name="connsiteX2412" fmla="*/ 1954334 w 5372098"/>
              <a:gd name="connsiteY2412" fmla="*/ 5591485 h 6857999"/>
              <a:gd name="connsiteX2413" fmla="*/ 1944864 w 5372098"/>
              <a:gd name="connsiteY2413" fmla="*/ 5576037 h 6857999"/>
              <a:gd name="connsiteX2414" fmla="*/ 1933901 w 5372098"/>
              <a:gd name="connsiteY2414" fmla="*/ 5559592 h 6857999"/>
              <a:gd name="connsiteX2415" fmla="*/ 1927422 w 5372098"/>
              <a:gd name="connsiteY2415" fmla="*/ 5551619 h 6857999"/>
              <a:gd name="connsiteX2416" fmla="*/ 1921441 w 5372098"/>
              <a:gd name="connsiteY2416" fmla="*/ 5543147 h 6857999"/>
              <a:gd name="connsiteX2417" fmla="*/ 1913966 w 5372098"/>
              <a:gd name="connsiteY2417" fmla="*/ 5534676 h 6857999"/>
              <a:gd name="connsiteX2418" fmla="*/ 1906497 w 5372098"/>
              <a:gd name="connsiteY2418" fmla="*/ 5527202 h 6857999"/>
              <a:gd name="connsiteX2419" fmla="*/ 1879586 w 5372098"/>
              <a:gd name="connsiteY2419" fmla="*/ 5546137 h 6857999"/>
              <a:gd name="connsiteX2420" fmla="*/ 1881083 w 5372098"/>
              <a:gd name="connsiteY2420" fmla="*/ 5549626 h 6857999"/>
              <a:gd name="connsiteX2421" fmla="*/ 1883075 w 5372098"/>
              <a:gd name="connsiteY2421" fmla="*/ 5552616 h 6857999"/>
              <a:gd name="connsiteX2422" fmla="*/ 1884569 w 5372098"/>
              <a:gd name="connsiteY2422" fmla="*/ 5554609 h 6857999"/>
              <a:gd name="connsiteX2423" fmla="*/ 1887061 w 5372098"/>
              <a:gd name="connsiteY2423" fmla="*/ 5556602 h 6857999"/>
              <a:gd name="connsiteX2424" fmla="*/ 1888555 w 5372098"/>
              <a:gd name="connsiteY2424" fmla="*/ 5557599 h 6857999"/>
              <a:gd name="connsiteX2425" fmla="*/ 1891047 w 5372098"/>
              <a:gd name="connsiteY2425" fmla="*/ 5558098 h 6857999"/>
              <a:gd name="connsiteX2426" fmla="*/ 1892541 w 5372098"/>
              <a:gd name="connsiteY2426" fmla="*/ 5558596 h 6857999"/>
              <a:gd name="connsiteX2427" fmla="*/ 1895035 w 5372098"/>
              <a:gd name="connsiteY2427" fmla="*/ 5558098 h 6857999"/>
              <a:gd name="connsiteX2428" fmla="*/ 1899019 w 5372098"/>
              <a:gd name="connsiteY2428" fmla="*/ 5557101 h 6857999"/>
              <a:gd name="connsiteX2429" fmla="*/ 1903007 w 5372098"/>
              <a:gd name="connsiteY2429" fmla="*/ 5554609 h 6857999"/>
              <a:gd name="connsiteX2430" fmla="*/ 1911478 w 5372098"/>
              <a:gd name="connsiteY2430" fmla="*/ 5549626 h 6857999"/>
              <a:gd name="connsiteX2431" fmla="*/ 1914468 w 5372098"/>
              <a:gd name="connsiteY2431" fmla="*/ 5553613 h 6857999"/>
              <a:gd name="connsiteX2432" fmla="*/ 1915961 w 5372098"/>
              <a:gd name="connsiteY2432" fmla="*/ 5558098 h 6857999"/>
              <a:gd name="connsiteX2433" fmla="*/ 1916959 w 5372098"/>
              <a:gd name="connsiteY2433" fmla="*/ 5563081 h 6857999"/>
              <a:gd name="connsiteX2434" fmla="*/ 1916959 w 5372098"/>
              <a:gd name="connsiteY2434" fmla="*/ 5567565 h 6857999"/>
              <a:gd name="connsiteX2435" fmla="*/ 1915961 w 5372098"/>
              <a:gd name="connsiteY2435" fmla="*/ 5572549 h 6857999"/>
              <a:gd name="connsiteX2436" fmla="*/ 1915465 w 5372098"/>
              <a:gd name="connsiteY2436" fmla="*/ 5577033 h 6857999"/>
              <a:gd name="connsiteX2437" fmla="*/ 1913966 w 5372098"/>
              <a:gd name="connsiteY2437" fmla="*/ 5587001 h 6857999"/>
              <a:gd name="connsiteX2438" fmla="*/ 1913470 w 5372098"/>
              <a:gd name="connsiteY2438" fmla="*/ 5591485 h 6857999"/>
              <a:gd name="connsiteX2439" fmla="*/ 1913470 w 5372098"/>
              <a:gd name="connsiteY2439" fmla="*/ 5595970 h 6857999"/>
              <a:gd name="connsiteX2440" fmla="*/ 1913966 w 5372098"/>
              <a:gd name="connsiteY2440" fmla="*/ 5599957 h 6857999"/>
              <a:gd name="connsiteX2441" fmla="*/ 1914964 w 5372098"/>
              <a:gd name="connsiteY2441" fmla="*/ 5603446 h 6857999"/>
              <a:gd name="connsiteX2442" fmla="*/ 1917456 w 5372098"/>
              <a:gd name="connsiteY2442" fmla="*/ 5606435 h 6857999"/>
              <a:gd name="connsiteX2443" fmla="*/ 1921441 w 5372098"/>
              <a:gd name="connsiteY2443" fmla="*/ 5609425 h 6857999"/>
              <a:gd name="connsiteX2444" fmla="*/ 1926426 w 5372098"/>
              <a:gd name="connsiteY2444" fmla="*/ 5610919 h 6857999"/>
              <a:gd name="connsiteX2445" fmla="*/ 1932903 w 5372098"/>
              <a:gd name="connsiteY2445" fmla="*/ 5611916 h 6857999"/>
              <a:gd name="connsiteX2446" fmla="*/ 1931409 w 5372098"/>
              <a:gd name="connsiteY2446" fmla="*/ 5611916 h 6857999"/>
              <a:gd name="connsiteX2447" fmla="*/ 1929416 w 5372098"/>
              <a:gd name="connsiteY2447" fmla="*/ 5613412 h 6857999"/>
              <a:gd name="connsiteX2448" fmla="*/ 1921942 w 5372098"/>
              <a:gd name="connsiteY2448" fmla="*/ 5615904 h 6857999"/>
              <a:gd name="connsiteX2449" fmla="*/ 1912971 w 5372098"/>
              <a:gd name="connsiteY2449" fmla="*/ 5621384 h 6857999"/>
              <a:gd name="connsiteX2450" fmla="*/ 1902511 w 5372098"/>
              <a:gd name="connsiteY2450" fmla="*/ 5627364 h 6857999"/>
              <a:gd name="connsiteX2451" fmla="*/ 1892541 w 5372098"/>
              <a:gd name="connsiteY2451" fmla="*/ 5633843 h 6857999"/>
              <a:gd name="connsiteX2452" fmla="*/ 1888056 w 5372098"/>
              <a:gd name="connsiteY2452" fmla="*/ 5637331 h 6857999"/>
              <a:gd name="connsiteX2453" fmla="*/ 1884569 w 5372098"/>
              <a:gd name="connsiteY2453" fmla="*/ 5640819 h 6857999"/>
              <a:gd name="connsiteX2454" fmla="*/ 1882076 w 5372098"/>
              <a:gd name="connsiteY2454" fmla="*/ 5643810 h 6857999"/>
              <a:gd name="connsiteX2455" fmla="*/ 1880085 w 5372098"/>
              <a:gd name="connsiteY2455" fmla="*/ 5646301 h 6857999"/>
              <a:gd name="connsiteX2456" fmla="*/ 1879088 w 5372098"/>
              <a:gd name="connsiteY2456" fmla="*/ 5649291 h 6857999"/>
              <a:gd name="connsiteX2457" fmla="*/ 1879586 w 5372098"/>
              <a:gd name="connsiteY2457" fmla="*/ 5650287 h 6857999"/>
              <a:gd name="connsiteX2458" fmla="*/ 1879586 w 5372098"/>
              <a:gd name="connsiteY2458" fmla="*/ 5651783 h 6857999"/>
              <a:gd name="connsiteX2459" fmla="*/ 1879586 w 5372098"/>
              <a:gd name="connsiteY2459" fmla="*/ 5655769 h 6857999"/>
              <a:gd name="connsiteX2460" fmla="*/ 1880581 w 5372098"/>
              <a:gd name="connsiteY2460" fmla="*/ 5659756 h 6857999"/>
              <a:gd name="connsiteX2461" fmla="*/ 1882076 w 5372098"/>
              <a:gd name="connsiteY2461" fmla="*/ 5664241 h 6857999"/>
              <a:gd name="connsiteX2462" fmla="*/ 1883574 w 5372098"/>
              <a:gd name="connsiteY2462" fmla="*/ 5668725 h 6857999"/>
              <a:gd name="connsiteX2463" fmla="*/ 1886061 w 5372098"/>
              <a:gd name="connsiteY2463" fmla="*/ 5673211 h 6857999"/>
              <a:gd name="connsiteX2464" fmla="*/ 1888555 w 5372098"/>
              <a:gd name="connsiteY2464" fmla="*/ 5678194 h 6857999"/>
              <a:gd name="connsiteX2465" fmla="*/ 1895531 w 5372098"/>
              <a:gd name="connsiteY2465" fmla="*/ 5687164 h 6857999"/>
              <a:gd name="connsiteX2466" fmla="*/ 1904003 w 5372098"/>
              <a:gd name="connsiteY2466" fmla="*/ 5696631 h 6857999"/>
              <a:gd name="connsiteX2467" fmla="*/ 1913470 w 5372098"/>
              <a:gd name="connsiteY2467" fmla="*/ 5706599 h 6857999"/>
              <a:gd name="connsiteX2468" fmla="*/ 1923439 w 5372098"/>
              <a:gd name="connsiteY2468" fmla="*/ 5717064 h 6857999"/>
              <a:gd name="connsiteX2469" fmla="*/ 1934399 w 5372098"/>
              <a:gd name="connsiteY2469" fmla="*/ 5726531 h 6857999"/>
              <a:gd name="connsiteX2470" fmla="*/ 1956824 w 5372098"/>
              <a:gd name="connsiteY2470" fmla="*/ 5745967 h 6857999"/>
              <a:gd name="connsiteX2471" fmla="*/ 1976753 w 5372098"/>
              <a:gd name="connsiteY2471" fmla="*/ 5764405 h 6857999"/>
              <a:gd name="connsiteX2472" fmla="*/ 1986222 w 5372098"/>
              <a:gd name="connsiteY2472" fmla="*/ 5773374 h 6857999"/>
              <a:gd name="connsiteX2473" fmla="*/ 1993697 w 5372098"/>
              <a:gd name="connsiteY2473" fmla="*/ 5781347 h 6857999"/>
              <a:gd name="connsiteX2474" fmla="*/ 1999677 w 5372098"/>
              <a:gd name="connsiteY2474" fmla="*/ 5789819 h 6857999"/>
              <a:gd name="connsiteX2475" fmla="*/ 2002167 w 5372098"/>
              <a:gd name="connsiteY2475" fmla="*/ 5793805 h 6857999"/>
              <a:gd name="connsiteX2476" fmla="*/ 2003663 w 5372098"/>
              <a:gd name="connsiteY2476" fmla="*/ 5797294 h 6857999"/>
              <a:gd name="connsiteX2477" fmla="*/ 1984227 w 5372098"/>
              <a:gd name="connsiteY2477" fmla="*/ 5786330 h 6857999"/>
              <a:gd name="connsiteX2478" fmla="*/ 1962802 w 5372098"/>
              <a:gd name="connsiteY2478" fmla="*/ 5772378 h 6857999"/>
              <a:gd name="connsiteX2479" fmla="*/ 1951344 w 5372098"/>
              <a:gd name="connsiteY2479" fmla="*/ 5764405 h 6857999"/>
              <a:gd name="connsiteX2480" fmla="*/ 1938883 w 5372098"/>
              <a:gd name="connsiteY2480" fmla="*/ 5755933 h 6857999"/>
              <a:gd name="connsiteX2481" fmla="*/ 1927422 w 5372098"/>
              <a:gd name="connsiteY2481" fmla="*/ 5746464 h 6857999"/>
              <a:gd name="connsiteX2482" fmla="*/ 1915465 w 5372098"/>
              <a:gd name="connsiteY2482" fmla="*/ 5736996 h 6857999"/>
              <a:gd name="connsiteX2483" fmla="*/ 1904003 w 5372098"/>
              <a:gd name="connsiteY2483" fmla="*/ 5727030 h 6857999"/>
              <a:gd name="connsiteX2484" fmla="*/ 1892541 w 5372098"/>
              <a:gd name="connsiteY2484" fmla="*/ 5716067 h 6857999"/>
              <a:gd name="connsiteX2485" fmla="*/ 1881083 w 5372098"/>
              <a:gd name="connsiteY2485" fmla="*/ 5705602 h 6857999"/>
              <a:gd name="connsiteX2486" fmla="*/ 1871117 w 5372098"/>
              <a:gd name="connsiteY2486" fmla="*/ 5694141 h 6857999"/>
              <a:gd name="connsiteX2487" fmla="*/ 1860653 w 5372098"/>
              <a:gd name="connsiteY2487" fmla="*/ 5682180 h 6857999"/>
              <a:gd name="connsiteX2488" fmla="*/ 1851681 w 5372098"/>
              <a:gd name="connsiteY2488" fmla="*/ 5669722 h 6857999"/>
              <a:gd name="connsiteX2489" fmla="*/ 1842713 w 5372098"/>
              <a:gd name="connsiteY2489" fmla="*/ 5657265 h 6857999"/>
              <a:gd name="connsiteX2490" fmla="*/ 1834739 w 5372098"/>
              <a:gd name="connsiteY2490" fmla="*/ 5644308 h 6857999"/>
              <a:gd name="connsiteX2491" fmla="*/ 1833246 w 5372098"/>
              <a:gd name="connsiteY2491" fmla="*/ 5642814 h 6857999"/>
              <a:gd name="connsiteX2492" fmla="*/ 1830752 w 5372098"/>
              <a:gd name="connsiteY2492" fmla="*/ 5642814 h 6857999"/>
              <a:gd name="connsiteX2493" fmla="*/ 1829260 w 5372098"/>
              <a:gd name="connsiteY2493" fmla="*/ 5643810 h 6857999"/>
              <a:gd name="connsiteX2494" fmla="*/ 1827265 w 5372098"/>
              <a:gd name="connsiteY2494" fmla="*/ 5644807 h 6857999"/>
              <a:gd name="connsiteX2495" fmla="*/ 1825771 w 5372098"/>
              <a:gd name="connsiteY2495" fmla="*/ 5646301 h 6857999"/>
              <a:gd name="connsiteX2496" fmla="*/ 1824774 w 5372098"/>
              <a:gd name="connsiteY2496" fmla="*/ 5648793 h 6857999"/>
              <a:gd name="connsiteX2497" fmla="*/ 1822282 w 5372098"/>
              <a:gd name="connsiteY2497" fmla="*/ 5654274 h 6857999"/>
              <a:gd name="connsiteX2498" fmla="*/ 1818294 w 5372098"/>
              <a:gd name="connsiteY2498" fmla="*/ 5665735 h 6857999"/>
              <a:gd name="connsiteX2499" fmla="*/ 1816301 w 5372098"/>
              <a:gd name="connsiteY2499" fmla="*/ 5670718 h 6857999"/>
              <a:gd name="connsiteX2500" fmla="*/ 1815306 w 5372098"/>
              <a:gd name="connsiteY2500" fmla="*/ 5672214 h 6857999"/>
              <a:gd name="connsiteX2501" fmla="*/ 1814309 w 5372098"/>
              <a:gd name="connsiteY2501" fmla="*/ 5672713 h 6857999"/>
              <a:gd name="connsiteX2502" fmla="*/ 1813813 w 5372098"/>
              <a:gd name="connsiteY2502" fmla="*/ 5673211 h 6857999"/>
              <a:gd name="connsiteX2503" fmla="*/ 1812315 w 5372098"/>
              <a:gd name="connsiteY2503" fmla="*/ 5673211 h 6857999"/>
              <a:gd name="connsiteX2504" fmla="*/ 1810320 w 5372098"/>
              <a:gd name="connsiteY2504" fmla="*/ 5673211 h 6857999"/>
              <a:gd name="connsiteX2505" fmla="*/ 1807333 w 5372098"/>
              <a:gd name="connsiteY2505" fmla="*/ 5671715 h 6857999"/>
              <a:gd name="connsiteX2506" fmla="*/ 1804343 w 5372098"/>
              <a:gd name="connsiteY2506" fmla="*/ 5669722 h 6857999"/>
              <a:gd name="connsiteX2507" fmla="*/ 1797866 w 5372098"/>
              <a:gd name="connsiteY2507" fmla="*/ 5664241 h 6857999"/>
              <a:gd name="connsiteX2508" fmla="*/ 1791385 w 5372098"/>
              <a:gd name="connsiteY2508" fmla="*/ 5657763 h 6857999"/>
              <a:gd name="connsiteX2509" fmla="*/ 1788396 w 5372098"/>
              <a:gd name="connsiteY2509" fmla="*/ 5655769 h 6857999"/>
              <a:gd name="connsiteX2510" fmla="*/ 1785409 w 5372098"/>
              <a:gd name="connsiteY2510" fmla="*/ 5653776 h 6857999"/>
              <a:gd name="connsiteX2511" fmla="*/ 1783418 w 5372098"/>
              <a:gd name="connsiteY2511" fmla="*/ 5652780 h 6857999"/>
              <a:gd name="connsiteX2512" fmla="*/ 1781420 w 5372098"/>
              <a:gd name="connsiteY2512" fmla="*/ 5653277 h 6857999"/>
              <a:gd name="connsiteX2513" fmla="*/ 1780924 w 5372098"/>
              <a:gd name="connsiteY2513" fmla="*/ 5653776 h 6857999"/>
              <a:gd name="connsiteX2514" fmla="*/ 1780423 w 5372098"/>
              <a:gd name="connsiteY2514" fmla="*/ 5654274 h 6857999"/>
              <a:gd name="connsiteX2515" fmla="*/ 1780423 w 5372098"/>
              <a:gd name="connsiteY2515" fmla="*/ 5657763 h 6857999"/>
              <a:gd name="connsiteX2516" fmla="*/ 1780924 w 5372098"/>
              <a:gd name="connsiteY2516" fmla="*/ 5662248 h 6857999"/>
              <a:gd name="connsiteX2517" fmla="*/ 1782418 w 5372098"/>
              <a:gd name="connsiteY2517" fmla="*/ 5669224 h 6857999"/>
              <a:gd name="connsiteX2518" fmla="*/ 1777933 w 5372098"/>
              <a:gd name="connsiteY2518" fmla="*/ 5669722 h 6857999"/>
              <a:gd name="connsiteX2519" fmla="*/ 1774943 w 5372098"/>
              <a:gd name="connsiteY2519" fmla="*/ 5669722 h 6857999"/>
              <a:gd name="connsiteX2520" fmla="*/ 1771956 w 5372098"/>
              <a:gd name="connsiteY2520" fmla="*/ 5668725 h 6857999"/>
              <a:gd name="connsiteX2521" fmla="*/ 1769462 w 5372098"/>
              <a:gd name="connsiteY2521" fmla="*/ 5667231 h 6857999"/>
              <a:gd name="connsiteX2522" fmla="*/ 1767471 w 5372098"/>
              <a:gd name="connsiteY2522" fmla="*/ 5664241 h 6857999"/>
              <a:gd name="connsiteX2523" fmla="*/ 1765977 w 5372098"/>
              <a:gd name="connsiteY2523" fmla="*/ 5661251 h 6857999"/>
              <a:gd name="connsiteX2524" fmla="*/ 1763983 w 5372098"/>
              <a:gd name="connsiteY2524" fmla="*/ 5653776 h 6857999"/>
              <a:gd name="connsiteX2525" fmla="*/ 1761990 w 5372098"/>
              <a:gd name="connsiteY2525" fmla="*/ 5645803 h 6857999"/>
              <a:gd name="connsiteX2526" fmla="*/ 1759992 w 5372098"/>
              <a:gd name="connsiteY2526" fmla="*/ 5637331 h 6857999"/>
              <a:gd name="connsiteX2527" fmla="*/ 1758497 w 5372098"/>
              <a:gd name="connsiteY2527" fmla="*/ 5633843 h 6857999"/>
              <a:gd name="connsiteX2528" fmla="*/ 1757006 w 5372098"/>
              <a:gd name="connsiteY2528" fmla="*/ 5629856 h 6857999"/>
              <a:gd name="connsiteX2529" fmla="*/ 1755014 w 5372098"/>
              <a:gd name="connsiteY2529" fmla="*/ 5626866 h 6857999"/>
              <a:gd name="connsiteX2530" fmla="*/ 1752520 w 5372098"/>
              <a:gd name="connsiteY2530" fmla="*/ 5623877 h 6857999"/>
              <a:gd name="connsiteX2531" fmla="*/ 1751028 w 5372098"/>
              <a:gd name="connsiteY2531" fmla="*/ 5631352 h 6857999"/>
              <a:gd name="connsiteX2532" fmla="*/ 1750525 w 5372098"/>
              <a:gd name="connsiteY2532" fmla="*/ 5639822 h 6857999"/>
              <a:gd name="connsiteX2533" fmla="*/ 1751028 w 5372098"/>
              <a:gd name="connsiteY2533" fmla="*/ 5647797 h 6857999"/>
              <a:gd name="connsiteX2534" fmla="*/ 1752021 w 5372098"/>
              <a:gd name="connsiteY2534" fmla="*/ 5656267 h 6857999"/>
              <a:gd name="connsiteX2535" fmla="*/ 1754512 w 5372098"/>
              <a:gd name="connsiteY2535" fmla="*/ 5673211 h 6857999"/>
              <a:gd name="connsiteX2536" fmla="*/ 1758001 w 5372098"/>
              <a:gd name="connsiteY2536" fmla="*/ 5690154 h 6857999"/>
              <a:gd name="connsiteX2537" fmla="*/ 1759992 w 5372098"/>
              <a:gd name="connsiteY2537" fmla="*/ 5697628 h 6857999"/>
              <a:gd name="connsiteX2538" fmla="*/ 1760495 w 5372098"/>
              <a:gd name="connsiteY2538" fmla="*/ 5705103 h 6857999"/>
              <a:gd name="connsiteX2539" fmla="*/ 1760991 w 5372098"/>
              <a:gd name="connsiteY2539" fmla="*/ 5712079 h 6857999"/>
              <a:gd name="connsiteX2540" fmla="*/ 1760495 w 5372098"/>
              <a:gd name="connsiteY2540" fmla="*/ 5718558 h 6857999"/>
              <a:gd name="connsiteX2541" fmla="*/ 1759497 w 5372098"/>
              <a:gd name="connsiteY2541" fmla="*/ 5724538 h 6857999"/>
              <a:gd name="connsiteX2542" fmla="*/ 1758001 w 5372098"/>
              <a:gd name="connsiteY2542" fmla="*/ 5726531 h 6857999"/>
              <a:gd name="connsiteX2543" fmla="*/ 1756507 w 5372098"/>
              <a:gd name="connsiteY2543" fmla="*/ 5729023 h 6857999"/>
              <a:gd name="connsiteX2544" fmla="*/ 1754512 w 5372098"/>
              <a:gd name="connsiteY2544" fmla="*/ 5731016 h 6857999"/>
              <a:gd name="connsiteX2545" fmla="*/ 1753016 w 5372098"/>
              <a:gd name="connsiteY2545" fmla="*/ 5733010 h 6857999"/>
              <a:gd name="connsiteX2546" fmla="*/ 1750029 w 5372098"/>
              <a:gd name="connsiteY2546" fmla="*/ 5734505 h 6857999"/>
              <a:gd name="connsiteX2547" fmla="*/ 1747038 w 5372098"/>
              <a:gd name="connsiteY2547" fmla="*/ 5735999 h 6857999"/>
              <a:gd name="connsiteX2548" fmla="*/ 1753016 w 5372098"/>
              <a:gd name="connsiteY2548" fmla="*/ 5741979 h 6857999"/>
              <a:gd name="connsiteX2549" fmla="*/ 1757006 w 5372098"/>
              <a:gd name="connsiteY2549" fmla="*/ 5747960 h 6857999"/>
              <a:gd name="connsiteX2550" fmla="*/ 1760991 w 5372098"/>
              <a:gd name="connsiteY2550" fmla="*/ 5753441 h 6857999"/>
              <a:gd name="connsiteX2551" fmla="*/ 1763983 w 5372098"/>
              <a:gd name="connsiteY2551" fmla="*/ 5758923 h 6857999"/>
              <a:gd name="connsiteX2552" fmla="*/ 1765473 w 5372098"/>
              <a:gd name="connsiteY2552" fmla="*/ 5763906 h 6857999"/>
              <a:gd name="connsiteX2553" fmla="*/ 1767967 w 5372098"/>
              <a:gd name="connsiteY2553" fmla="*/ 5768889 h 6857999"/>
              <a:gd name="connsiteX2554" fmla="*/ 1769961 w 5372098"/>
              <a:gd name="connsiteY2554" fmla="*/ 5778856 h 6857999"/>
              <a:gd name="connsiteX2555" fmla="*/ 1772449 w 5372098"/>
              <a:gd name="connsiteY2555" fmla="*/ 5787826 h 6857999"/>
              <a:gd name="connsiteX2556" fmla="*/ 1774943 w 5372098"/>
              <a:gd name="connsiteY2556" fmla="*/ 5797294 h 6857999"/>
              <a:gd name="connsiteX2557" fmla="*/ 1776439 w 5372098"/>
              <a:gd name="connsiteY2557" fmla="*/ 5802277 h 6857999"/>
              <a:gd name="connsiteX2558" fmla="*/ 1778929 w 5372098"/>
              <a:gd name="connsiteY2558" fmla="*/ 5807260 h 6857999"/>
              <a:gd name="connsiteX2559" fmla="*/ 1780924 w 5372098"/>
              <a:gd name="connsiteY2559" fmla="*/ 5812742 h 6857999"/>
              <a:gd name="connsiteX2560" fmla="*/ 1784909 w 5372098"/>
              <a:gd name="connsiteY2560" fmla="*/ 5817725 h 6857999"/>
              <a:gd name="connsiteX2561" fmla="*/ 1788396 w 5372098"/>
              <a:gd name="connsiteY2561" fmla="*/ 5817226 h 6857999"/>
              <a:gd name="connsiteX2562" fmla="*/ 1791385 w 5372098"/>
              <a:gd name="connsiteY2562" fmla="*/ 5815732 h 6857999"/>
              <a:gd name="connsiteX2563" fmla="*/ 1793877 w 5372098"/>
              <a:gd name="connsiteY2563" fmla="*/ 5814236 h 6857999"/>
              <a:gd name="connsiteX2564" fmla="*/ 1795875 w 5372098"/>
              <a:gd name="connsiteY2564" fmla="*/ 5811746 h 6857999"/>
              <a:gd name="connsiteX2565" fmla="*/ 1796868 w 5372098"/>
              <a:gd name="connsiteY2565" fmla="*/ 5809253 h 6857999"/>
              <a:gd name="connsiteX2566" fmla="*/ 1797866 w 5372098"/>
              <a:gd name="connsiteY2566" fmla="*/ 5806263 h 6857999"/>
              <a:gd name="connsiteX2567" fmla="*/ 1798362 w 5372098"/>
              <a:gd name="connsiteY2567" fmla="*/ 5802277 h 6857999"/>
              <a:gd name="connsiteX2568" fmla="*/ 1798362 w 5372098"/>
              <a:gd name="connsiteY2568" fmla="*/ 5798291 h 6857999"/>
              <a:gd name="connsiteX2569" fmla="*/ 1796868 w 5372098"/>
              <a:gd name="connsiteY2569" fmla="*/ 5788822 h 6857999"/>
              <a:gd name="connsiteX2570" fmla="*/ 1795372 w 5372098"/>
              <a:gd name="connsiteY2570" fmla="*/ 5779354 h 6857999"/>
              <a:gd name="connsiteX2571" fmla="*/ 1788899 w 5372098"/>
              <a:gd name="connsiteY2571" fmla="*/ 5756929 h 6857999"/>
              <a:gd name="connsiteX2572" fmla="*/ 1786405 w 5372098"/>
              <a:gd name="connsiteY2572" fmla="*/ 5745468 h 6857999"/>
              <a:gd name="connsiteX2573" fmla="*/ 1783418 w 5372098"/>
              <a:gd name="connsiteY2573" fmla="*/ 5734006 h 6857999"/>
              <a:gd name="connsiteX2574" fmla="*/ 1781420 w 5372098"/>
              <a:gd name="connsiteY2574" fmla="*/ 5723044 h 6857999"/>
              <a:gd name="connsiteX2575" fmla="*/ 1780423 w 5372098"/>
              <a:gd name="connsiteY2575" fmla="*/ 5713575 h 6857999"/>
              <a:gd name="connsiteX2576" fmla="*/ 1780423 w 5372098"/>
              <a:gd name="connsiteY2576" fmla="*/ 5709090 h 6857999"/>
              <a:gd name="connsiteX2577" fmla="*/ 1780924 w 5372098"/>
              <a:gd name="connsiteY2577" fmla="*/ 5704107 h 6857999"/>
              <a:gd name="connsiteX2578" fmla="*/ 1782418 w 5372098"/>
              <a:gd name="connsiteY2578" fmla="*/ 5700618 h 6857999"/>
              <a:gd name="connsiteX2579" fmla="*/ 1783418 w 5372098"/>
              <a:gd name="connsiteY2579" fmla="*/ 5696631 h 6857999"/>
              <a:gd name="connsiteX2580" fmla="*/ 1784909 w 5372098"/>
              <a:gd name="connsiteY2580" fmla="*/ 5694141 h 6857999"/>
              <a:gd name="connsiteX2581" fmla="*/ 1787900 w 5372098"/>
              <a:gd name="connsiteY2581" fmla="*/ 5691151 h 6857999"/>
              <a:gd name="connsiteX2582" fmla="*/ 1790890 w 5372098"/>
              <a:gd name="connsiteY2582" fmla="*/ 5689158 h 6857999"/>
              <a:gd name="connsiteX2583" fmla="*/ 1794880 w 5372098"/>
              <a:gd name="connsiteY2583" fmla="*/ 5687662 h 6857999"/>
              <a:gd name="connsiteX2584" fmla="*/ 1797866 w 5372098"/>
              <a:gd name="connsiteY2584" fmla="*/ 5692147 h 6857999"/>
              <a:gd name="connsiteX2585" fmla="*/ 1799359 w 5372098"/>
              <a:gd name="connsiteY2585" fmla="*/ 5696134 h 6857999"/>
              <a:gd name="connsiteX2586" fmla="*/ 1800357 w 5372098"/>
              <a:gd name="connsiteY2586" fmla="*/ 5700120 h 6857999"/>
              <a:gd name="connsiteX2587" fmla="*/ 1801854 w 5372098"/>
              <a:gd name="connsiteY2587" fmla="*/ 5703609 h 6857999"/>
              <a:gd name="connsiteX2588" fmla="*/ 1801854 w 5372098"/>
              <a:gd name="connsiteY2588" fmla="*/ 5707596 h 6857999"/>
              <a:gd name="connsiteX2589" fmla="*/ 1801854 w 5372098"/>
              <a:gd name="connsiteY2589" fmla="*/ 5711083 h 6857999"/>
              <a:gd name="connsiteX2590" fmla="*/ 1800357 w 5372098"/>
              <a:gd name="connsiteY2590" fmla="*/ 5718061 h 6857999"/>
              <a:gd name="connsiteX2591" fmla="*/ 1799359 w 5372098"/>
              <a:gd name="connsiteY2591" fmla="*/ 5724538 h 6857999"/>
              <a:gd name="connsiteX2592" fmla="*/ 1798861 w 5372098"/>
              <a:gd name="connsiteY2592" fmla="*/ 5727527 h 6857999"/>
              <a:gd name="connsiteX2593" fmla="*/ 1799359 w 5372098"/>
              <a:gd name="connsiteY2593" fmla="*/ 5731016 h 6857999"/>
              <a:gd name="connsiteX2594" fmla="*/ 1799858 w 5372098"/>
              <a:gd name="connsiteY2594" fmla="*/ 5735003 h 6857999"/>
              <a:gd name="connsiteX2595" fmla="*/ 1800853 w 5372098"/>
              <a:gd name="connsiteY2595" fmla="*/ 5738492 h 6857999"/>
              <a:gd name="connsiteX2596" fmla="*/ 1802851 w 5372098"/>
              <a:gd name="connsiteY2596" fmla="*/ 5742976 h 6857999"/>
              <a:gd name="connsiteX2597" fmla="*/ 1805837 w 5372098"/>
              <a:gd name="connsiteY2597" fmla="*/ 5747461 h 6857999"/>
              <a:gd name="connsiteX2598" fmla="*/ 1809325 w 5372098"/>
              <a:gd name="connsiteY2598" fmla="*/ 5748957 h 6857999"/>
              <a:gd name="connsiteX2599" fmla="*/ 1812315 w 5372098"/>
              <a:gd name="connsiteY2599" fmla="*/ 5749454 h 6857999"/>
              <a:gd name="connsiteX2600" fmla="*/ 1815306 w 5372098"/>
              <a:gd name="connsiteY2600" fmla="*/ 5748458 h 6857999"/>
              <a:gd name="connsiteX2601" fmla="*/ 1817797 w 5372098"/>
              <a:gd name="connsiteY2601" fmla="*/ 5745967 h 6857999"/>
              <a:gd name="connsiteX2602" fmla="*/ 1819790 w 5372098"/>
              <a:gd name="connsiteY2602" fmla="*/ 5742976 h 6857999"/>
              <a:gd name="connsiteX2603" fmla="*/ 1821785 w 5372098"/>
              <a:gd name="connsiteY2603" fmla="*/ 5738989 h 6857999"/>
              <a:gd name="connsiteX2604" fmla="*/ 1823779 w 5372098"/>
              <a:gd name="connsiteY2604" fmla="*/ 5730020 h 6857999"/>
              <a:gd name="connsiteX2605" fmla="*/ 1826766 w 5372098"/>
              <a:gd name="connsiteY2605" fmla="*/ 5719555 h 6857999"/>
              <a:gd name="connsiteX2606" fmla="*/ 1829756 w 5372098"/>
              <a:gd name="connsiteY2606" fmla="*/ 5709589 h 6857999"/>
              <a:gd name="connsiteX2607" fmla="*/ 1831251 w 5372098"/>
              <a:gd name="connsiteY2607" fmla="*/ 5705103 h 6857999"/>
              <a:gd name="connsiteX2608" fmla="*/ 1833742 w 5372098"/>
              <a:gd name="connsiteY2608" fmla="*/ 5700618 h 6857999"/>
              <a:gd name="connsiteX2609" fmla="*/ 1836233 w 5372098"/>
              <a:gd name="connsiteY2609" fmla="*/ 5697628 h 6857999"/>
              <a:gd name="connsiteX2610" fmla="*/ 1838727 w 5372098"/>
              <a:gd name="connsiteY2610" fmla="*/ 5694638 h 6857999"/>
              <a:gd name="connsiteX2611" fmla="*/ 1841715 w 5372098"/>
              <a:gd name="connsiteY2611" fmla="*/ 5703609 h 6857999"/>
              <a:gd name="connsiteX2612" fmla="*/ 1844206 w 5372098"/>
              <a:gd name="connsiteY2612" fmla="*/ 5711582 h 6857999"/>
              <a:gd name="connsiteX2613" fmla="*/ 1845703 w 5372098"/>
              <a:gd name="connsiteY2613" fmla="*/ 5720551 h 6857999"/>
              <a:gd name="connsiteX2614" fmla="*/ 1846197 w 5372098"/>
              <a:gd name="connsiteY2614" fmla="*/ 5728524 h 6857999"/>
              <a:gd name="connsiteX2615" fmla="*/ 1846698 w 5372098"/>
              <a:gd name="connsiteY2615" fmla="*/ 5736498 h 6857999"/>
              <a:gd name="connsiteX2616" fmla="*/ 1846197 w 5372098"/>
              <a:gd name="connsiteY2616" fmla="*/ 5743972 h 6857999"/>
              <a:gd name="connsiteX2617" fmla="*/ 1845703 w 5372098"/>
              <a:gd name="connsiteY2617" fmla="*/ 5751447 h 6857999"/>
              <a:gd name="connsiteX2618" fmla="*/ 1844705 w 5372098"/>
              <a:gd name="connsiteY2618" fmla="*/ 5758923 h 6857999"/>
              <a:gd name="connsiteX2619" fmla="*/ 1842713 w 5372098"/>
              <a:gd name="connsiteY2619" fmla="*/ 5765899 h 6857999"/>
              <a:gd name="connsiteX2620" fmla="*/ 1840718 w 5372098"/>
              <a:gd name="connsiteY2620" fmla="*/ 5773374 h 6857999"/>
              <a:gd name="connsiteX2621" fmla="*/ 1836233 w 5372098"/>
              <a:gd name="connsiteY2621" fmla="*/ 5787826 h 6857999"/>
              <a:gd name="connsiteX2622" fmla="*/ 1829756 w 5372098"/>
              <a:gd name="connsiteY2622" fmla="*/ 5801778 h 6857999"/>
              <a:gd name="connsiteX2623" fmla="*/ 1823277 w 5372098"/>
              <a:gd name="connsiteY2623" fmla="*/ 5815233 h 6857999"/>
              <a:gd name="connsiteX2624" fmla="*/ 1830752 w 5372098"/>
              <a:gd name="connsiteY2624" fmla="*/ 5820715 h 6857999"/>
              <a:gd name="connsiteX2625" fmla="*/ 1835238 w 5372098"/>
              <a:gd name="connsiteY2625" fmla="*/ 5824701 h 6857999"/>
              <a:gd name="connsiteX2626" fmla="*/ 1838727 w 5372098"/>
              <a:gd name="connsiteY2626" fmla="*/ 5828688 h 6857999"/>
              <a:gd name="connsiteX2627" fmla="*/ 1841217 w 5372098"/>
              <a:gd name="connsiteY2627" fmla="*/ 5832674 h 6857999"/>
              <a:gd name="connsiteX2628" fmla="*/ 1844206 w 5372098"/>
              <a:gd name="connsiteY2628" fmla="*/ 5836662 h 6857999"/>
              <a:gd name="connsiteX2629" fmla="*/ 1848194 w 5372098"/>
              <a:gd name="connsiteY2629" fmla="*/ 5841645 h 6857999"/>
              <a:gd name="connsiteX2630" fmla="*/ 1853173 w 5372098"/>
              <a:gd name="connsiteY2630" fmla="*/ 5847625 h 6857999"/>
              <a:gd name="connsiteX2631" fmla="*/ 1861650 w 5372098"/>
              <a:gd name="connsiteY2631" fmla="*/ 5855100 h 6857999"/>
              <a:gd name="connsiteX2632" fmla="*/ 1858160 w 5372098"/>
              <a:gd name="connsiteY2632" fmla="*/ 5853604 h 6857999"/>
              <a:gd name="connsiteX2633" fmla="*/ 1854674 w 5372098"/>
              <a:gd name="connsiteY2633" fmla="*/ 5853604 h 6857999"/>
              <a:gd name="connsiteX2634" fmla="*/ 1851681 w 5372098"/>
              <a:gd name="connsiteY2634" fmla="*/ 5853604 h 6857999"/>
              <a:gd name="connsiteX2635" fmla="*/ 1848691 w 5372098"/>
              <a:gd name="connsiteY2635" fmla="*/ 5854103 h 6857999"/>
              <a:gd name="connsiteX2636" fmla="*/ 1845703 w 5372098"/>
              <a:gd name="connsiteY2636" fmla="*/ 5856096 h 6857999"/>
              <a:gd name="connsiteX2637" fmla="*/ 1842713 w 5372098"/>
              <a:gd name="connsiteY2637" fmla="*/ 5857093 h 6857999"/>
              <a:gd name="connsiteX2638" fmla="*/ 1841217 w 5372098"/>
              <a:gd name="connsiteY2638" fmla="*/ 5859584 h 6857999"/>
              <a:gd name="connsiteX2639" fmla="*/ 1839224 w 5372098"/>
              <a:gd name="connsiteY2639" fmla="*/ 5862076 h 6857999"/>
              <a:gd name="connsiteX2640" fmla="*/ 1838228 w 5372098"/>
              <a:gd name="connsiteY2640" fmla="*/ 5865066 h 6857999"/>
              <a:gd name="connsiteX2641" fmla="*/ 1837729 w 5372098"/>
              <a:gd name="connsiteY2641" fmla="*/ 5868056 h 6857999"/>
              <a:gd name="connsiteX2642" fmla="*/ 1837729 w 5372098"/>
              <a:gd name="connsiteY2642" fmla="*/ 5871545 h 6857999"/>
              <a:gd name="connsiteX2643" fmla="*/ 1838228 w 5372098"/>
              <a:gd name="connsiteY2643" fmla="*/ 5875531 h 6857999"/>
              <a:gd name="connsiteX2644" fmla="*/ 1840223 w 5372098"/>
              <a:gd name="connsiteY2644" fmla="*/ 5879517 h 6857999"/>
              <a:gd name="connsiteX2645" fmla="*/ 1841715 w 5372098"/>
              <a:gd name="connsiteY2645" fmla="*/ 5884003 h 6857999"/>
              <a:gd name="connsiteX2646" fmla="*/ 1845204 w 5372098"/>
              <a:gd name="connsiteY2646" fmla="*/ 5888487 h 6857999"/>
              <a:gd name="connsiteX2647" fmla="*/ 1848691 w 5372098"/>
              <a:gd name="connsiteY2647" fmla="*/ 5893471 h 6857999"/>
              <a:gd name="connsiteX2648" fmla="*/ 1846197 w 5372098"/>
              <a:gd name="connsiteY2648" fmla="*/ 5891476 h 6857999"/>
              <a:gd name="connsiteX2649" fmla="*/ 1843209 w 5372098"/>
              <a:gd name="connsiteY2649" fmla="*/ 5890480 h 6857999"/>
              <a:gd name="connsiteX2650" fmla="*/ 1840718 w 5372098"/>
              <a:gd name="connsiteY2650" fmla="*/ 5890979 h 6857999"/>
              <a:gd name="connsiteX2651" fmla="*/ 1837729 w 5372098"/>
              <a:gd name="connsiteY2651" fmla="*/ 5891476 h 6857999"/>
              <a:gd name="connsiteX2652" fmla="*/ 1834739 w 5372098"/>
              <a:gd name="connsiteY2652" fmla="*/ 5893471 h 6857999"/>
              <a:gd name="connsiteX2653" fmla="*/ 1832250 w 5372098"/>
              <a:gd name="connsiteY2653" fmla="*/ 5894965 h 6857999"/>
              <a:gd name="connsiteX2654" fmla="*/ 1826270 w 5372098"/>
              <a:gd name="connsiteY2654" fmla="*/ 5898952 h 6857999"/>
              <a:gd name="connsiteX2655" fmla="*/ 1820786 w 5372098"/>
              <a:gd name="connsiteY2655" fmla="*/ 5902938 h 6857999"/>
              <a:gd name="connsiteX2656" fmla="*/ 1817797 w 5372098"/>
              <a:gd name="connsiteY2656" fmla="*/ 5903935 h 6857999"/>
              <a:gd name="connsiteX2657" fmla="*/ 1814808 w 5372098"/>
              <a:gd name="connsiteY2657" fmla="*/ 5905430 h 6857999"/>
              <a:gd name="connsiteX2658" fmla="*/ 1811819 w 5372098"/>
              <a:gd name="connsiteY2658" fmla="*/ 5905430 h 6857999"/>
              <a:gd name="connsiteX2659" fmla="*/ 1809325 w 5372098"/>
              <a:gd name="connsiteY2659" fmla="*/ 5905430 h 6857999"/>
              <a:gd name="connsiteX2660" fmla="*/ 1806335 w 5372098"/>
              <a:gd name="connsiteY2660" fmla="*/ 5903437 h 6857999"/>
              <a:gd name="connsiteX2661" fmla="*/ 1807333 w 5372098"/>
              <a:gd name="connsiteY2661" fmla="*/ 5904931 h 6857999"/>
              <a:gd name="connsiteX2662" fmla="*/ 1808330 w 5372098"/>
              <a:gd name="connsiteY2662" fmla="*/ 5906925 h 6857999"/>
              <a:gd name="connsiteX2663" fmla="*/ 1809325 w 5372098"/>
              <a:gd name="connsiteY2663" fmla="*/ 5909417 h 6857999"/>
              <a:gd name="connsiteX2664" fmla="*/ 1809827 w 5372098"/>
              <a:gd name="connsiteY2664" fmla="*/ 5910912 h 6857999"/>
              <a:gd name="connsiteX2665" fmla="*/ 1809827 w 5372098"/>
              <a:gd name="connsiteY2665" fmla="*/ 5913403 h 6857999"/>
              <a:gd name="connsiteX2666" fmla="*/ 1808330 w 5372098"/>
              <a:gd name="connsiteY2666" fmla="*/ 5917889 h 6857999"/>
              <a:gd name="connsiteX2667" fmla="*/ 1806335 w 5372098"/>
              <a:gd name="connsiteY2667" fmla="*/ 5922374 h 6857999"/>
              <a:gd name="connsiteX2668" fmla="*/ 1803347 w 5372098"/>
              <a:gd name="connsiteY2668" fmla="*/ 5926858 h 6857999"/>
              <a:gd name="connsiteX2669" fmla="*/ 1795372 w 5372098"/>
              <a:gd name="connsiteY2669" fmla="*/ 5936826 h 6857999"/>
              <a:gd name="connsiteX2670" fmla="*/ 1786904 w 5372098"/>
              <a:gd name="connsiteY2670" fmla="*/ 5947788 h 6857999"/>
              <a:gd name="connsiteX2671" fmla="*/ 1782418 w 5372098"/>
              <a:gd name="connsiteY2671" fmla="*/ 5953270 h 6857999"/>
              <a:gd name="connsiteX2672" fmla="*/ 1777933 w 5372098"/>
              <a:gd name="connsiteY2672" fmla="*/ 5959250 h 6857999"/>
              <a:gd name="connsiteX2673" fmla="*/ 1775442 w 5372098"/>
              <a:gd name="connsiteY2673" fmla="*/ 5964730 h 6857999"/>
              <a:gd name="connsiteX2674" fmla="*/ 1772950 w 5372098"/>
              <a:gd name="connsiteY2674" fmla="*/ 5971209 h 6857999"/>
              <a:gd name="connsiteX2675" fmla="*/ 1771454 w 5372098"/>
              <a:gd name="connsiteY2675" fmla="*/ 5976691 h 6857999"/>
              <a:gd name="connsiteX2676" fmla="*/ 1771454 w 5372098"/>
              <a:gd name="connsiteY2676" fmla="*/ 5980178 h 6857999"/>
              <a:gd name="connsiteX2677" fmla="*/ 1771454 w 5372098"/>
              <a:gd name="connsiteY2677" fmla="*/ 5983667 h 6857999"/>
              <a:gd name="connsiteX2678" fmla="*/ 1781420 w 5372098"/>
              <a:gd name="connsiteY2678" fmla="*/ 5988153 h 6857999"/>
              <a:gd name="connsiteX2679" fmla="*/ 1790391 w 5372098"/>
              <a:gd name="connsiteY2679" fmla="*/ 5993633 h 6857999"/>
              <a:gd name="connsiteX2680" fmla="*/ 1798861 w 5372098"/>
              <a:gd name="connsiteY2680" fmla="*/ 5998618 h 6857999"/>
              <a:gd name="connsiteX2681" fmla="*/ 1805837 w 5372098"/>
              <a:gd name="connsiteY2681" fmla="*/ 6004098 h 6857999"/>
              <a:gd name="connsiteX2682" fmla="*/ 1812315 w 5372098"/>
              <a:gd name="connsiteY2682" fmla="*/ 6010078 h 6857999"/>
              <a:gd name="connsiteX2683" fmla="*/ 1818795 w 5372098"/>
              <a:gd name="connsiteY2683" fmla="*/ 6015560 h 6857999"/>
              <a:gd name="connsiteX2684" fmla="*/ 1824774 w 5372098"/>
              <a:gd name="connsiteY2684" fmla="*/ 6022039 h 6857999"/>
              <a:gd name="connsiteX2685" fmla="*/ 1829756 w 5372098"/>
              <a:gd name="connsiteY2685" fmla="*/ 6028517 h 6857999"/>
              <a:gd name="connsiteX2686" fmla="*/ 1834241 w 5372098"/>
              <a:gd name="connsiteY2686" fmla="*/ 6035493 h 6857999"/>
              <a:gd name="connsiteX2687" fmla="*/ 1838727 w 5372098"/>
              <a:gd name="connsiteY2687" fmla="*/ 6042470 h 6857999"/>
              <a:gd name="connsiteX2688" fmla="*/ 1847695 w 5372098"/>
              <a:gd name="connsiteY2688" fmla="*/ 6057918 h 6857999"/>
              <a:gd name="connsiteX2689" fmla="*/ 1865633 w 5372098"/>
              <a:gd name="connsiteY2689" fmla="*/ 6093299 h 6857999"/>
              <a:gd name="connsiteX2690" fmla="*/ 1871117 w 5372098"/>
              <a:gd name="connsiteY2690" fmla="*/ 6094793 h 6857999"/>
              <a:gd name="connsiteX2691" fmla="*/ 1875100 w 5372098"/>
              <a:gd name="connsiteY2691" fmla="*/ 6094793 h 6857999"/>
              <a:gd name="connsiteX2692" fmla="*/ 1877594 w 5372098"/>
              <a:gd name="connsiteY2692" fmla="*/ 6094296 h 6857999"/>
              <a:gd name="connsiteX2693" fmla="*/ 1879586 w 5372098"/>
              <a:gd name="connsiteY2693" fmla="*/ 6093299 h 6857999"/>
              <a:gd name="connsiteX2694" fmla="*/ 1880581 w 5372098"/>
              <a:gd name="connsiteY2694" fmla="*/ 6091306 h 6857999"/>
              <a:gd name="connsiteX2695" fmla="*/ 1881083 w 5372098"/>
              <a:gd name="connsiteY2695" fmla="*/ 6089313 h 6857999"/>
              <a:gd name="connsiteX2696" fmla="*/ 1881083 w 5372098"/>
              <a:gd name="connsiteY2696" fmla="*/ 6083332 h 6857999"/>
              <a:gd name="connsiteX2697" fmla="*/ 1880581 w 5372098"/>
              <a:gd name="connsiteY2697" fmla="*/ 6076855 h 6857999"/>
              <a:gd name="connsiteX2698" fmla="*/ 1880581 w 5372098"/>
              <a:gd name="connsiteY2698" fmla="*/ 6073865 h 6857999"/>
              <a:gd name="connsiteX2699" fmla="*/ 1881083 w 5372098"/>
              <a:gd name="connsiteY2699" fmla="*/ 6070376 h 6857999"/>
              <a:gd name="connsiteX2700" fmla="*/ 1882575 w 5372098"/>
              <a:gd name="connsiteY2700" fmla="*/ 6066887 h 6857999"/>
              <a:gd name="connsiteX2701" fmla="*/ 1884071 w 5372098"/>
              <a:gd name="connsiteY2701" fmla="*/ 6063400 h 6857999"/>
              <a:gd name="connsiteX2702" fmla="*/ 1887061 w 5372098"/>
              <a:gd name="connsiteY2702" fmla="*/ 6060410 h 6857999"/>
              <a:gd name="connsiteX2703" fmla="*/ 1890550 w 5372098"/>
              <a:gd name="connsiteY2703" fmla="*/ 6057918 h 6857999"/>
              <a:gd name="connsiteX2704" fmla="*/ 1892042 w 5372098"/>
              <a:gd name="connsiteY2704" fmla="*/ 6066887 h 6857999"/>
              <a:gd name="connsiteX2705" fmla="*/ 1894036 w 5372098"/>
              <a:gd name="connsiteY2705" fmla="*/ 6076356 h 6857999"/>
              <a:gd name="connsiteX2706" fmla="*/ 1895531 w 5372098"/>
              <a:gd name="connsiteY2706" fmla="*/ 6085824 h 6857999"/>
              <a:gd name="connsiteX2707" fmla="*/ 1896528 w 5372098"/>
              <a:gd name="connsiteY2707" fmla="*/ 6094296 h 6857999"/>
              <a:gd name="connsiteX2708" fmla="*/ 1896528 w 5372098"/>
              <a:gd name="connsiteY2708" fmla="*/ 6098781 h 6857999"/>
              <a:gd name="connsiteX2709" fmla="*/ 1896030 w 5372098"/>
              <a:gd name="connsiteY2709" fmla="*/ 6102768 h 6857999"/>
              <a:gd name="connsiteX2710" fmla="*/ 1895035 w 5372098"/>
              <a:gd name="connsiteY2710" fmla="*/ 6106754 h 6857999"/>
              <a:gd name="connsiteX2711" fmla="*/ 1893037 w 5372098"/>
              <a:gd name="connsiteY2711" fmla="*/ 6110741 h 6857999"/>
              <a:gd name="connsiteX2712" fmla="*/ 1891047 w 5372098"/>
              <a:gd name="connsiteY2712" fmla="*/ 6114727 h 6857999"/>
              <a:gd name="connsiteX2713" fmla="*/ 1888056 w 5372098"/>
              <a:gd name="connsiteY2713" fmla="*/ 6118216 h 6857999"/>
              <a:gd name="connsiteX2714" fmla="*/ 1884569 w 5372098"/>
              <a:gd name="connsiteY2714" fmla="*/ 6121703 h 6857999"/>
              <a:gd name="connsiteX2715" fmla="*/ 1880085 w 5372098"/>
              <a:gd name="connsiteY2715" fmla="*/ 6125192 h 6857999"/>
              <a:gd name="connsiteX2716" fmla="*/ 1864138 w 5372098"/>
              <a:gd name="connsiteY2716" fmla="*/ 6117219 h 6857999"/>
              <a:gd name="connsiteX2717" fmla="*/ 1847695 w 5372098"/>
              <a:gd name="connsiteY2717" fmla="*/ 6108747 h 6857999"/>
              <a:gd name="connsiteX2718" fmla="*/ 1829756 w 5372098"/>
              <a:gd name="connsiteY2718" fmla="*/ 6099279 h 6857999"/>
              <a:gd name="connsiteX2719" fmla="*/ 1812315 w 5372098"/>
              <a:gd name="connsiteY2719" fmla="*/ 6088316 h 6857999"/>
              <a:gd name="connsiteX2720" fmla="*/ 1803844 w 5372098"/>
              <a:gd name="connsiteY2720" fmla="*/ 6082834 h 6857999"/>
              <a:gd name="connsiteX2721" fmla="*/ 1795875 w 5372098"/>
              <a:gd name="connsiteY2721" fmla="*/ 6076855 h 6857999"/>
              <a:gd name="connsiteX2722" fmla="*/ 1788396 w 5372098"/>
              <a:gd name="connsiteY2722" fmla="*/ 6070875 h 6857999"/>
              <a:gd name="connsiteX2723" fmla="*/ 1781420 w 5372098"/>
              <a:gd name="connsiteY2723" fmla="*/ 6064396 h 6857999"/>
              <a:gd name="connsiteX2724" fmla="*/ 1774943 w 5372098"/>
              <a:gd name="connsiteY2724" fmla="*/ 6057918 h 6857999"/>
              <a:gd name="connsiteX2725" fmla="*/ 1768963 w 5372098"/>
              <a:gd name="connsiteY2725" fmla="*/ 6051439 h 6857999"/>
              <a:gd name="connsiteX2726" fmla="*/ 1763983 w 5372098"/>
              <a:gd name="connsiteY2726" fmla="*/ 6043965 h 6857999"/>
              <a:gd name="connsiteX2727" fmla="*/ 1759497 w 5372098"/>
              <a:gd name="connsiteY2727" fmla="*/ 6036988 h 6857999"/>
              <a:gd name="connsiteX2728" fmla="*/ 1757006 w 5372098"/>
              <a:gd name="connsiteY2728" fmla="*/ 6039480 h 6857999"/>
              <a:gd name="connsiteX2729" fmla="*/ 1756009 w 5372098"/>
              <a:gd name="connsiteY2729" fmla="*/ 6041972 h 6857999"/>
              <a:gd name="connsiteX2730" fmla="*/ 1754512 w 5372098"/>
              <a:gd name="connsiteY2730" fmla="*/ 6044962 h 6857999"/>
              <a:gd name="connsiteX2731" fmla="*/ 1754512 w 5372098"/>
              <a:gd name="connsiteY2731" fmla="*/ 6047952 h 6857999"/>
              <a:gd name="connsiteX2732" fmla="*/ 1754512 w 5372098"/>
              <a:gd name="connsiteY2732" fmla="*/ 6050942 h 6857999"/>
              <a:gd name="connsiteX2733" fmla="*/ 1756009 w 5372098"/>
              <a:gd name="connsiteY2733" fmla="*/ 6053931 h 6857999"/>
              <a:gd name="connsiteX2734" fmla="*/ 1758497 w 5372098"/>
              <a:gd name="connsiteY2734" fmla="*/ 6060908 h 6857999"/>
              <a:gd name="connsiteX2735" fmla="*/ 1762486 w 5372098"/>
              <a:gd name="connsiteY2735" fmla="*/ 6068383 h 6857999"/>
              <a:gd name="connsiteX2736" fmla="*/ 1767967 w 5372098"/>
              <a:gd name="connsiteY2736" fmla="*/ 6075858 h 6857999"/>
              <a:gd name="connsiteX2737" fmla="*/ 1773948 w 5372098"/>
              <a:gd name="connsiteY2737" fmla="*/ 6083831 h 6857999"/>
              <a:gd name="connsiteX2738" fmla="*/ 1780924 w 5372098"/>
              <a:gd name="connsiteY2738" fmla="*/ 6091804 h 6857999"/>
              <a:gd name="connsiteX2739" fmla="*/ 1774943 w 5372098"/>
              <a:gd name="connsiteY2739" fmla="*/ 6089810 h 6857999"/>
              <a:gd name="connsiteX2740" fmla="*/ 1768963 w 5372098"/>
              <a:gd name="connsiteY2740" fmla="*/ 6086821 h 6857999"/>
              <a:gd name="connsiteX2741" fmla="*/ 1763983 w 5372098"/>
              <a:gd name="connsiteY2741" fmla="*/ 6082335 h 6857999"/>
              <a:gd name="connsiteX2742" fmla="*/ 1759497 w 5372098"/>
              <a:gd name="connsiteY2742" fmla="*/ 6077851 h 6857999"/>
              <a:gd name="connsiteX2743" fmla="*/ 1755014 w 5372098"/>
              <a:gd name="connsiteY2743" fmla="*/ 6071872 h 6857999"/>
              <a:gd name="connsiteX2744" fmla="*/ 1752021 w 5372098"/>
              <a:gd name="connsiteY2744" fmla="*/ 6065393 h 6857999"/>
              <a:gd name="connsiteX2745" fmla="*/ 1749033 w 5372098"/>
              <a:gd name="connsiteY2745" fmla="*/ 6059413 h 6857999"/>
              <a:gd name="connsiteX2746" fmla="*/ 1746541 w 5372098"/>
              <a:gd name="connsiteY2746" fmla="*/ 6052436 h 6857999"/>
              <a:gd name="connsiteX2747" fmla="*/ 1745544 w 5372098"/>
              <a:gd name="connsiteY2747" fmla="*/ 6045459 h 6857999"/>
              <a:gd name="connsiteX2748" fmla="*/ 1745045 w 5372098"/>
              <a:gd name="connsiteY2748" fmla="*/ 6039480 h 6857999"/>
              <a:gd name="connsiteX2749" fmla="*/ 1745045 w 5372098"/>
              <a:gd name="connsiteY2749" fmla="*/ 6032504 h 6857999"/>
              <a:gd name="connsiteX2750" fmla="*/ 1746040 w 5372098"/>
              <a:gd name="connsiteY2750" fmla="*/ 6026025 h 6857999"/>
              <a:gd name="connsiteX2751" fmla="*/ 1748038 w 5372098"/>
              <a:gd name="connsiteY2751" fmla="*/ 6021042 h 6857999"/>
              <a:gd name="connsiteX2752" fmla="*/ 1750525 w 5372098"/>
              <a:gd name="connsiteY2752" fmla="*/ 6015560 h 6857999"/>
              <a:gd name="connsiteX2753" fmla="*/ 1754014 w 5372098"/>
              <a:gd name="connsiteY2753" fmla="*/ 6011574 h 6857999"/>
              <a:gd name="connsiteX2754" fmla="*/ 1756507 w 5372098"/>
              <a:gd name="connsiteY2754" fmla="*/ 6010078 h 6857999"/>
              <a:gd name="connsiteX2755" fmla="*/ 1758497 w 5372098"/>
              <a:gd name="connsiteY2755" fmla="*/ 6008584 h 6857999"/>
              <a:gd name="connsiteX2756" fmla="*/ 1750029 w 5372098"/>
              <a:gd name="connsiteY2756" fmla="*/ 6003102 h 6857999"/>
              <a:gd name="connsiteX2757" fmla="*/ 1742553 w 5372098"/>
              <a:gd name="connsiteY2757" fmla="*/ 5997621 h 6857999"/>
              <a:gd name="connsiteX2758" fmla="*/ 1736576 w 5372098"/>
              <a:gd name="connsiteY2758" fmla="*/ 5992139 h 6857999"/>
              <a:gd name="connsiteX2759" fmla="*/ 1730597 w 5372098"/>
              <a:gd name="connsiteY2759" fmla="*/ 5987156 h 6857999"/>
              <a:gd name="connsiteX2760" fmla="*/ 1725115 w 5372098"/>
              <a:gd name="connsiteY2760" fmla="*/ 5981674 h 6857999"/>
              <a:gd name="connsiteX2761" fmla="*/ 1720133 w 5372098"/>
              <a:gd name="connsiteY2761" fmla="*/ 5976192 h 6857999"/>
              <a:gd name="connsiteX2762" fmla="*/ 1712159 w 5372098"/>
              <a:gd name="connsiteY2762" fmla="*/ 5964730 h 6857999"/>
              <a:gd name="connsiteX2763" fmla="*/ 1704186 w 5372098"/>
              <a:gd name="connsiteY2763" fmla="*/ 5953270 h 6857999"/>
              <a:gd name="connsiteX2764" fmla="*/ 1696212 w 5372098"/>
              <a:gd name="connsiteY2764" fmla="*/ 5941809 h 6857999"/>
              <a:gd name="connsiteX2765" fmla="*/ 1691227 w 5372098"/>
              <a:gd name="connsiteY2765" fmla="*/ 5936327 h 6857999"/>
              <a:gd name="connsiteX2766" fmla="*/ 1685748 w 5372098"/>
              <a:gd name="connsiteY2766" fmla="*/ 5930347 h 6857999"/>
              <a:gd name="connsiteX2767" fmla="*/ 1680268 w 5372098"/>
              <a:gd name="connsiteY2767" fmla="*/ 5924367 h 6857999"/>
              <a:gd name="connsiteX2768" fmla="*/ 1673291 w 5372098"/>
              <a:gd name="connsiteY2768" fmla="*/ 5917889 h 6857999"/>
              <a:gd name="connsiteX2769" fmla="*/ 1669803 w 5372098"/>
              <a:gd name="connsiteY2769" fmla="*/ 5925364 h 6857999"/>
              <a:gd name="connsiteX2770" fmla="*/ 1668806 w 5372098"/>
              <a:gd name="connsiteY2770" fmla="*/ 5928851 h 6857999"/>
              <a:gd name="connsiteX2771" fmla="*/ 1668806 w 5372098"/>
              <a:gd name="connsiteY2771" fmla="*/ 5930844 h 6857999"/>
              <a:gd name="connsiteX2772" fmla="*/ 1668806 w 5372098"/>
              <a:gd name="connsiteY2772" fmla="*/ 5933337 h 6857999"/>
              <a:gd name="connsiteX2773" fmla="*/ 1669307 w 5372098"/>
              <a:gd name="connsiteY2773" fmla="*/ 5935827 h 6857999"/>
              <a:gd name="connsiteX2774" fmla="*/ 1670302 w 5372098"/>
              <a:gd name="connsiteY2774" fmla="*/ 5937323 h 6857999"/>
              <a:gd name="connsiteX2775" fmla="*/ 1672297 w 5372098"/>
              <a:gd name="connsiteY2775" fmla="*/ 5938819 h 6857999"/>
              <a:gd name="connsiteX2776" fmla="*/ 1676283 w 5372098"/>
              <a:gd name="connsiteY2776" fmla="*/ 5943303 h 6857999"/>
              <a:gd name="connsiteX2777" fmla="*/ 1680765 w 5372098"/>
              <a:gd name="connsiteY2777" fmla="*/ 5947289 h 6857999"/>
              <a:gd name="connsiteX2778" fmla="*/ 1687244 w 5372098"/>
              <a:gd name="connsiteY2778" fmla="*/ 5952771 h 6857999"/>
              <a:gd name="connsiteX2779" fmla="*/ 1693222 w 5372098"/>
              <a:gd name="connsiteY2779" fmla="*/ 5960246 h 6857999"/>
              <a:gd name="connsiteX2780" fmla="*/ 1690734 w 5372098"/>
              <a:gd name="connsiteY2780" fmla="*/ 5961243 h 6857999"/>
              <a:gd name="connsiteX2781" fmla="*/ 1687741 w 5372098"/>
              <a:gd name="connsiteY2781" fmla="*/ 5961243 h 6857999"/>
              <a:gd name="connsiteX2782" fmla="*/ 1684753 w 5372098"/>
              <a:gd name="connsiteY2782" fmla="*/ 5961243 h 6857999"/>
              <a:gd name="connsiteX2783" fmla="*/ 1681760 w 5372098"/>
              <a:gd name="connsiteY2783" fmla="*/ 5960744 h 6857999"/>
              <a:gd name="connsiteX2784" fmla="*/ 1676283 w 5372098"/>
              <a:gd name="connsiteY2784" fmla="*/ 5959250 h 6857999"/>
              <a:gd name="connsiteX2785" fmla="*/ 1670302 w 5372098"/>
              <a:gd name="connsiteY2785" fmla="*/ 5956260 h 6857999"/>
              <a:gd name="connsiteX2786" fmla="*/ 1664818 w 5372098"/>
              <a:gd name="connsiteY2786" fmla="*/ 5953768 h 6857999"/>
              <a:gd name="connsiteX2787" fmla="*/ 1658840 w 5372098"/>
              <a:gd name="connsiteY2787" fmla="*/ 5951775 h 6857999"/>
              <a:gd name="connsiteX2788" fmla="*/ 1656349 w 5372098"/>
              <a:gd name="connsiteY2788" fmla="*/ 5951275 h 6857999"/>
              <a:gd name="connsiteX2789" fmla="*/ 1653359 w 5372098"/>
              <a:gd name="connsiteY2789" fmla="*/ 5951275 h 6857999"/>
              <a:gd name="connsiteX2790" fmla="*/ 1650370 w 5372098"/>
              <a:gd name="connsiteY2790" fmla="*/ 5951775 h 6857999"/>
              <a:gd name="connsiteX2791" fmla="*/ 1647380 w 5372098"/>
              <a:gd name="connsiteY2791" fmla="*/ 5952771 h 6857999"/>
              <a:gd name="connsiteX2792" fmla="*/ 1647380 w 5372098"/>
              <a:gd name="connsiteY2792" fmla="*/ 5948785 h 6857999"/>
              <a:gd name="connsiteX2793" fmla="*/ 1648375 w 5372098"/>
              <a:gd name="connsiteY2793" fmla="*/ 5945296 h 6857999"/>
              <a:gd name="connsiteX2794" fmla="*/ 1650370 w 5372098"/>
              <a:gd name="connsiteY2794" fmla="*/ 5937323 h 6857999"/>
              <a:gd name="connsiteX2795" fmla="*/ 1653855 w 5372098"/>
              <a:gd name="connsiteY2795" fmla="*/ 5930347 h 6857999"/>
              <a:gd name="connsiteX2796" fmla="*/ 1658341 w 5372098"/>
              <a:gd name="connsiteY2796" fmla="*/ 5923371 h 6857999"/>
              <a:gd name="connsiteX2797" fmla="*/ 1663821 w 5372098"/>
              <a:gd name="connsiteY2797" fmla="*/ 5918386 h 6857999"/>
              <a:gd name="connsiteX2798" fmla="*/ 1665816 w 5372098"/>
              <a:gd name="connsiteY2798" fmla="*/ 5916393 h 6857999"/>
              <a:gd name="connsiteX2799" fmla="*/ 1668806 w 5372098"/>
              <a:gd name="connsiteY2799" fmla="*/ 5914400 h 6857999"/>
              <a:gd name="connsiteX2800" fmla="*/ 1671794 w 5372098"/>
              <a:gd name="connsiteY2800" fmla="*/ 5913403 h 6857999"/>
              <a:gd name="connsiteX2801" fmla="*/ 1674291 w 5372098"/>
              <a:gd name="connsiteY2801" fmla="*/ 5912906 h 6857999"/>
              <a:gd name="connsiteX2802" fmla="*/ 1677278 w 5372098"/>
              <a:gd name="connsiteY2802" fmla="*/ 5912906 h 6857999"/>
              <a:gd name="connsiteX2803" fmla="*/ 1680268 w 5372098"/>
              <a:gd name="connsiteY2803" fmla="*/ 5913403 h 6857999"/>
              <a:gd name="connsiteX2804" fmla="*/ 1666813 w 5372098"/>
              <a:gd name="connsiteY2804" fmla="*/ 5894468 h 6857999"/>
              <a:gd name="connsiteX2805" fmla="*/ 1664321 w 5372098"/>
              <a:gd name="connsiteY2805" fmla="*/ 5889982 h 6857999"/>
              <a:gd name="connsiteX2806" fmla="*/ 1661332 w 5372098"/>
              <a:gd name="connsiteY2806" fmla="*/ 5887490 h 6857999"/>
              <a:gd name="connsiteX2807" fmla="*/ 1659837 w 5372098"/>
              <a:gd name="connsiteY2807" fmla="*/ 5886993 h 6857999"/>
              <a:gd name="connsiteX2808" fmla="*/ 1658840 w 5372098"/>
              <a:gd name="connsiteY2808" fmla="*/ 5886993 h 6857999"/>
              <a:gd name="connsiteX2809" fmla="*/ 1658341 w 5372098"/>
              <a:gd name="connsiteY2809" fmla="*/ 5887490 h 6857999"/>
              <a:gd name="connsiteX2810" fmla="*/ 1657842 w 5372098"/>
              <a:gd name="connsiteY2810" fmla="*/ 5889483 h 6857999"/>
              <a:gd name="connsiteX2811" fmla="*/ 1656844 w 5372098"/>
              <a:gd name="connsiteY2811" fmla="*/ 5891476 h 6857999"/>
              <a:gd name="connsiteX2812" fmla="*/ 1656349 w 5372098"/>
              <a:gd name="connsiteY2812" fmla="*/ 5898454 h 6857999"/>
              <a:gd name="connsiteX2813" fmla="*/ 1654854 w 5372098"/>
              <a:gd name="connsiteY2813" fmla="*/ 5904931 h 6857999"/>
              <a:gd name="connsiteX2814" fmla="*/ 1653855 w 5372098"/>
              <a:gd name="connsiteY2814" fmla="*/ 5907424 h 6857999"/>
              <a:gd name="connsiteX2815" fmla="*/ 1652861 w 5372098"/>
              <a:gd name="connsiteY2815" fmla="*/ 5908919 h 6857999"/>
              <a:gd name="connsiteX2816" fmla="*/ 1651365 w 5372098"/>
              <a:gd name="connsiteY2816" fmla="*/ 5909417 h 6857999"/>
              <a:gd name="connsiteX2817" fmla="*/ 1650370 w 5372098"/>
              <a:gd name="connsiteY2817" fmla="*/ 5909417 h 6857999"/>
              <a:gd name="connsiteX2818" fmla="*/ 1648375 w 5372098"/>
              <a:gd name="connsiteY2818" fmla="*/ 5907923 h 6857999"/>
              <a:gd name="connsiteX2819" fmla="*/ 1644888 w 5372098"/>
              <a:gd name="connsiteY2819" fmla="*/ 5905430 h 6857999"/>
              <a:gd name="connsiteX2820" fmla="*/ 1640903 w 5372098"/>
              <a:gd name="connsiteY2820" fmla="*/ 5900447 h 6857999"/>
              <a:gd name="connsiteX2821" fmla="*/ 1638412 w 5372098"/>
              <a:gd name="connsiteY2821" fmla="*/ 5901444 h 6857999"/>
              <a:gd name="connsiteX2822" fmla="*/ 1636913 w 5372098"/>
              <a:gd name="connsiteY2822" fmla="*/ 5901444 h 6857999"/>
              <a:gd name="connsiteX2823" fmla="*/ 1635915 w 5372098"/>
              <a:gd name="connsiteY2823" fmla="*/ 5900447 h 6857999"/>
              <a:gd name="connsiteX2824" fmla="*/ 1635915 w 5372098"/>
              <a:gd name="connsiteY2824" fmla="*/ 5899451 h 6857999"/>
              <a:gd name="connsiteX2825" fmla="*/ 1637911 w 5372098"/>
              <a:gd name="connsiteY2825" fmla="*/ 5896461 h 6857999"/>
              <a:gd name="connsiteX2826" fmla="*/ 1641399 w 5372098"/>
              <a:gd name="connsiteY2826" fmla="*/ 5891976 h 6857999"/>
              <a:gd name="connsiteX2827" fmla="*/ 1645884 w 5372098"/>
              <a:gd name="connsiteY2827" fmla="*/ 5886493 h 6857999"/>
              <a:gd name="connsiteX2828" fmla="*/ 1649867 w 5372098"/>
              <a:gd name="connsiteY2828" fmla="*/ 5879020 h 6857999"/>
              <a:gd name="connsiteX2829" fmla="*/ 1651365 w 5372098"/>
              <a:gd name="connsiteY2829" fmla="*/ 5875531 h 6857999"/>
              <a:gd name="connsiteX2830" fmla="*/ 1652861 w 5372098"/>
              <a:gd name="connsiteY2830" fmla="*/ 5871045 h 6857999"/>
              <a:gd name="connsiteX2831" fmla="*/ 1653855 w 5372098"/>
              <a:gd name="connsiteY2831" fmla="*/ 5867059 h 6857999"/>
              <a:gd name="connsiteX2832" fmla="*/ 1653855 w 5372098"/>
              <a:gd name="connsiteY2832" fmla="*/ 5862076 h 6857999"/>
              <a:gd name="connsiteX2833" fmla="*/ 1642895 w 5372098"/>
              <a:gd name="connsiteY2833" fmla="*/ 5857093 h 6857999"/>
              <a:gd name="connsiteX2834" fmla="*/ 1630932 w 5372098"/>
              <a:gd name="connsiteY2834" fmla="*/ 5851611 h 6857999"/>
              <a:gd name="connsiteX2835" fmla="*/ 1625455 w 5372098"/>
              <a:gd name="connsiteY2835" fmla="*/ 5848621 h 6857999"/>
              <a:gd name="connsiteX2836" fmla="*/ 1619477 w 5372098"/>
              <a:gd name="connsiteY2836" fmla="*/ 5844635 h 6857999"/>
              <a:gd name="connsiteX2837" fmla="*/ 1613992 w 5372098"/>
              <a:gd name="connsiteY2837" fmla="*/ 5841146 h 6857999"/>
              <a:gd name="connsiteX2838" fmla="*/ 1608513 w 5372098"/>
              <a:gd name="connsiteY2838" fmla="*/ 5836662 h 6857999"/>
              <a:gd name="connsiteX2839" fmla="*/ 1604030 w 5372098"/>
              <a:gd name="connsiteY2839" fmla="*/ 5832177 h 6857999"/>
              <a:gd name="connsiteX2840" fmla="*/ 1600041 w 5372098"/>
              <a:gd name="connsiteY2840" fmla="*/ 5826197 h 6857999"/>
              <a:gd name="connsiteX2841" fmla="*/ 1597054 w 5372098"/>
              <a:gd name="connsiteY2841" fmla="*/ 5820715 h 6857999"/>
              <a:gd name="connsiteX2842" fmla="*/ 1595059 w 5372098"/>
              <a:gd name="connsiteY2842" fmla="*/ 5813739 h 6857999"/>
              <a:gd name="connsiteX2843" fmla="*/ 1593065 w 5372098"/>
              <a:gd name="connsiteY2843" fmla="*/ 5806263 h 6857999"/>
              <a:gd name="connsiteX2844" fmla="*/ 1593065 w 5372098"/>
              <a:gd name="connsiteY2844" fmla="*/ 5797792 h 6857999"/>
              <a:gd name="connsiteX2845" fmla="*/ 1594560 w 5372098"/>
              <a:gd name="connsiteY2845" fmla="*/ 5788323 h 6857999"/>
              <a:gd name="connsiteX2846" fmla="*/ 1597054 w 5372098"/>
              <a:gd name="connsiteY2846" fmla="*/ 5778357 h 6857999"/>
              <a:gd name="connsiteX2847" fmla="*/ 1604030 w 5372098"/>
              <a:gd name="connsiteY2847" fmla="*/ 5788323 h 6857999"/>
              <a:gd name="connsiteX2848" fmla="*/ 1611003 w 5372098"/>
              <a:gd name="connsiteY2848" fmla="*/ 5799785 h 6857999"/>
              <a:gd name="connsiteX2849" fmla="*/ 1617979 w 5372098"/>
              <a:gd name="connsiteY2849" fmla="*/ 5810749 h 6857999"/>
              <a:gd name="connsiteX2850" fmla="*/ 1625455 w 5372098"/>
              <a:gd name="connsiteY2850" fmla="*/ 5821214 h 6857999"/>
              <a:gd name="connsiteX2851" fmla="*/ 1631932 w 5372098"/>
              <a:gd name="connsiteY2851" fmla="*/ 5830681 h 6857999"/>
              <a:gd name="connsiteX2852" fmla="*/ 1639407 w 5372098"/>
              <a:gd name="connsiteY2852" fmla="*/ 5838655 h 6857999"/>
              <a:gd name="connsiteX2853" fmla="*/ 1642895 w 5372098"/>
              <a:gd name="connsiteY2853" fmla="*/ 5841645 h 6857999"/>
              <a:gd name="connsiteX2854" fmla="*/ 1646383 w 5372098"/>
              <a:gd name="connsiteY2854" fmla="*/ 5844635 h 6857999"/>
              <a:gd name="connsiteX2855" fmla="*/ 1650370 w 5372098"/>
              <a:gd name="connsiteY2855" fmla="*/ 5846628 h 6857999"/>
              <a:gd name="connsiteX2856" fmla="*/ 1653855 w 5372098"/>
              <a:gd name="connsiteY2856" fmla="*/ 5848122 h 6857999"/>
              <a:gd name="connsiteX2857" fmla="*/ 1648375 w 5372098"/>
              <a:gd name="connsiteY2857" fmla="*/ 5838156 h 6857999"/>
              <a:gd name="connsiteX2858" fmla="*/ 1642895 w 5372098"/>
              <a:gd name="connsiteY2858" fmla="*/ 5828688 h 6857999"/>
              <a:gd name="connsiteX2859" fmla="*/ 1638412 w 5372098"/>
              <a:gd name="connsiteY2859" fmla="*/ 5817226 h 6857999"/>
              <a:gd name="connsiteX2860" fmla="*/ 1634423 w 5372098"/>
              <a:gd name="connsiteY2860" fmla="*/ 5805766 h 6857999"/>
              <a:gd name="connsiteX2861" fmla="*/ 1631436 w 5372098"/>
              <a:gd name="connsiteY2861" fmla="*/ 5794304 h 6857999"/>
              <a:gd name="connsiteX2862" fmla="*/ 1628445 w 5372098"/>
              <a:gd name="connsiteY2862" fmla="*/ 5781347 h 6857999"/>
              <a:gd name="connsiteX2863" fmla="*/ 1623462 w 5372098"/>
              <a:gd name="connsiteY2863" fmla="*/ 5756929 h 6857999"/>
              <a:gd name="connsiteX2864" fmla="*/ 1618475 w 5372098"/>
              <a:gd name="connsiteY2864" fmla="*/ 5732512 h 6857999"/>
              <a:gd name="connsiteX2865" fmla="*/ 1615985 w 5372098"/>
              <a:gd name="connsiteY2865" fmla="*/ 5720551 h 6857999"/>
              <a:gd name="connsiteX2866" fmla="*/ 1612501 w 5372098"/>
              <a:gd name="connsiteY2866" fmla="*/ 5708093 h 6857999"/>
              <a:gd name="connsiteX2867" fmla="*/ 1609009 w 5372098"/>
              <a:gd name="connsiteY2867" fmla="*/ 5697628 h 6857999"/>
              <a:gd name="connsiteX2868" fmla="*/ 1605024 w 5372098"/>
              <a:gd name="connsiteY2868" fmla="*/ 5687164 h 6857999"/>
              <a:gd name="connsiteX2869" fmla="*/ 1600041 w 5372098"/>
              <a:gd name="connsiteY2869" fmla="*/ 5678194 h 6857999"/>
              <a:gd name="connsiteX2870" fmla="*/ 1594560 w 5372098"/>
              <a:gd name="connsiteY2870" fmla="*/ 5668725 h 6857999"/>
              <a:gd name="connsiteX2871" fmla="*/ 1593065 w 5372098"/>
              <a:gd name="connsiteY2871" fmla="*/ 5672713 h 6857999"/>
              <a:gd name="connsiteX2872" fmla="*/ 1592569 w 5372098"/>
              <a:gd name="connsiteY2872" fmla="*/ 5677197 h 6857999"/>
              <a:gd name="connsiteX2873" fmla="*/ 1592066 w 5372098"/>
              <a:gd name="connsiteY2873" fmla="*/ 5681183 h 6857999"/>
              <a:gd name="connsiteX2874" fmla="*/ 1592066 w 5372098"/>
              <a:gd name="connsiteY2874" fmla="*/ 5686166 h 6857999"/>
              <a:gd name="connsiteX2875" fmla="*/ 1592066 w 5372098"/>
              <a:gd name="connsiteY2875" fmla="*/ 5695137 h 6857999"/>
              <a:gd name="connsiteX2876" fmla="*/ 1593065 w 5372098"/>
              <a:gd name="connsiteY2876" fmla="*/ 5705103 h 6857999"/>
              <a:gd name="connsiteX2877" fmla="*/ 1594560 w 5372098"/>
              <a:gd name="connsiteY2877" fmla="*/ 5714073 h 6857999"/>
              <a:gd name="connsiteX2878" fmla="*/ 1595059 w 5372098"/>
              <a:gd name="connsiteY2878" fmla="*/ 5723044 h 6857999"/>
              <a:gd name="connsiteX2879" fmla="*/ 1594560 w 5372098"/>
              <a:gd name="connsiteY2879" fmla="*/ 5727527 h 6857999"/>
              <a:gd name="connsiteX2880" fmla="*/ 1593562 w 5372098"/>
              <a:gd name="connsiteY2880" fmla="*/ 5732013 h 6857999"/>
              <a:gd name="connsiteX2881" fmla="*/ 1593065 w 5372098"/>
              <a:gd name="connsiteY2881" fmla="*/ 5736498 h 6857999"/>
              <a:gd name="connsiteX2882" fmla="*/ 1591574 w 5372098"/>
              <a:gd name="connsiteY2882" fmla="*/ 5740485 h 6857999"/>
              <a:gd name="connsiteX2883" fmla="*/ 1587085 w 5372098"/>
              <a:gd name="connsiteY2883" fmla="*/ 5739986 h 6857999"/>
              <a:gd name="connsiteX2884" fmla="*/ 1583097 w 5372098"/>
              <a:gd name="connsiteY2884" fmla="*/ 5738492 h 6857999"/>
              <a:gd name="connsiteX2885" fmla="*/ 1578114 w 5372098"/>
              <a:gd name="connsiteY2885" fmla="*/ 5736996 h 6857999"/>
              <a:gd name="connsiteX2886" fmla="*/ 1573632 w 5372098"/>
              <a:gd name="connsiteY2886" fmla="*/ 5735003 h 6857999"/>
              <a:gd name="connsiteX2887" fmla="*/ 1569644 w 5372098"/>
              <a:gd name="connsiteY2887" fmla="*/ 5732512 h 6857999"/>
              <a:gd name="connsiteX2888" fmla="*/ 1565162 w 5372098"/>
              <a:gd name="connsiteY2888" fmla="*/ 5729521 h 6857999"/>
              <a:gd name="connsiteX2889" fmla="*/ 1557189 w 5372098"/>
              <a:gd name="connsiteY2889" fmla="*/ 5722545 h 6857999"/>
              <a:gd name="connsiteX2890" fmla="*/ 1548716 w 5372098"/>
              <a:gd name="connsiteY2890" fmla="*/ 5714073 h 6857999"/>
              <a:gd name="connsiteX2891" fmla="*/ 1539748 w 5372098"/>
              <a:gd name="connsiteY2891" fmla="*/ 5705103 h 6857999"/>
              <a:gd name="connsiteX2892" fmla="*/ 1531774 w 5372098"/>
              <a:gd name="connsiteY2892" fmla="*/ 5694638 h 6857999"/>
              <a:gd name="connsiteX2893" fmla="*/ 1523301 w 5372098"/>
              <a:gd name="connsiteY2893" fmla="*/ 5683177 h 6857999"/>
              <a:gd name="connsiteX2894" fmla="*/ 1506363 w 5372098"/>
              <a:gd name="connsiteY2894" fmla="*/ 5659258 h 6857999"/>
              <a:gd name="connsiteX2895" fmla="*/ 1487928 w 5372098"/>
              <a:gd name="connsiteY2895" fmla="*/ 5634839 h 6857999"/>
              <a:gd name="connsiteX2896" fmla="*/ 1478455 w 5372098"/>
              <a:gd name="connsiteY2896" fmla="*/ 5622880 h 6857999"/>
              <a:gd name="connsiteX2897" fmla="*/ 1468988 w 5372098"/>
              <a:gd name="connsiteY2897" fmla="*/ 5611418 h 6857999"/>
              <a:gd name="connsiteX2898" fmla="*/ 1458528 w 5372098"/>
              <a:gd name="connsiteY2898" fmla="*/ 5601452 h 6857999"/>
              <a:gd name="connsiteX2899" fmla="*/ 1448063 w 5372098"/>
              <a:gd name="connsiteY2899" fmla="*/ 5591485 h 6857999"/>
              <a:gd name="connsiteX2900" fmla="*/ 1447068 w 5372098"/>
              <a:gd name="connsiteY2900" fmla="*/ 5595970 h 6857999"/>
              <a:gd name="connsiteX2901" fmla="*/ 1446068 w 5372098"/>
              <a:gd name="connsiteY2901" fmla="*/ 5599957 h 6857999"/>
              <a:gd name="connsiteX2902" fmla="*/ 1443574 w 5372098"/>
              <a:gd name="connsiteY2902" fmla="*/ 5603446 h 6857999"/>
              <a:gd name="connsiteX2903" fmla="*/ 1441581 w 5372098"/>
              <a:gd name="connsiteY2903" fmla="*/ 5607432 h 6857999"/>
              <a:gd name="connsiteX2904" fmla="*/ 1438593 w 5372098"/>
              <a:gd name="connsiteY2904" fmla="*/ 5610919 h 6857999"/>
              <a:gd name="connsiteX2905" fmla="*/ 1435103 w 5372098"/>
              <a:gd name="connsiteY2905" fmla="*/ 5613911 h 6857999"/>
              <a:gd name="connsiteX2906" fmla="*/ 1431117 w 5372098"/>
              <a:gd name="connsiteY2906" fmla="*/ 5617398 h 6857999"/>
              <a:gd name="connsiteX2907" fmla="*/ 1426632 w 5372098"/>
              <a:gd name="connsiteY2907" fmla="*/ 5619890 h 6857999"/>
              <a:gd name="connsiteX2908" fmla="*/ 1407698 w 5372098"/>
              <a:gd name="connsiteY2908" fmla="*/ 5592980 h 6857999"/>
              <a:gd name="connsiteX2909" fmla="*/ 1400722 w 5372098"/>
              <a:gd name="connsiteY2909" fmla="*/ 5584011 h 6857999"/>
              <a:gd name="connsiteX2910" fmla="*/ 1395245 w 5372098"/>
              <a:gd name="connsiteY2910" fmla="*/ 5575539 h 6857999"/>
              <a:gd name="connsiteX2911" fmla="*/ 1389759 w 5372098"/>
              <a:gd name="connsiteY2911" fmla="*/ 5567067 h 6857999"/>
              <a:gd name="connsiteX2912" fmla="*/ 1384775 w 5372098"/>
              <a:gd name="connsiteY2912" fmla="*/ 5557101 h 6857999"/>
              <a:gd name="connsiteX2913" fmla="*/ 1379792 w 5372098"/>
              <a:gd name="connsiteY2913" fmla="*/ 5545640 h 6857999"/>
              <a:gd name="connsiteX2914" fmla="*/ 1373316 w 5372098"/>
              <a:gd name="connsiteY2914" fmla="*/ 5530689 h 6857999"/>
              <a:gd name="connsiteX2915" fmla="*/ 1370827 w 5372098"/>
              <a:gd name="connsiteY2915" fmla="*/ 5534676 h 6857999"/>
              <a:gd name="connsiteX2916" fmla="*/ 1369827 w 5372098"/>
              <a:gd name="connsiteY2916" fmla="*/ 5538662 h 6857999"/>
              <a:gd name="connsiteX2917" fmla="*/ 1369328 w 5372098"/>
              <a:gd name="connsiteY2917" fmla="*/ 5543147 h 6857999"/>
              <a:gd name="connsiteX2918" fmla="*/ 1369328 w 5372098"/>
              <a:gd name="connsiteY2918" fmla="*/ 5548130 h 6857999"/>
              <a:gd name="connsiteX2919" fmla="*/ 1369827 w 5372098"/>
              <a:gd name="connsiteY2919" fmla="*/ 5553113 h 6857999"/>
              <a:gd name="connsiteX2920" fmla="*/ 1370827 w 5372098"/>
              <a:gd name="connsiteY2920" fmla="*/ 5557599 h 6857999"/>
              <a:gd name="connsiteX2921" fmla="*/ 1373316 w 5372098"/>
              <a:gd name="connsiteY2921" fmla="*/ 5568064 h 6857999"/>
              <a:gd name="connsiteX2922" fmla="*/ 1374812 w 5372098"/>
              <a:gd name="connsiteY2922" fmla="*/ 5578529 h 6857999"/>
              <a:gd name="connsiteX2923" fmla="*/ 1375306 w 5372098"/>
              <a:gd name="connsiteY2923" fmla="*/ 5583013 h 6857999"/>
              <a:gd name="connsiteX2924" fmla="*/ 1375306 w 5372098"/>
              <a:gd name="connsiteY2924" fmla="*/ 5587998 h 6857999"/>
              <a:gd name="connsiteX2925" fmla="*/ 1374812 w 5372098"/>
              <a:gd name="connsiteY2925" fmla="*/ 5591984 h 6857999"/>
              <a:gd name="connsiteX2926" fmla="*/ 1373814 w 5372098"/>
              <a:gd name="connsiteY2926" fmla="*/ 5596468 h 6857999"/>
              <a:gd name="connsiteX2927" fmla="*/ 1371323 w 5372098"/>
              <a:gd name="connsiteY2927" fmla="*/ 5599957 h 6857999"/>
              <a:gd name="connsiteX2928" fmla="*/ 1368832 w 5372098"/>
              <a:gd name="connsiteY2928" fmla="*/ 5603446 h 6857999"/>
              <a:gd name="connsiteX2929" fmla="*/ 1365841 w 5372098"/>
              <a:gd name="connsiteY2929" fmla="*/ 5596967 h 6857999"/>
              <a:gd name="connsiteX2930" fmla="*/ 1363350 w 5372098"/>
              <a:gd name="connsiteY2930" fmla="*/ 5589991 h 6857999"/>
              <a:gd name="connsiteX2931" fmla="*/ 1359365 w 5372098"/>
              <a:gd name="connsiteY2931" fmla="*/ 5573047 h 6857999"/>
              <a:gd name="connsiteX2932" fmla="*/ 1355873 w 5372098"/>
              <a:gd name="connsiteY2932" fmla="*/ 5555606 h 6857999"/>
              <a:gd name="connsiteX2933" fmla="*/ 1351391 w 5372098"/>
              <a:gd name="connsiteY2933" fmla="*/ 5538164 h 6857999"/>
              <a:gd name="connsiteX2934" fmla="*/ 1349397 w 5372098"/>
              <a:gd name="connsiteY2934" fmla="*/ 5529693 h 6857999"/>
              <a:gd name="connsiteX2935" fmla="*/ 1346407 w 5372098"/>
              <a:gd name="connsiteY2935" fmla="*/ 5522217 h 6857999"/>
              <a:gd name="connsiteX2936" fmla="*/ 1342919 w 5372098"/>
              <a:gd name="connsiteY2936" fmla="*/ 5515241 h 6857999"/>
              <a:gd name="connsiteX2937" fmla="*/ 1338933 w 5372098"/>
              <a:gd name="connsiteY2937" fmla="*/ 5509759 h 6857999"/>
              <a:gd name="connsiteX2938" fmla="*/ 1334447 w 5372098"/>
              <a:gd name="connsiteY2938" fmla="*/ 5504776 h 6857999"/>
              <a:gd name="connsiteX2939" fmla="*/ 1331956 w 5372098"/>
              <a:gd name="connsiteY2939" fmla="*/ 5502783 h 6857999"/>
              <a:gd name="connsiteX2940" fmla="*/ 1328967 w 5372098"/>
              <a:gd name="connsiteY2940" fmla="*/ 5501786 h 6857999"/>
              <a:gd name="connsiteX2941" fmla="*/ 1326476 w 5372098"/>
              <a:gd name="connsiteY2941" fmla="*/ 5500292 h 6857999"/>
              <a:gd name="connsiteX2942" fmla="*/ 1322989 w 5372098"/>
              <a:gd name="connsiteY2942" fmla="*/ 5499296 h 6857999"/>
              <a:gd name="connsiteX2943" fmla="*/ 1319999 w 5372098"/>
              <a:gd name="connsiteY2943" fmla="*/ 5499296 h 6857999"/>
              <a:gd name="connsiteX2944" fmla="*/ 1316010 w 5372098"/>
              <a:gd name="connsiteY2944" fmla="*/ 5499296 h 6857999"/>
              <a:gd name="connsiteX2945" fmla="*/ 1313519 w 5372098"/>
              <a:gd name="connsiteY2945" fmla="*/ 5502783 h 6857999"/>
              <a:gd name="connsiteX2946" fmla="*/ 1312022 w 5372098"/>
              <a:gd name="connsiteY2946" fmla="*/ 5505773 h 6857999"/>
              <a:gd name="connsiteX2947" fmla="*/ 1312022 w 5372098"/>
              <a:gd name="connsiteY2947" fmla="*/ 5508265 h 6857999"/>
              <a:gd name="connsiteX2948" fmla="*/ 1312022 w 5372098"/>
              <a:gd name="connsiteY2948" fmla="*/ 5510757 h 6857999"/>
              <a:gd name="connsiteX2949" fmla="*/ 1313019 w 5372098"/>
              <a:gd name="connsiteY2949" fmla="*/ 5512251 h 6857999"/>
              <a:gd name="connsiteX2950" fmla="*/ 1315014 w 5372098"/>
              <a:gd name="connsiteY2950" fmla="*/ 5514744 h 6857999"/>
              <a:gd name="connsiteX2951" fmla="*/ 1319999 w 5372098"/>
              <a:gd name="connsiteY2951" fmla="*/ 5518231 h 6857999"/>
              <a:gd name="connsiteX2952" fmla="*/ 1325480 w 5372098"/>
              <a:gd name="connsiteY2952" fmla="*/ 5521720 h 6857999"/>
              <a:gd name="connsiteX2953" fmla="*/ 1331956 w 5372098"/>
              <a:gd name="connsiteY2953" fmla="*/ 5526205 h 6857999"/>
              <a:gd name="connsiteX2954" fmla="*/ 1334447 w 5372098"/>
              <a:gd name="connsiteY2954" fmla="*/ 5528696 h 6857999"/>
              <a:gd name="connsiteX2955" fmla="*/ 1336442 w 5372098"/>
              <a:gd name="connsiteY2955" fmla="*/ 5531188 h 6857999"/>
              <a:gd name="connsiteX2956" fmla="*/ 1338434 w 5372098"/>
              <a:gd name="connsiteY2956" fmla="*/ 5534676 h 6857999"/>
              <a:gd name="connsiteX2957" fmla="*/ 1339927 w 5372098"/>
              <a:gd name="connsiteY2957" fmla="*/ 5538662 h 6857999"/>
              <a:gd name="connsiteX2958" fmla="*/ 1323486 w 5372098"/>
              <a:gd name="connsiteY2958" fmla="*/ 5534676 h 6857999"/>
              <a:gd name="connsiteX2959" fmla="*/ 1316510 w 5372098"/>
              <a:gd name="connsiteY2959" fmla="*/ 5532682 h 6857999"/>
              <a:gd name="connsiteX2960" fmla="*/ 1311027 w 5372098"/>
              <a:gd name="connsiteY2960" fmla="*/ 5529693 h 6857999"/>
              <a:gd name="connsiteX2961" fmla="*/ 1305048 w 5372098"/>
              <a:gd name="connsiteY2961" fmla="*/ 5527202 h 6857999"/>
              <a:gd name="connsiteX2962" fmla="*/ 1300563 w 5372098"/>
              <a:gd name="connsiteY2962" fmla="*/ 5524710 h 6857999"/>
              <a:gd name="connsiteX2963" fmla="*/ 1296579 w 5372098"/>
              <a:gd name="connsiteY2963" fmla="*/ 5521720 h 6857999"/>
              <a:gd name="connsiteX2964" fmla="*/ 1292592 w 5372098"/>
              <a:gd name="connsiteY2964" fmla="*/ 5518231 h 6857999"/>
              <a:gd name="connsiteX2965" fmla="*/ 1289104 w 5372098"/>
              <a:gd name="connsiteY2965" fmla="*/ 5514744 h 6857999"/>
              <a:gd name="connsiteX2966" fmla="*/ 1285616 w 5372098"/>
              <a:gd name="connsiteY2966" fmla="*/ 5510757 h 6857999"/>
              <a:gd name="connsiteX2967" fmla="*/ 1279138 w 5372098"/>
              <a:gd name="connsiteY2967" fmla="*/ 5501786 h 6857999"/>
              <a:gd name="connsiteX2968" fmla="*/ 1272658 w 5372098"/>
              <a:gd name="connsiteY2968" fmla="*/ 5490325 h 6857999"/>
              <a:gd name="connsiteX2969" fmla="*/ 1265186 w 5372098"/>
              <a:gd name="connsiteY2969" fmla="*/ 5476870 h 6857999"/>
              <a:gd name="connsiteX2970" fmla="*/ 1271663 w 5372098"/>
              <a:gd name="connsiteY2970" fmla="*/ 5482352 h 6857999"/>
              <a:gd name="connsiteX2971" fmla="*/ 1277643 w 5372098"/>
              <a:gd name="connsiteY2971" fmla="*/ 5486837 h 6857999"/>
              <a:gd name="connsiteX2972" fmla="*/ 1282628 w 5372098"/>
              <a:gd name="connsiteY2972" fmla="*/ 5489328 h 6857999"/>
              <a:gd name="connsiteX2973" fmla="*/ 1287109 w 5372098"/>
              <a:gd name="connsiteY2973" fmla="*/ 5490824 h 6857999"/>
              <a:gd name="connsiteX2974" fmla="*/ 1290600 w 5372098"/>
              <a:gd name="connsiteY2974" fmla="*/ 5491321 h 6857999"/>
              <a:gd name="connsiteX2975" fmla="*/ 1293587 w 5372098"/>
              <a:gd name="connsiteY2975" fmla="*/ 5490325 h 6857999"/>
              <a:gd name="connsiteX2976" fmla="*/ 1296579 w 5372098"/>
              <a:gd name="connsiteY2976" fmla="*/ 5488331 h 6857999"/>
              <a:gd name="connsiteX2977" fmla="*/ 1298572 w 5372098"/>
              <a:gd name="connsiteY2977" fmla="*/ 5486338 h 6857999"/>
              <a:gd name="connsiteX2978" fmla="*/ 1300563 w 5372098"/>
              <a:gd name="connsiteY2978" fmla="*/ 5482352 h 6857999"/>
              <a:gd name="connsiteX2979" fmla="*/ 1302060 w 5372098"/>
              <a:gd name="connsiteY2979" fmla="*/ 5477866 h 6857999"/>
              <a:gd name="connsiteX2980" fmla="*/ 1305550 w 5372098"/>
              <a:gd name="connsiteY2980" fmla="*/ 5468399 h 6857999"/>
              <a:gd name="connsiteX2981" fmla="*/ 1309036 w 5372098"/>
              <a:gd name="connsiteY2981" fmla="*/ 5457435 h 6857999"/>
              <a:gd name="connsiteX2982" fmla="*/ 1311530 w 5372098"/>
              <a:gd name="connsiteY2982" fmla="*/ 5450957 h 6857999"/>
              <a:gd name="connsiteX2983" fmla="*/ 1313519 w 5372098"/>
              <a:gd name="connsiteY2983" fmla="*/ 5445476 h 6857999"/>
              <a:gd name="connsiteX2984" fmla="*/ 1311530 w 5372098"/>
              <a:gd name="connsiteY2984" fmla="*/ 5439497 h 6857999"/>
              <a:gd name="connsiteX2985" fmla="*/ 1309036 w 5372098"/>
              <a:gd name="connsiteY2985" fmla="*/ 5435011 h 6857999"/>
              <a:gd name="connsiteX2986" fmla="*/ 1306044 w 5372098"/>
              <a:gd name="connsiteY2986" fmla="*/ 5431522 h 6857999"/>
              <a:gd name="connsiteX2987" fmla="*/ 1304050 w 5372098"/>
              <a:gd name="connsiteY2987" fmla="*/ 5429529 h 6857999"/>
              <a:gd name="connsiteX2988" fmla="*/ 1301062 w 5372098"/>
              <a:gd name="connsiteY2988" fmla="*/ 5427038 h 6857999"/>
              <a:gd name="connsiteX2989" fmla="*/ 1298072 w 5372098"/>
              <a:gd name="connsiteY2989" fmla="*/ 5426042 h 6857999"/>
              <a:gd name="connsiteX2990" fmla="*/ 1292592 w 5372098"/>
              <a:gd name="connsiteY2990" fmla="*/ 5424049 h 6857999"/>
              <a:gd name="connsiteX2991" fmla="*/ 1287109 w 5372098"/>
              <a:gd name="connsiteY2991" fmla="*/ 5422553 h 6857999"/>
              <a:gd name="connsiteX2992" fmla="*/ 1284619 w 5372098"/>
              <a:gd name="connsiteY2992" fmla="*/ 5421556 h 6857999"/>
              <a:gd name="connsiteX2993" fmla="*/ 1281629 w 5372098"/>
              <a:gd name="connsiteY2993" fmla="*/ 5419563 h 6857999"/>
              <a:gd name="connsiteX2994" fmla="*/ 1279138 w 5372098"/>
              <a:gd name="connsiteY2994" fmla="*/ 5417071 h 6857999"/>
              <a:gd name="connsiteX2995" fmla="*/ 1276647 w 5372098"/>
              <a:gd name="connsiteY2995" fmla="*/ 5413583 h 6857999"/>
              <a:gd name="connsiteX2996" fmla="*/ 1274153 w 5372098"/>
              <a:gd name="connsiteY2996" fmla="*/ 5408600 h 6857999"/>
              <a:gd name="connsiteX2997" fmla="*/ 1271663 w 5372098"/>
              <a:gd name="connsiteY2997" fmla="*/ 5403118 h 6857999"/>
              <a:gd name="connsiteX2998" fmla="*/ 1273657 w 5372098"/>
              <a:gd name="connsiteY2998" fmla="*/ 5395643 h 6857999"/>
              <a:gd name="connsiteX2999" fmla="*/ 1274153 w 5372098"/>
              <a:gd name="connsiteY2999" fmla="*/ 5387670 h 6857999"/>
              <a:gd name="connsiteX3000" fmla="*/ 1274153 w 5372098"/>
              <a:gd name="connsiteY3000" fmla="*/ 5379698 h 6857999"/>
              <a:gd name="connsiteX3001" fmla="*/ 1273159 w 5372098"/>
              <a:gd name="connsiteY3001" fmla="*/ 5371226 h 6857999"/>
              <a:gd name="connsiteX3002" fmla="*/ 1271663 w 5372098"/>
              <a:gd name="connsiteY3002" fmla="*/ 5362255 h 6857999"/>
              <a:gd name="connsiteX3003" fmla="*/ 1270665 w 5372098"/>
              <a:gd name="connsiteY3003" fmla="*/ 5353784 h 6857999"/>
              <a:gd name="connsiteX3004" fmla="*/ 1266680 w 5372098"/>
              <a:gd name="connsiteY3004" fmla="*/ 5335347 h 6857999"/>
              <a:gd name="connsiteX3005" fmla="*/ 1263691 w 5372098"/>
              <a:gd name="connsiteY3005" fmla="*/ 5317904 h 6857999"/>
              <a:gd name="connsiteX3006" fmla="*/ 1262692 w 5372098"/>
              <a:gd name="connsiteY3006" fmla="*/ 5309433 h 6857999"/>
              <a:gd name="connsiteX3007" fmla="*/ 1261697 w 5372098"/>
              <a:gd name="connsiteY3007" fmla="*/ 5300463 h 6857999"/>
              <a:gd name="connsiteX3008" fmla="*/ 1261697 w 5372098"/>
              <a:gd name="connsiteY3008" fmla="*/ 5292490 h 6857999"/>
              <a:gd name="connsiteX3009" fmla="*/ 1262196 w 5372098"/>
              <a:gd name="connsiteY3009" fmla="*/ 5284517 h 6857999"/>
              <a:gd name="connsiteX3010" fmla="*/ 1263691 w 5372098"/>
              <a:gd name="connsiteY3010" fmla="*/ 5277042 h 6857999"/>
              <a:gd name="connsiteX3011" fmla="*/ 1266180 w 5372098"/>
              <a:gd name="connsiteY3011" fmla="*/ 5270066 h 6857999"/>
              <a:gd name="connsiteX3012" fmla="*/ 1267680 w 5372098"/>
              <a:gd name="connsiteY3012" fmla="*/ 5288004 h 6857999"/>
              <a:gd name="connsiteX3013" fmla="*/ 1271165 w 5372098"/>
              <a:gd name="connsiteY3013" fmla="*/ 5305945 h 6857999"/>
              <a:gd name="connsiteX3014" fmla="*/ 1275651 w 5372098"/>
              <a:gd name="connsiteY3014" fmla="*/ 5324882 h 6857999"/>
              <a:gd name="connsiteX3015" fmla="*/ 1281629 w 5372098"/>
              <a:gd name="connsiteY3015" fmla="*/ 5344316 h 6857999"/>
              <a:gd name="connsiteX3016" fmla="*/ 1288606 w 5372098"/>
              <a:gd name="connsiteY3016" fmla="*/ 5363750 h 6857999"/>
              <a:gd name="connsiteX3017" fmla="*/ 1296579 w 5372098"/>
              <a:gd name="connsiteY3017" fmla="*/ 5383684 h 6857999"/>
              <a:gd name="connsiteX3018" fmla="*/ 1305550 w 5372098"/>
              <a:gd name="connsiteY3018" fmla="*/ 5403616 h 6857999"/>
              <a:gd name="connsiteX3019" fmla="*/ 1316010 w 5372098"/>
              <a:gd name="connsiteY3019" fmla="*/ 5423052 h 6857999"/>
              <a:gd name="connsiteX3020" fmla="*/ 1326975 w 5372098"/>
              <a:gd name="connsiteY3020" fmla="*/ 5441987 h 6857999"/>
              <a:gd name="connsiteX3021" fmla="*/ 1338933 w 5372098"/>
              <a:gd name="connsiteY3021" fmla="*/ 5460924 h 6857999"/>
              <a:gd name="connsiteX3022" fmla="*/ 1351391 w 5372098"/>
              <a:gd name="connsiteY3022" fmla="*/ 5479362 h 6857999"/>
              <a:gd name="connsiteX3023" fmla="*/ 1364846 w 5372098"/>
              <a:gd name="connsiteY3023" fmla="*/ 5495807 h 6857999"/>
              <a:gd name="connsiteX3024" fmla="*/ 1378798 w 5372098"/>
              <a:gd name="connsiteY3024" fmla="*/ 5512251 h 6857999"/>
              <a:gd name="connsiteX3025" fmla="*/ 1393250 w 5372098"/>
              <a:gd name="connsiteY3025" fmla="*/ 5526703 h 6857999"/>
              <a:gd name="connsiteX3026" fmla="*/ 1400722 w 5372098"/>
              <a:gd name="connsiteY3026" fmla="*/ 5533679 h 6857999"/>
              <a:gd name="connsiteX3027" fmla="*/ 1408695 w 5372098"/>
              <a:gd name="connsiteY3027" fmla="*/ 5540657 h 6857999"/>
              <a:gd name="connsiteX3028" fmla="*/ 1416669 w 5372098"/>
              <a:gd name="connsiteY3028" fmla="*/ 5546636 h 6857999"/>
              <a:gd name="connsiteX3029" fmla="*/ 1424639 w 5372098"/>
              <a:gd name="connsiteY3029" fmla="*/ 5552616 h 6857999"/>
              <a:gd name="connsiteX3030" fmla="*/ 1420654 w 5372098"/>
              <a:gd name="connsiteY3030" fmla="*/ 5548130 h 6857999"/>
              <a:gd name="connsiteX3031" fmla="*/ 1417168 w 5372098"/>
              <a:gd name="connsiteY3031" fmla="*/ 5542151 h 6857999"/>
              <a:gd name="connsiteX3032" fmla="*/ 1409690 w 5372098"/>
              <a:gd name="connsiteY3032" fmla="*/ 5529195 h 6857999"/>
              <a:gd name="connsiteX3033" fmla="*/ 1392251 w 5372098"/>
              <a:gd name="connsiteY3033" fmla="*/ 5493814 h 6857999"/>
              <a:gd name="connsiteX3034" fmla="*/ 1381289 w 5372098"/>
              <a:gd name="connsiteY3034" fmla="*/ 5473880 h 6857999"/>
              <a:gd name="connsiteX3035" fmla="*/ 1374812 w 5372098"/>
              <a:gd name="connsiteY3035" fmla="*/ 5464412 h 6857999"/>
              <a:gd name="connsiteX3036" fmla="*/ 1368330 w 5372098"/>
              <a:gd name="connsiteY3036" fmla="*/ 5453948 h 6857999"/>
              <a:gd name="connsiteX3037" fmla="*/ 1361357 w 5372098"/>
              <a:gd name="connsiteY3037" fmla="*/ 5444480 h 6857999"/>
              <a:gd name="connsiteX3038" fmla="*/ 1353384 w 5372098"/>
              <a:gd name="connsiteY3038" fmla="*/ 5435011 h 6857999"/>
              <a:gd name="connsiteX3039" fmla="*/ 1345410 w 5372098"/>
              <a:gd name="connsiteY3039" fmla="*/ 5426042 h 6857999"/>
              <a:gd name="connsiteX3040" fmla="*/ 1335943 w 5372098"/>
              <a:gd name="connsiteY3040" fmla="*/ 5417570 h 6857999"/>
              <a:gd name="connsiteX3041" fmla="*/ 1339429 w 5372098"/>
              <a:gd name="connsiteY3041" fmla="*/ 5415577 h 6857999"/>
              <a:gd name="connsiteX3042" fmla="*/ 1341424 w 5372098"/>
              <a:gd name="connsiteY3042" fmla="*/ 5413583 h 6857999"/>
              <a:gd name="connsiteX3043" fmla="*/ 1342421 w 5372098"/>
              <a:gd name="connsiteY3043" fmla="*/ 5410594 h 6857999"/>
              <a:gd name="connsiteX3044" fmla="*/ 1342919 w 5372098"/>
              <a:gd name="connsiteY3044" fmla="*/ 5407105 h 6857999"/>
              <a:gd name="connsiteX3045" fmla="*/ 1342421 w 5372098"/>
              <a:gd name="connsiteY3045" fmla="*/ 5403616 h 6857999"/>
              <a:gd name="connsiteX3046" fmla="*/ 1341924 w 5372098"/>
              <a:gd name="connsiteY3046" fmla="*/ 5400129 h 6857999"/>
              <a:gd name="connsiteX3047" fmla="*/ 1339429 w 5372098"/>
              <a:gd name="connsiteY3047" fmla="*/ 5392156 h 6857999"/>
              <a:gd name="connsiteX3048" fmla="*/ 1336938 w 5372098"/>
              <a:gd name="connsiteY3048" fmla="*/ 5384681 h 6857999"/>
              <a:gd name="connsiteX3049" fmla="*/ 1336938 w 5372098"/>
              <a:gd name="connsiteY3049" fmla="*/ 5381192 h 6857999"/>
              <a:gd name="connsiteX3050" fmla="*/ 1336938 w 5372098"/>
              <a:gd name="connsiteY3050" fmla="*/ 5378701 h 6857999"/>
              <a:gd name="connsiteX3051" fmla="*/ 1338434 w 5372098"/>
              <a:gd name="connsiteY3051" fmla="*/ 5375710 h 6857999"/>
              <a:gd name="connsiteX3052" fmla="*/ 1339927 w 5372098"/>
              <a:gd name="connsiteY3052" fmla="*/ 5372720 h 6857999"/>
              <a:gd name="connsiteX3053" fmla="*/ 1343418 w 5372098"/>
              <a:gd name="connsiteY3053" fmla="*/ 5371226 h 6857999"/>
              <a:gd name="connsiteX3054" fmla="*/ 1347408 w 5372098"/>
              <a:gd name="connsiteY3054" fmla="*/ 5369730 h 6857999"/>
              <a:gd name="connsiteX3055" fmla="*/ 1336938 w 5372098"/>
              <a:gd name="connsiteY3055" fmla="*/ 5352788 h 6857999"/>
              <a:gd name="connsiteX3056" fmla="*/ 1327471 w 5372098"/>
              <a:gd name="connsiteY3056" fmla="*/ 5335347 h 6857999"/>
              <a:gd name="connsiteX3057" fmla="*/ 1318503 w 5372098"/>
              <a:gd name="connsiteY3057" fmla="*/ 5319399 h 6857999"/>
              <a:gd name="connsiteX3058" fmla="*/ 1310033 w 5372098"/>
              <a:gd name="connsiteY3058" fmla="*/ 5303452 h 6857999"/>
              <a:gd name="connsiteX3059" fmla="*/ 1281629 w 5372098"/>
              <a:gd name="connsiteY3059" fmla="*/ 5246645 h 6857999"/>
              <a:gd name="connsiteX3060" fmla="*/ 1274653 w 5372098"/>
              <a:gd name="connsiteY3060" fmla="*/ 5234186 h 6857999"/>
              <a:gd name="connsiteX3061" fmla="*/ 1267680 w 5372098"/>
              <a:gd name="connsiteY3061" fmla="*/ 5222226 h 6857999"/>
              <a:gd name="connsiteX3062" fmla="*/ 1261197 w 5372098"/>
              <a:gd name="connsiteY3062" fmla="*/ 5210764 h 6857999"/>
              <a:gd name="connsiteX3063" fmla="*/ 1254221 w 5372098"/>
              <a:gd name="connsiteY3063" fmla="*/ 5199801 h 6857999"/>
              <a:gd name="connsiteX3064" fmla="*/ 1246748 w 5372098"/>
              <a:gd name="connsiteY3064" fmla="*/ 5189336 h 6857999"/>
              <a:gd name="connsiteX3065" fmla="*/ 1238777 w 5372098"/>
              <a:gd name="connsiteY3065" fmla="*/ 5179868 h 6857999"/>
              <a:gd name="connsiteX3066" fmla="*/ 1229310 w 5372098"/>
              <a:gd name="connsiteY3066" fmla="*/ 5170399 h 6857999"/>
              <a:gd name="connsiteX3067" fmla="*/ 1220339 w 5372098"/>
              <a:gd name="connsiteY3067" fmla="*/ 5162427 h 6857999"/>
              <a:gd name="connsiteX3068" fmla="*/ 1219840 w 5372098"/>
              <a:gd name="connsiteY3068" fmla="*/ 5160433 h 6857999"/>
              <a:gd name="connsiteX3069" fmla="*/ 1219342 w 5372098"/>
              <a:gd name="connsiteY3069" fmla="*/ 5157943 h 6857999"/>
              <a:gd name="connsiteX3070" fmla="*/ 1219342 w 5372098"/>
              <a:gd name="connsiteY3070" fmla="*/ 5156447 h 6857999"/>
              <a:gd name="connsiteX3071" fmla="*/ 1219840 w 5372098"/>
              <a:gd name="connsiteY3071" fmla="*/ 5154454 h 6857999"/>
              <a:gd name="connsiteX3072" fmla="*/ 1221333 w 5372098"/>
              <a:gd name="connsiteY3072" fmla="*/ 5150965 h 6857999"/>
              <a:gd name="connsiteX3073" fmla="*/ 1223828 w 5372098"/>
              <a:gd name="connsiteY3073" fmla="*/ 5148972 h 6857999"/>
              <a:gd name="connsiteX3074" fmla="*/ 1226816 w 5372098"/>
              <a:gd name="connsiteY3074" fmla="*/ 5146481 h 6857999"/>
              <a:gd name="connsiteX3075" fmla="*/ 1230305 w 5372098"/>
              <a:gd name="connsiteY3075" fmla="*/ 5144488 h 6857999"/>
              <a:gd name="connsiteX3076" fmla="*/ 1233295 w 5372098"/>
              <a:gd name="connsiteY3076" fmla="*/ 5141996 h 6857999"/>
              <a:gd name="connsiteX3077" fmla="*/ 1236782 w 5372098"/>
              <a:gd name="connsiteY3077" fmla="*/ 5139503 h 6857999"/>
              <a:gd name="connsiteX3078" fmla="*/ 1228810 w 5372098"/>
              <a:gd name="connsiteY3078" fmla="*/ 5132030 h 6857999"/>
              <a:gd name="connsiteX3079" fmla="*/ 1222830 w 5372098"/>
              <a:gd name="connsiteY3079" fmla="*/ 5125052 h 6857999"/>
              <a:gd name="connsiteX3080" fmla="*/ 1216854 w 5372098"/>
              <a:gd name="connsiteY3080" fmla="*/ 5116582 h 6857999"/>
              <a:gd name="connsiteX3081" fmla="*/ 1212365 w 5372098"/>
              <a:gd name="connsiteY3081" fmla="*/ 5108607 h 6857999"/>
              <a:gd name="connsiteX3082" fmla="*/ 1207883 w 5372098"/>
              <a:gd name="connsiteY3082" fmla="*/ 5100634 h 6857999"/>
              <a:gd name="connsiteX3083" fmla="*/ 1204392 w 5372098"/>
              <a:gd name="connsiteY3083" fmla="*/ 5092163 h 6857999"/>
              <a:gd name="connsiteX3084" fmla="*/ 1197912 w 5372098"/>
              <a:gd name="connsiteY3084" fmla="*/ 5076217 h 6857999"/>
              <a:gd name="connsiteX3085" fmla="*/ 1194426 w 5372098"/>
              <a:gd name="connsiteY3085" fmla="*/ 5068243 h 6857999"/>
              <a:gd name="connsiteX3086" fmla="*/ 1190938 w 5372098"/>
              <a:gd name="connsiteY3086" fmla="*/ 5060769 h 6857999"/>
              <a:gd name="connsiteX3087" fmla="*/ 1186954 w 5372098"/>
              <a:gd name="connsiteY3087" fmla="*/ 5053793 h 6857999"/>
              <a:gd name="connsiteX3088" fmla="*/ 1181969 w 5372098"/>
              <a:gd name="connsiteY3088" fmla="*/ 5046815 h 6857999"/>
              <a:gd name="connsiteX3089" fmla="*/ 1176988 w 5372098"/>
              <a:gd name="connsiteY3089" fmla="*/ 5040835 h 6857999"/>
              <a:gd name="connsiteX3090" fmla="*/ 1170508 w 5372098"/>
              <a:gd name="connsiteY3090" fmla="*/ 5034856 h 6857999"/>
              <a:gd name="connsiteX3091" fmla="*/ 1163036 w 5372098"/>
              <a:gd name="connsiteY3091" fmla="*/ 5029873 h 6857999"/>
              <a:gd name="connsiteX3092" fmla="*/ 1154064 w 5372098"/>
              <a:gd name="connsiteY3092" fmla="*/ 5025387 h 6857999"/>
              <a:gd name="connsiteX3093" fmla="*/ 1148086 w 5372098"/>
              <a:gd name="connsiteY3093" fmla="*/ 5025387 h 6857999"/>
              <a:gd name="connsiteX3094" fmla="*/ 1146589 w 5372098"/>
              <a:gd name="connsiteY3094" fmla="*/ 5026384 h 6857999"/>
              <a:gd name="connsiteX3095" fmla="*/ 1144598 w 5372098"/>
              <a:gd name="connsiteY3095" fmla="*/ 5026882 h 6857999"/>
              <a:gd name="connsiteX3096" fmla="*/ 1143601 w 5372098"/>
              <a:gd name="connsiteY3096" fmla="*/ 5027880 h 6857999"/>
              <a:gd name="connsiteX3097" fmla="*/ 1142606 w 5372098"/>
              <a:gd name="connsiteY3097" fmla="*/ 5029374 h 6857999"/>
              <a:gd name="connsiteX3098" fmla="*/ 1142107 w 5372098"/>
              <a:gd name="connsiteY3098" fmla="*/ 5030370 h 6857999"/>
              <a:gd name="connsiteX3099" fmla="*/ 1142107 w 5372098"/>
              <a:gd name="connsiteY3099" fmla="*/ 5031866 h 6857999"/>
              <a:gd name="connsiteX3100" fmla="*/ 1142606 w 5372098"/>
              <a:gd name="connsiteY3100" fmla="*/ 5035852 h 6857999"/>
              <a:gd name="connsiteX3101" fmla="*/ 1143601 w 5372098"/>
              <a:gd name="connsiteY3101" fmla="*/ 5039839 h 6857999"/>
              <a:gd name="connsiteX3102" fmla="*/ 1147088 w 5372098"/>
              <a:gd name="connsiteY3102" fmla="*/ 5048808 h 6857999"/>
              <a:gd name="connsiteX3103" fmla="*/ 1150574 w 5372098"/>
              <a:gd name="connsiteY3103" fmla="*/ 5057779 h 6857999"/>
              <a:gd name="connsiteX3104" fmla="*/ 1151574 w 5372098"/>
              <a:gd name="connsiteY3104" fmla="*/ 5061766 h 6857999"/>
              <a:gd name="connsiteX3105" fmla="*/ 1152069 w 5372098"/>
              <a:gd name="connsiteY3105" fmla="*/ 5065253 h 6857999"/>
              <a:gd name="connsiteX3106" fmla="*/ 1151574 w 5372098"/>
              <a:gd name="connsiteY3106" fmla="*/ 5066749 h 6857999"/>
              <a:gd name="connsiteX3107" fmla="*/ 1151074 w 5372098"/>
              <a:gd name="connsiteY3107" fmla="*/ 5068243 h 6857999"/>
              <a:gd name="connsiteX3108" fmla="*/ 1150574 w 5372098"/>
              <a:gd name="connsiteY3108" fmla="*/ 5069241 h 6857999"/>
              <a:gd name="connsiteX3109" fmla="*/ 1149083 w 5372098"/>
              <a:gd name="connsiteY3109" fmla="*/ 5070237 h 6857999"/>
              <a:gd name="connsiteX3110" fmla="*/ 1147584 w 5372098"/>
              <a:gd name="connsiteY3110" fmla="*/ 5071732 h 6857999"/>
              <a:gd name="connsiteX3111" fmla="*/ 1145094 w 5372098"/>
              <a:gd name="connsiteY3111" fmla="*/ 5072231 h 6857999"/>
              <a:gd name="connsiteX3112" fmla="*/ 1140112 w 5372098"/>
              <a:gd name="connsiteY3112" fmla="*/ 5072231 h 6857999"/>
              <a:gd name="connsiteX3113" fmla="*/ 1134634 w 5372098"/>
              <a:gd name="connsiteY3113" fmla="*/ 5069241 h 6857999"/>
              <a:gd name="connsiteX3114" fmla="*/ 1130642 w 5372098"/>
              <a:gd name="connsiteY3114" fmla="*/ 5065752 h 6857999"/>
              <a:gd name="connsiteX3115" fmla="*/ 1127157 w 5372098"/>
              <a:gd name="connsiteY3115" fmla="*/ 5062263 h 6857999"/>
              <a:gd name="connsiteX3116" fmla="*/ 1124662 w 5372098"/>
              <a:gd name="connsiteY3116" fmla="*/ 5058776 h 6857999"/>
              <a:gd name="connsiteX3117" fmla="*/ 1123666 w 5372098"/>
              <a:gd name="connsiteY3117" fmla="*/ 5055287 h 6857999"/>
              <a:gd name="connsiteX3118" fmla="*/ 1122174 w 5372098"/>
              <a:gd name="connsiteY3118" fmla="*/ 5051301 h 6857999"/>
              <a:gd name="connsiteX3119" fmla="*/ 1122174 w 5372098"/>
              <a:gd name="connsiteY3119" fmla="*/ 5047314 h 6857999"/>
              <a:gd name="connsiteX3120" fmla="*/ 1122174 w 5372098"/>
              <a:gd name="connsiteY3120" fmla="*/ 5043328 h 6857999"/>
              <a:gd name="connsiteX3121" fmla="*/ 1123173 w 5372098"/>
              <a:gd name="connsiteY3121" fmla="*/ 5034856 h 6857999"/>
              <a:gd name="connsiteX3122" fmla="*/ 1123173 w 5372098"/>
              <a:gd name="connsiteY3122" fmla="*/ 5025885 h 6857999"/>
              <a:gd name="connsiteX3123" fmla="*/ 1122174 w 5372098"/>
              <a:gd name="connsiteY3123" fmla="*/ 5020404 h 6857999"/>
              <a:gd name="connsiteX3124" fmla="*/ 1121176 w 5372098"/>
              <a:gd name="connsiteY3124" fmla="*/ 5015421 h 6857999"/>
              <a:gd name="connsiteX3125" fmla="*/ 1119679 w 5372098"/>
              <a:gd name="connsiteY3125" fmla="*/ 5010437 h 6857999"/>
              <a:gd name="connsiteX3126" fmla="*/ 1116693 w 5372098"/>
              <a:gd name="connsiteY3126" fmla="*/ 5004457 h 6857999"/>
              <a:gd name="connsiteX3127" fmla="*/ 1113204 w 5372098"/>
              <a:gd name="connsiteY3127" fmla="*/ 4999973 h 6857999"/>
              <a:gd name="connsiteX3128" fmla="*/ 1110213 w 5372098"/>
              <a:gd name="connsiteY3128" fmla="*/ 4996982 h 6857999"/>
              <a:gd name="connsiteX3129" fmla="*/ 1108221 w 5372098"/>
              <a:gd name="connsiteY3129" fmla="*/ 4995985 h 6857999"/>
              <a:gd name="connsiteX3130" fmla="*/ 1106228 w 5372098"/>
              <a:gd name="connsiteY3130" fmla="*/ 4995985 h 6857999"/>
              <a:gd name="connsiteX3131" fmla="*/ 1104732 w 5372098"/>
              <a:gd name="connsiteY3131" fmla="*/ 4996982 h 6857999"/>
              <a:gd name="connsiteX3132" fmla="*/ 1102738 w 5372098"/>
              <a:gd name="connsiteY3132" fmla="*/ 4999474 h 6857999"/>
              <a:gd name="connsiteX3133" fmla="*/ 1100247 w 5372098"/>
              <a:gd name="connsiteY3133" fmla="*/ 5004956 h 6857999"/>
              <a:gd name="connsiteX3134" fmla="*/ 1097260 w 5372098"/>
              <a:gd name="connsiteY3134" fmla="*/ 5011933 h 6857999"/>
              <a:gd name="connsiteX3135" fmla="*/ 1095266 w 5372098"/>
              <a:gd name="connsiteY3135" fmla="*/ 5015421 h 6857999"/>
              <a:gd name="connsiteX3136" fmla="*/ 1093273 w 5372098"/>
              <a:gd name="connsiteY3136" fmla="*/ 5018909 h 6857999"/>
              <a:gd name="connsiteX3137" fmla="*/ 1090779 w 5372098"/>
              <a:gd name="connsiteY3137" fmla="*/ 5021401 h 6857999"/>
              <a:gd name="connsiteX3138" fmla="*/ 1087793 w 5372098"/>
              <a:gd name="connsiteY3138" fmla="*/ 5022895 h 6857999"/>
              <a:gd name="connsiteX3139" fmla="*/ 1084804 w 5372098"/>
              <a:gd name="connsiteY3139" fmla="*/ 5023892 h 6857999"/>
              <a:gd name="connsiteX3140" fmla="*/ 1079816 w 5372098"/>
              <a:gd name="connsiteY3140" fmla="*/ 5023394 h 6857999"/>
              <a:gd name="connsiteX3141" fmla="*/ 1074833 w 5372098"/>
              <a:gd name="connsiteY3141" fmla="*/ 5015919 h 6857999"/>
              <a:gd name="connsiteX3142" fmla="*/ 1070848 w 5372098"/>
              <a:gd name="connsiteY3142" fmla="*/ 5008444 h 6857999"/>
              <a:gd name="connsiteX3143" fmla="*/ 1066861 w 5372098"/>
              <a:gd name="connsiteY3143" fmla="*/ 5002464 h 6857999"/>
              <a:gd name="connsiteX3144" fmla="*/ 1063871 w 5372098"/>
              <a:gd name="connsiteY3144" fmla="*/ 4995488 h 6857999"/>
              <a:gd name="connsiteX3145" fmla="*/ 1060882 w 5372098"/>
              <a:gd name="connsiteY3145" fmla="*/ 4989009 h 6857999"/>
              <a:gd name="connsiteX3146" fmla="*/ 1059390 w 5372098"/>
              <a:gd name="connsiteY3146" fmla="*/ 4983527 h 6857999"/>
              <a:gd name="connsiteX3147" fmla="*/ 1058390 w 5372098"/>
              <a:gd name="connsiteY3147" fmla="*/ 4977548 h 6857999"/>
              <a:gd name="connsiteX3148" fmla="*/ 1056895 w 5372098"/>
              <a:gd name="connsiteY3148" fmla="*/ 4972067 h 6857999"/>
              <a:gd name="connsiteX3149" fmla="*/ 1056895 w 5372098"/>
              <a:gd name="connsiteY3149" fmla="*/ 4966086 h 6857999"/>
              <a:gd name="connsiteX3150" fmla="*/ 1056895 w 5372098"/>
              <a:gd name="connsiteY3150" fmla="*/ 4960605 h 6857999"/>
              <a:gd name="connsiteX3151" fmla="*/ 1056895 w 5372098"/>
              <a:gd name="connsiteY3151" fmla="*/ 4954626 h 6857999"/>
              <a:gd name="connsiteX3152" fmla="*/ 1058390 w 5372098"/>
              <a:gd name="connsiteY3152" fmla="*/ 4949144 h 6857999"/>
              <a:gd name="connsiteX3153" fmla="*/ 1060386 w 5372098"/>
              <a:gd name="connsiteY3153" fmla="*/ 4937183 h 6857999"/>
              <a:gd name="connsiteX3154" fmla="*/ 1063871 w 5372098"/>
              <a:gd name="connsiteY3154" fmla="*/ 4924227 h 6857999"/>
              <a:gd name="connsiteX3155" fmla="*/ 1050915 w 5372098"/>
              <a:gd name="connsiteY3155" fmla="*/ 4902800 h 6857999"/>
              <a:gd name="connsiteX3156" fmla="*/ 1038956 w 5372098"/>
              <a:gd name="connsiteY3156" fmla="*/ 4882369 h 6857999"/>
              <a:gd name="connsiteX3157" fmla="*/ 1026998 w 5372098"/>
              <a:gd name="connsiteY3157" fmla="*/ 4865425 h 6857999"/>
              <a:gd name="connsiteX3158" fmla="*/ 1016534 w 5372098"/>
              <a:gd name="connsiteY3158" fmla="*/ 4849977 h 6857999"/>
              <a:gd name="connsiteX3159" fmla="*/ 1006070 w 5372098"/>
              <a:gd name="connsiteY3159" fmla="*/ 4837021 h 6857999"/>
              <a:gd name="connsiteX3160" fmla="*/ 996600 w 5372098"/>
              <a:gd name="connsiteY3160" fmla="*/ 4826057 h 6857999"/>
              <a:gd name="connsiteX3161" fmla="*/ 987636 w 5372098"/>
              <a:gd name="connsiteY3161" fmla="*/ 4818084 h 6857999"/>
              <a:gd name="connsiteX3162" fmla="*/ 983648 w 5372098"/>
              <a:gd name="connsiteY3162" fmla="*/ 4814595 h 6857999"/>
              <a:gd name="connsiteX3163" fmla="*/ 979163 w 5372098"/>
              <a:gd name="connsiteY3163" fmla="*/ 4811605 h 6857999"/>
              <a:gd name="connsiteX3164" fmla="*/ 975673 w 5372098"/>
              <a:gd name="connsiteY3164" fmla="*/ 4809115 h 6857999"/>
              <a:gd name="connsiteX3165" fmla="*/ 971687 w 5372098"/>
              <a:gd name="connsiteY3165" fmla="*/ 4808118 h 6857999"/>
              <a:gd name="connsiteX3166" fmla="*/ 967700 w 5372098"/>
              <a:gd name="connsiteY3166" fmla="*/ 4807121 h 6857999"/>
              <a:gd name="connsiteX3167" fmla="*/ 964215 w 5372098"/>
              <a:gd name="connsiteY3167" fmla="*/ 4807121 h 6857999"/>
              <a:gd name="connsiteX3168" fmla="*/ 960723 w 5372098"/>
              <a:gd name="connsiteY3168" fmla="*/ 4807619 h 6857999"/>
              <a:gd name="connsiteX3169" fmla="*/ 957239 w 5372098"/>
              <a:gd name="connsiteY3169" fmla="*/ 4808616 h 6857999"/>
              <a:gd name="connsiteX3170" fmla="*/ 954248 w 5372098"/>
              <a:gd name="connsiteY3170" fmla="*/ 4810609 h 6857999"/>
              <a:gd name="connsiteX3171" fmla="*/ 950758 w 5372098"/>
              <a:gd name="connsiteY3171" fmla="*/ 4812602 h 6857999"/>
              <a:gd name="connsiteX3172" fmla="*/ 947768 w 5372098"/>
              <a:gd name="connsiteY3172" fmla="*/ 4815592 h 6857999"/>
              <a:gd name="connsiteX3173" fmla="*/ 944780 w 5372098"/>
              <a:gd name="connsiteY3173" fmla="*/ 4819578 h 6857999"/>
              <a:gd name="connsiteX3174" fmla="*/ 941288 w 5372098"/>
              <a:gd name="connsiteY3174" fmla="*/ 4823566 h 6857999"/>
              <a:gd name="connsiteX3175" fmla="*/ 938801 w 5372098"/>
              <a:gd name="connsiteY3175" fmla="*/ 4828549 h 6857999"/>
              <a:gd name="connsiteX3176" fmla="*/ 935811 w 5372098"/>
              <a:gd name="connsiteY3176" fmla="*/ 4834529 h 6857999"/>
              <a:gd name="connsiteX3177" fmla="*/ 932819 w 5372098"/>
              <a:gd name="connsiteY3177" fmla="*/ 4841505 h 6857999"/>
              <a:gd name="connsiteX3178" fmla="*/ 927336 w 5372098"/>
              <a:gd name="connsiteY3178" fmla="*/ 4856455 h 6857999"/>
              <a:gd name="connsiteX3179" fmla="*/ 931322 w 5372098"/>
              <a:gd name="connsiteY3179" fmla="*/ 4862435 h 6857999"/>
              <a:gd name="connsiteX3180" fmla="*/ 934312 w 5372098"/>
              <a:gd name="connsiteY3180" fmla="*/ 4868415 h 6857999"/>
              <a:gd name="connsiteX3181" fmla="*/ 938801 w 5372098"/>
              <a:gd name="connsiteY3181" fmla="*/ 4873398 h 6857999"/>
              <a:gd name="connsiteX3182" fmla="*/ 941791 w 5372098"/>
              <a:gd name="connsiteY3182" fmla="*/ 4877384 h 6857999"/>
              <a:gd name="connsiteX3183" fmla="*/ 945777 w 5372098"/>
              <a:gd name="connsiteY3183" fmla="*/ 4881372 h 6857999"/>
              <a:gd name="connsiteX3184" fmla="*/ 949763 w 5372098"/>
              <a:gd name="connsiteY3184" fmla="*/ 4884859 h 6857999"/>
              <a:gd name="connsiteX3185" fmla="*/ 954745 w 5372098"/>
              <a:gd name="connsiteY3185" fmla="*/ 4887849 h 6857999"/>
              <a:gd name="connsiteX3186" fmla="*/ 958733 w 5372098"/>
              <a:gd name="connsiteY3186" fmla="*/ 4889842 h 6857999"/>
              <a:gd name="connsiteX3187" fmla="*/ 967198 w 5372098"/>
              <a:gd name="connsiteY3187" fmla="*/ 4894825 h 6857999"/>
              <a:gd name="connsiteX3188" fmla="*/ 975673 w 5372098"/>
              <a:gd name="connsiteY3188" fmla="*/ 4897817 h 6857999"/>
              <a:gd name="connsiteX3189" fmla="*/ 984144 w 5372098"/>
              <a:gd name="connsiteY3189" fmla="*/ 4901304 h 6857999"/>
              <a:gd name="connsiteX3190" fmla="*/ 993112 w 5372098"/>
              <a:gd name="connsiteY3190" fmla="*/ 4905290 h 6857999"/>
              <a:gd name="connsiteX3191" fmla="*/ 995605 w 5372098"/>
              <a:gd name="connsiteY3191" fmla="*/ 4902301 h 6857999"/>
              <a:gd name="connsiteX3192" fmla="*/ 997601 w 5372098"/>
              <a:gd name="connsiteY3192" fmla="*/ 4897817 h 6857999"/>
              <a:gd name="connsiteX3193" fmla="*/ 997601 w 5372098"/>
              <a:gd name="connsiteY3193" fmla="*/ 4894825 h 6857999"/>
              <a:gd name="connsiteX3194" fmla="*/ 997601 w 5372098"/>
              <a:gd name="connsiteY3194" fmla="*/ 4891338 h 6857999"/>
              <a:gd name="connsiteX3195" fmla="*/ 996600 w 5372098"/>
              <a:gd name="connsiteY3195" fmla="*/ 4888348 h 6857999"/>
              <a:gd name="connsiteX3196" fmla="*/ 994609 w 5372098"/>
              <a:gd name="connsiteY3196" fmla="*/ 4884859 h 6857999"/>
              <a:gd name="connsiteX3197" fmla="*/ 989628 w 5372098"/>
              <a:gd name="connsiteY3197" fmla="*/ 4878381 h 6857999"/>
              <a:gd name="connsiteX3198" fmla="*/ 983149 w 5372098"/>
              <a:gd name="connsiteY3198" fmla="*/ 4871903 h 6857999"/>
              <a:gd name="connsiteX3199" fmla="*/ 977665 w 5372098"/>
              <a:gd name="connsiteY3199" fmla="*/ 4864926 h 6857999"/>
              <a:gd name="connsiteX3200" fmla="*/ 974677 w 5372098"/>
              <a:gd name="connsiteY3200" fmla="*/ 4861438 h 6857999"/>
              <a:gd name="connsiteX3201" fmla="*/ 972186 w 5372098"/>
              <a:gd name="connsiteY3201" fmla="*/ 4857452 h 6857999"/>
              <a:gd name="connsiteX3202" fmla="*/ 970689 w 5372098"/>
              <a:gd name="connsiteY3202" fmla="*/ 4853963 h 6857999"/>
              <a:gd name="connsiteX3203" fmla="*/ 969696 w 5372098"/>
              <a:gd name="connsiteY3203" fmla="*/ 4849478 h 6857999"/>
              <a:gd name="connsiteX3204" fmla="*/ 974677 w 5372098"/>
              <a:gd name="connsiteY3204" fmla="*/ 4850973 h 6857999"/>
              <a:gd name="connsiteX3205" fmla="*/ 979163 w 5372098"/>
              <a:gd name="connsiteY3205" fmla="*/ 4852967 h 6857999"/>
              <a:gd name="connsiteX3206" fmla="*/ 983149 w 5372098"/>
              <a:gd name="connsiteY3206" fmla="*/ 4854960 h 6857999"/>
              <a:gd name="connsiteX3207" fmla="*/ 986638 w 5372098"/>
              <a:gd name="connsiteY3207" fmla="*/ 4857452 h 6857999"/>
              <a:gd name="connsiteX3208" fmla="*/ 990125 w 5372098"/>
              <a:gd name="connsiteY3208" fmla="*/ 4860442 h 6857999"/>
              <a:gd name="connsiteX3209" fmla="*/ 992616 w 5372098"/>
              <a:gd name="connsiteY3209" fmla="*/ 4862933 h 6857999"/>
              <a:gd name="connsiteX3210" fmla="*/ 997101 w 5372098"/>
              <a:gd name="connsiteY3210" fmla="*/ 4868914 h 6857999"/>
              <a:gd name="connsiteX3211" fmla="*/ 1004577 w 5372098"/>
              <a:gd name="connsiteY3211" fmla="*/ 4881869 h 6857999"/>
              <a:gd name="connsiteX3212" fmla="*/ 1009059 w 5372098"/>
              <a:gd name="connsiteY3212" fmla="*/ 4888348 h 6857999"/>
              <a:gd name="connsiteX3213" fmla="*/ 1012049 w 5372098"/>
              <a:gd name="connsiteY3213" fmla="*/ 4891835 h 6857999"/>
              <a:gd name="connsiteX3214" fmla="*/ 1015536 w 5372098"/>
              <a:gd name="connsiteY3214" fmla="*/ 4894825 h 6857999"/>
              <a:gd name="connsiteX3215" fmla="*/ 1012548 w 5372098"/>
              <a:gd name="connsiteY3215" fmla="*/ 4897817 h 6857999"/>
              <a:gd name="connsiteX3216" fmla="*/ 1010057 w 5372098"/>
              <a:gd name="connsiteY3216" fmla="*/ 4902301 h 6857999"/>
              <a:gd name="connsiteX3217" fmla="*/ 1008559 w 5372098"/>
              <a:gd name="connsiteY3217" fmla="*/ 4906786 h 6857999"/>
              <a:gd name="connsiteX3218" fmla="*/ 1007067 w 5372098"/>
              <a:gd name="connsiteY3218" fmla="*/ 4911769 h 6857999"/>
              <a:gd name="connsiteX3219" fmla="*/ 1007067 w 5372098"/>
              <a:gd name="connsiteY3219" fmla="*/ 4918745 h 6857999"/>
              <a:gd name="connsiteX3220" fmla="*/ 1008559 w 5372098"/>
              <a:gd name="connsiteY3220" fmla="*/ 4927217 h 6857999"/>
              <a:gd name="connsiteX3221" fmla="*/ 1009558 w 5372098"/>
              <a:gd name="connsiteY3221" fmla="*/ 4937682 h 6857999"/>
              <a:gd name="connsiteX3222" fmla="*/ 1012548 w 5372098"/>
              <a:gd name="connsiteY3222" fmla="*/ 4950140 h 6857999"/>
              <a:gd name="connsiteX3223" fmla="*/ 1010057 w 5372098"/>
              <a:gd name="connsiteY3223" fmla="*/ 4950140 h 6857999"/>
              <a:gd name="connsiteX3224" fmla="*/ 1008062 w 5372098"/>
              <a:gd name="connsiteY3224" fmla="*/ 4949641 h 6857999"/>
              <a:gd name="connsiteX3225" fmla="*/ 1006070 w 5372098"/>
              <a:gd name="connsiteY3225" fmla="*/ 4948645 h 6857999"/>
              <a:gd name="connsiteX3226" fmla="*/ 1004577 w 5372098"/>
              <a:gd name="connsiteY3226" fmla="*/ 4946651 h 6857999"/>
              <a:gd name="connsiteX3227" fmla="*/ 1001089 w 5372098"/>
              <a:gd name="connsiteY3227" fmla="*/ 4942168 h 6857999"/>
              <a:gd name="connsiteX3228" fmla="*/ 997601 w 5372098"/>
              <a:gd name="connsiteY3228" fmla="*/ 4936186 h 6857999"/>
              <a:gd name="connsiteX3229" fmla="*/ 991621 w 5372098"/>
              <a:gd name="connsiteY3229" fmla="*/ 4922732 h 6857999"/>
              <a:gd name="connsiteX3230" fmla="*/ 989127 w 5372098"/>
              <a:gd name="connsiteY3230" fmla="*/ 4915755 h 6857999"/>
              <a:gd name="connsiteX3231" fmla="*/ 985639 w 5372098"/>
              <a:gd name="connsiteY3231" fmla="*/ 4909277 h 6857999"/>
              <a:gd name="connsiteX3232" fmla="*/ 982652 w 5372098"/>
              <a:gd name="connsiteY3232" fmla="*/ 4911271 h 6857999"/>
              <a:gd name="connsiteX3233" fmla="*/ 979662 w 5372098"/>
              <a:gd name="connsiteY3233" fmla="*/ 4912268 h 6857999"/>
              <a:gd name="connsiteX3234" fmla="*/ 977665 w 5372098"/>
              <a:gd name="connsiteY3234" fmla="*/ 4912766 h 6857999"/>
              <a:gd name="connsiteX3235" fmla="*/ 975175 w 5372098"/>
              <a:gd name="connsiteY3235" fmla="*/ 4912268 h 6857999"/>
              <a:gd name="connsiteX3236" fmla="*/ 972186 w 5372098"/>
              <a:gd name="connsiteY3236" fmla="*/ 4911769 h 6857999"/>
              <a:gd name="connsiteX3237" fmla="*/ 970192 w 5372098"/>
              <a:gd name="connsiteY3237" fmla="*/ 4910275 h 6857999"/>
              <a:gd name="connsiteX3238" fmla="*/ 968197 w 5372098"/>
              <a:gd name="connsiteY3238" fmla="*/ 4907783 h 6857999"/>
              <a:gd name="connsiteX3239" fmla="*/ 966203 w 5372098"/>
              <a:gd name="connsiteY3239" fmla="*/ 4905290 h 6857999"/>
              <a:gd name="connsiteX3240" fmla="*/ 963712 w 5372098"/>
              <a:gd name="connsiteY3240" fmla="*/ 4910772 h 6857999"/>
              <a:gd name="connsiteX3241" fmla="*/ 962719 w 5372098"/>
              <a:gd name="connsiteY3241" fmla="*/ 4916254 h 6857999"/>
              <a:gd name="connsiteX3242" fmla="*/ 962221 w 5372098"/>
              <a:gd name="connsiteY3242" fmla="*/ 4922732 h 6857999"/>
              <a:gd name="connsiteX3243" fmla="*/ 962719 w 5372098"/>
              <a:gd name="connsiteY3243" fmla="*/ 4929210 h 6857999"/>
              <a:gd name="connsiteX3244" fmla="*/ 963216 w 5372098"/>
              <a:gd name="connsiteY3244" fmla="*/ 4935190 h 6857999"/>
              <a:gd name="connsiteX3245" fmla="*/ 964711 w 5372098"/>
              <a:gd name="connsiteY3245" fmla="*/ 4942168 h 6857999"/>
              <a:gd name="connsiteX3246" fmla="*/ 967198 w 5372098"/>
              <a:gd name="connsiteY3246" fmla="*/ 4948645 h 6857999"/>
              <a:gd name="connsiteX3247" fmla="*/ 970192 w 5372098"/>
              <a:gd name="connsiteY3247" fmla="*/ 4954626 h 6857999"/>
              <a:gd name="connsiteX3248" fmla="*/ 973682 w 5372098"/>
              <a:gd name="connsiteY3248" fmla="*/ 4960605 h 6857999"/>
              <a:gd name="connsiteX3249" fmla="*/ 977168 w 5372098"/>
              <a:gd name="connsiteY3249" fmla="*/ 4965588 h 6857999"/>
              <a:gd name="connsiteX3250" fmla="*/ 981154 w 5372098"/>
              <a:gd name="connsiteY3250" fmla="*/ 4970074 h 6857999"/>
              <a:gd name="connsiteX3251" fmla="*/ 985639 w 5372098"/>
              <a:gd name="connsiteY3251" fmla="*/ 4974060 h 6857999"/>
              <a:gd name="connsiteX3252" fmla="*/ 990624 w 5372098"/>
              <a:gd name="connsiteY3252" fmla="*/ 4977050 h 6857999"/>
              <a:gd name="connsiteX3253" fmla="*/ 995605 w 5372098"/>
              <a:gd name="connsiteY3253" fmla="*/ 4979541 h 6857999"/>
              <a:gd name="connsiteX3254" fmla="*/ 1001583 w 5372098"/>
              <a:gd name="connsiteY3254" fmla="*/ 4980537 h 6857999"/>
              <a:gd name="connsiteX3255" fmla="*/ 1007067 w 5372098"/>
              <a:gd name="connsiteY3255" fmla="*/ 4980040 h 6857999"/>
              <a:gd name="connsiteX3256" fmla="*/ 1005572 w 5372098"/>
              <a:gd name="connsiteY3256" fmla="*/ 4981534 h 6857999"/>
              <a:gd name="connsiteX3257" fmla="*/ 1004577 w 5372098"/>
              <a:gd name="connsiteY3257" fmla="*/ 4984026 h 6857999"/>
              <a:gd name="connsiteX3258" fmla="*/ 1002582 w 5372098"/>
              <a:gd name="connsiteY3258" fmla="*/ 4989009 h 6857999"/>
              <a:gd name="connsiteX3259" fmla="*/ 1002085 w 5372098"/>
              <a:gd name="connsiteY3259" fmla="*/ 4995488 h 6857999"/>
              <a:gd name="connsiteX3260" fmla="*/ 1002582 w 5372098"/>
              <a:gd name="connsiteY3260" fmla="*/ 5001467 h 6857999"/>
              <a:gd name="connsiteX3261" fmla="*/ 1004078 w 5372098"/>
              <a:gd name="connsiteY3261" fmla="*/ 5008943 h 6857999"/>
              <a:gd name="connsiteX3262" fmla="*/ 1005572 w 5372098"/>
              <a:gd name="connsiteY3262" fmla="*/ 5015919 h 6857999"/>
              <a:gd name="connsiteX3263" fmla="*/ 1008062 w 5372098"/>
              <a:gd name="connsiteY3263" fmla="*/ 5023394 h 6857999"/>
              <a:gd name="connsiteX3264" fmla="*/ 1011053 w 5372098"/>
              <a:gd name="connsiteY3264" fmla="*/ 5030370 h 6857999"/>
              <a:gd name="connsiteX3265" fmla="*/ 1014543 w 5372098"/>
              <a:gd name="connsiteY3265" fmla="*/ 5037347 h 6857999"/>
              <a:gd name="connsiteX3266" fmla="*/ 1019524 w 5372098"/>
              <a:gd name="connsiteY3266" fmla="*/ 5042829 h 6857999"/>
              <a:gd name="connsiteX3267" fmla="*/ 1024010 w 5372098"/>
              <a:gd name="connsiteY3267" fmla="*/ 5048311 h 6857999"/>
              <a:gd name="connsiteX3268" fmla="*/ 1028498 w 5372098"/>
              <a:gd name="connsiteY3268" fmla="*/ 5052297 h 6857999"/>
              <a:gd name="connsiteX3269" fmla="*/ 1033476 w 5372098"/>
              <a:gd name="connsiteY3269" fmla="*/ 5054789 h 6857999"/>
              <a:gd name="connsiteX3270" fmla="*/ 1035967 w 5372098"/>
              <a:gd name="connsiteY3270" fmla="*/ 5056284 h 6857999"/>
              <a:gd name="connsiteX3271" fmla="*/ 1037961 w 5372098"/>
              <a:gd name="connsiteY3271" fmla="*/ 5056783 h 6857999"/>
              <a:gd name="connsiteX3272" fmla="*/ 1040951 w 5372098"/>
              <a:gd name="connsiteY3272" fmla="*/ 5056783 h 6857999"/>
              <a:gd name="connsiteX3273" fmla="*/ 1043441 w 5372098"/>
              <a:gd name="connsiteY3273" fmla="*/ 5056284 h 6857999"/>
              <a:gd name="connsiteX3274" fmla="*/ 1046434 w 5372098"/>
              <a:gd name="connsiteY3274" fmla="*/ 5054789 h 6857999"/>
              <a:gd name="connsiteX3275" fmla="*/ 1048424 w 5372098"/>
              <a:gd name="connsiteY3275" fmla="*/ 5053793 h 6857999"/>
              <a:gd name="connsiteX3276" fmla="*/ 1043941 w 5372098"/>
              <a:gd name="connsiteY3276" fmla="*/ 5060769 h 6857999"/>
              <a:gd name="connsiteX3277" fmla="*/ 1040453 w 5372098"/>
              <a:gd name="connsiteY3277" fmla="*/ 5067745 h 6857999"/>
              <a:gd name="connsiteX3278" fmla="*/ 1037463 w 5372098"/>
              <a:gd name="connsiteY3278" fmla="*/ 5075220 h 6857999"/>
              <a:gd name="connsiteX3279" fmla="*/ 1035474 w 5372098"/>
              <a:gd name="connsiteY3279" fmla="*/ 5083193 h 6857999"/>
              <a:gd name="connsiteX3280" fmla="*/ 1033973 w 5372098"/>
              <a:gd name="connsiteY3280" fmla="*/ 5090668 h 6857999"/>
              <a:gd name="connsiteX3281" fmla="*/ 1033476 w 5372098"/>
              <a:gd name="connsiteY3281" fmla="*/ 5098641 h 6857999"/>
              <a:gd name="connsiteX3282" fmla="*/ 1033973 w 5372098"/>
              <a:gd name="connsiteY3282" fmla="*/ 5106117 h 6857999"/>
              <a:gd name="connsiteX3283" fmla="*/ 1035967 w 5372098"/>
              <a:gd name="connsiteY3283" fmla="*/ 5114089 h 6857999"/>
              <a:gd name="connsiteX3284" fmla="*/ 1037463 w 5372098"/>
              <a:gd name="connsiteY3284" fmla="*/ 5122062 h 6857999"/>
              <a:gd name="connsiteX3285" fmla="*/ 1040453 w 5372098"/>
              <a:gd name="connsiteY3285" fmla="*/ 5130036 h 6857999"/>
              <a:gd name="connsiteX3286" fmla="*/ 1043941 w 5372098"/>
              <a:gd name="connsiteY3286" fmla="*/ 5138009 h 6857999"/>
              <a:gd name="connsiteX3287" fmla="*/ 1047931 w 5372098"/>
              <a:gd name="connsiteY3287" fmla="*/ 5146481 h 6857999"/>
              <a:gd name="connsiteX3288" fmla="*/ 1052909 w 5372098"/>
              <a:gd name="connsiteY3288" fmla="*/ 5153955 h 6857999"/>
              <a:gd name="connsiteX3289" fmla="*/ 1058890 w 5372098"/>
              <a:gd name="connsiteY3289" fmla="*/ 5161929 h 6857999"/>
              <a:gd name="connsiteX3290" fmla="*/ 1064371 w 5372098"/>
              <a:gd name="connsiteY3290" fmla="*/ 5169902 h 6857999"/>
              <a:gd name="connsiteX3291" fmla="*/ 1071347 w 5372098"/>
              <a:gd name="connsiteY3291" fmla="*/ 5177377 h 6857999"/>
              <a:gd name="connsiteX3292" fmla="*/ 1073341 w 5372098"/>
              <a:gd name="connsiteY3292" fmla="*/ 5175384 h 6857999"/>
              <a:gd name="connsiteX3293" fmla="*/ 1074339 w 5372098"/>
              <a:gd name="connsiteY3293" fmla="*/ 5172394 h 6857999"/>
              <a:gd name="connsiteX3294" fmla="*/ 1074833 w 5372098"/>
              <a:gd name="connsiteY3294" fmla="*/ 5168905 h 6857999"/>
              <a:gd name="connsiteX3295" fmla="*/ 1074339 w 5372098"/>
              <a:gd name="connsiteY3295" fmla="*/ 5165416 h 6857999"/>
              <a:gd name="connsiteX3296" fmla="*/ 1073837 w 5372098"/>
              <a:gd name="connsiteY3296" fmla="*/ 5157943 h 6857999"/>
              <a:gd name="connsiteX3297" fmla="*/ 1071844 w 5372098"/>
              <a:gd name="connsiteY3297" fmla="*/ 5149968 h 6857999"/>
              <a:gd name="connsiteX3298" fmla="*/ 1071347 w 5372098"/>
              <a:gd name="connsiteY3298" fmla="*/ 5146481 h 6857999"/>
              <a:gd name="connsiteX3299" fmla="*/ 1071347 w 5372098"/>
              <a:gd name="connsiteY3299" fmla="*/ 5142495 h 6857999"/>
              <a:gd name="connsiteX3300" fmla="*/ 1071347 w 5372098"/>
              <a:gd name="connsiteY3300" fmla="*/ 5139503 h 6857999"/>
              <a:gd name="connsiteX3301" fmla="*/ 1072345 w 5372098"/>
              <a:gd name="connsiteY3301" fmla="*/ 5136016 h 6857999"/>
              <a:gd name="connsiteX3302" fmla="*/ 1074339 w 5372098"/>
              <a:gd name="connsiteY3302" fmla="*/ 5134023 h 6857999"/>
              <a:gd name="connsiteX3303" fmla="*/ 1076827 w 5372098"/>
              <a:gd name="connsiteY3303" fmla="*/ 5131531 h 6857999"/>
              <a:gd name="connsiteX3304" fmla="*/ 1079816 w 5372098"/>
              <a:gd name="connsiteY3304" fmla="*/ 5130036 h 6857999"/>
              <a:gd name="connsiteX3305" fmla="*/ 1084804 w 5372098"/>
              <a:gd name="connsiteY3305" fmla="*/ 5129537 h 6857999"/>
              <a:gd name="connsiteX3306" fmla="*/ 1092775 w 5372098"/>
              <a:gd name="connsiteY3306" fmla="*/ 5138507 h 6857999"/>
              <a:gd name="connsiteX3307" fmla="*/ 1099252 w 5372098"/>
              <a:gd name="connsiteY3307" fmla="*/ 5148474 h 6857999"/>
              <a:gd name="connsiteX3308" fmla="*/ 1105731 w 5372098"/>
              <a:gd name="connsiteY3308" fmla="*/ 5157943 h 6857999"/>
              <a:gd name="connsiteX3309" fmla="*/ 1111708 w 5372098"/>
              <a:gd name="connsiteY3309" fmla="*/ 5168406 h 6857999"/>
              <a:gd name="connsiteX3310" fmla="*/ 1116193 w 5372098"/>
              <a:gd name="connsiteY3310" fmla="*/ 5177875 h 6857999"/>
              <a:gd name="connsiteX3311" fmla="*/ 1120680 w 5372098"/>
              <a:gd name="connsiteY3311" fmla="*/ 5188340 h 6857999"/>
              <a:gd name="connsiteX3312" fmla="*/ 1124662 w 5372098"/>
              <a:gd name="connsiteY3312" fmla="*/ 5198306 h 6857999"/>
              <a:gd name="connsiteX3313" fmla="*/ 1128152 w 5372098"/>
              <a:gd name="connsiteY3313" fmla="*/ 5208273 h 6857999"/>
              <a:gd name="connsiteX3314" fmla="*/ 1131142 w 5372098"/>
              <a:gd name="connsiteY3314" fmla="*/ 5218239 h 6857999"/>
              <a:gd name="connsiteX3315" fmla="*/ 1133139 w 5372098"/>
              <a:gd name="connsiteY3315" fmla="*/ 5228205 h 6857999"/>
              <a:gd name="connsiteX3316" fmla="*/ 1137622 w 5372098"/>
              <a:gd name="connsiteY3316" fmla="*/ 5248638 h 6857999"/>
              <a:gd name="connsiteX3317" fmla="*/ 1141110 w 5372098"/>
              <a:gd name="connsiteY3317" fmla="*/ 5268570 h 6857999"/>
              <a:gd name="connsiteX3318" fmla="*/ 1144098 w 5372098"/>
              <a:gd name="connsiteY3318" fmla="*/ 5287507 h 6857999"/>
              <a:gd name="connsiteX3319" fmla="*/ 1139613 w 5372098"/>
              <a:gd name="connsiteY3319" fmla="*/ 5289001 h 6857999"/>
              <a:gd name="connsiteX3320" fmla="*/ 1135128 w 5372098"/>
              <a:gd name="connsiteY3320" fmla="*/ 5291493 h 6857999"/>
              <a:gd name="connsiteX3321" fmla="*/ 1130642 w 5372098"/>
              <a:gd name="connsiteY3321" fmla="*/ 5293486 h 6857999"/>
              <a:gd name="connsiteX3322" fmla="*/ 1127157 w 5372098"/>
              <a:gd name="connsiteY3322" fmla="*/ 5296476 h 6857999"/>
              <a:gd name="connsiteX3323" fmla="*/ 1123666 w 5372098"/>
              <a:gd name="connsiteY3323" fmla="*/ 5299466 h 6857999"/>
              <a:gd name="connsiteX3324" fmla="*/ 1120680 w 5372098"/>
              <a:gd name="connsiteY3324" fmla="*/ 5302456 h 6857999"/>
              <a:gd name="connsiteX3325" fmla="*/ 1117686 w 5372098"/>
              <a:gd name="connsiteY3325" fmla="*/ 5306444 h 6857999"/>
              <a:gd name="connsiteX3326" fmla="*/ 1115695 w 5372098"/>
              <a:gd name="connsiteY3326" fmla="*/ 5309931 h 6857999"/>
              <a:gd name="connsiteX3327" fmla="*/ 1113204 w 5372098"/>
              <a:gd name="connsiteY3327" fmla="*/ 5313917 h 6857999"/>
              <a:gd name="connsiteX3328" fmla="*/ 1111708 w 5372098"/>
              <a:gd name="connsiteY3328" fmla="*/ 5318403 h 6857999"/>
              <a:gd name="connsiteX3329" fmla="*/ 1110213 w 5372098"/>
              <a:gd name="connsiteY3329" fmla="*/ 5322888 h 6857999"/>
              <a:gd name="connsiteX3330" fmla="*/ 1109218 w 5372098"/>
              <a:gd name="connsiteY3330" fmla="*/ 5327372 h 6857999"/>
              <a:gd name="connsiteX3331" fmla="*/ 1108221 w 5372098"/>
              <a:gd name="connsiteY3331" fmla="*/ 5338336 h 6857999"/>
              <a:gd name="connsiteX3332" fmla="*/ 1107722 w 5372098"/>
              <a:gd name="connsiteY3332" fmla="*/ 5349299 h 6857999"/>
              <a:gd name="connsiteX3333" fmla="*/ 1108221 w 5372098"/>
              <a:gd name="connsiteY3333" fmla="*/ 5361258 h 6857999"/>
              <a:gd name="connsiteX3334" fmla="*/ 1109717 w 5372098"/>
              <a:gd name="connsiteY3334" fmla="*/ 5373716 h 6857999"/>
              <a:gd name="connsiteX3335" fmla="*/ 1112707 w 5372098"/>
              <a:gd name="connsiteY3335" fmla="*/ 5387670 h 6857999"/>
              <a:gd name="connsiteX3336" fmla="*/ 1116193 w 5372098"/>
              <a:gd name="connsiteY3336" fmla="*/ 5401623 h 6857999"/>
              <a:gd name="connsiteX3337" fmla="*/ 1120181 w 5372098"/>
              <a:gd name="connsiteY3337" fmla="*/ 5415577 h 6857999"/>
              <a:gd name="connsiteX3338" fmla="*/ 1124662 w 5372098"/>
              <a:gd name="connsiteY3338" fmla="*/ 5430526 h 6857999"/>
              <a:gd name="connsiteX3339" fmla="*/ 1130642 w 5372098"/>
              <a:gd name="connsiteY3339" fmla="*/ 5445974 h 6857999"/>
              <a:gd name="connsiteX3340" fmla="*/ 1136125 w 5372098"/>
              <a:gd name="connsiteY3340" fmla="*/ 5461422 h 6857999"/>
              <a:gd name="connsiteX3341" fmla="*/ 1149083 w 5372098"/>
              <a:gd name="connsiteY3341" fmla="*/ 5492817 h 6857999"/>
              <a:gd name="connsiteX3342" fmla="*/ 1163528 w 5372098"/>
              <a:gd name="connsiteY3342" fmla="*/ 5524710 h 6857999"/>
              <a:gd name="connsiteX3343" fmla="*/ 1178979 w 5372098"/>
              <a:gd name="connsiteY3343" fmla="*/ 5556105 h 6857999"/>
              <a:gd name="connsiteX3344" fmla="*/ 1193930 w 5372098"/>
              <a:gd name="connsiteY3344" fmla="*/ 5586502 h 6857999"/>
              <a:gd name="connsiteX3345" fmla="*/ 1222830 w 5372098"/>
              <a:gd name="connsiteY3345" fmla="*/ 5641815 h 6857999"/>
              <a:gd name="connsiteX3346" fmla="*/ 1235288 w 5372098"/>
              <a:gd name="connsiteY3346" fmla="*/ 5665735 h 6857999"/>
              <a:gd name="connsiteX3347" fmla="*/ 1244753 w 5372098"/>
              <a:gd name="connsiteY3347" fmla="*/ 5687164 h 6857999"/>
              <a:gd name="connsiteX3348" fmla="*/ 1240769 w 5372098"/>
              <a:gd name="connsiteY3348" fmla="*/ 5685170 h 6857999"/>
              <a:gd name="connsiteX3349" fmla="*/ 1236782 w 5372098"/>
              <a:gd name="connsiteY3349" fmla="*/ 5683676 h 6857999"/>
              <a:gd name="connsiteX3350" fmla="*/ 1228810 w 5372098"/>
              <a:gd name="connsiteY3350" fmla="*/ 5679689 h 6857999"/>
              <a:gd name="connsiteX3351" fmla="*/ 1212864 w 5372098"/>
              <a:gd name="connsiteY3351" fmla="*/ 5669224 h 6857999"/>
              <a:gd name="connsiteX3352" fmla="*/ 1204888 w 5372098"/>
              <a:gd name="connsiteY3352" fmla="*/ 5664739 h 6857999"/>
              <a:gd name="connsiteX3353" fmla="*/ 1196916 w 5372098"/>
              <a:gd name="connsiteY3353" fmla="*/ 5660752 h 6857999"/>
              <a:gd name="connsiteX3354" fmla="*/ 1192931 w 5372098"/>
              <a:gd name="connsiteY3354" fmla="*/ 5659756 h 6857999"/>
              <a:gd name="connsiteX3355" fmla="*/ 1188448 w 5372098"/>
              <a:gd name="connsiteY3355" fmla="*/ 5659258 h 6857999"/>
              <a:gd name="connsiteX3356" fmla="*/ 1184460 w 5372098"/>
              <a:gd name="connsiteY3356" fmla="*/ 5658262 h 6857999"/>
              <a:gd name="connsiteX3357" fmla="*/ 1180474 w 5372098"/>
              <a:gd name="connsiteY3357" fmla="*/ 5658262 h 6857999"/>
              <a:gd name="connsiteX3358" fmla="*/ 1197416 w 5372098"/>
              <a:gd name="connsiteY3358" fmla="*/ 5669722 h 6857999"/>
              <a:gd name="connsiteX3359" fmla="*/ 1204888 w 5372098"/>
              <a:gd name="connsiteY3359" fmla="*/ 5675204 h 6857999"/>
              <a:gd name="connsiteX3360" fmla="*/ 1212365 w 5372098"/>
              <a:gd name="connsiteY3360" fmla="*/ 5680686 h 6857999"/>
              <a:gd name="connsiteX3361" fmla="*/ 1219342 w 5372098"/>
              <a:gd name="connsiteY3361" fmla="*/ 5686665 h 6857999"/>
              <a:gd name="connsiteX3362" fmla="*/ 1225321 w 5372098"/>
              <a:gd name="connsiteY3362" fmla="*/ 5692147 h 6857999"/>
              <a:gd name="connsiteX3363" fmla="*/ 1231801 w 5372098"/>
              <a:gd name="connsiteY3363" fmla="*/ 5698625 h 6857999"/>
              <a:gd name="connsiteX3364" fmla="*/ 1238275 w 5372098"/>
              <a:gd name="connsiteY3364" fmla="*/ 5705103 h 6857999"/>
              <a:gd name="connsiteX3365" fmla="*/ 1249738 w 5372098"/>
              <a:gd name="connsiteY3365" fmla="*/ 5719057 h 6857999"/>
              <a:gd name="connsiteX3366" fmla="*/ 1261697 w 5372098"/>
              <a:gd name="connsiteY3366" fmla="*/ 5734505 h 6857999"/>
              <a:gd name="connsiteX3367" fmla="*/ 1274153 w 5372098"/>
              <a:gd name="connsiteY3367" fmla="*/ 5752444 h 6857999"/>
              <a:gd name="connsiteX3368" fmla="*/ 1288106 w 5372098"/>
              <a:gd name="connsiteY3368" fmla="*/ 5772875 h 6857999"/>
              <a:gd name="connsiteX3369" fmla="*/ 1261197 w 5372098"/>
              <a:gd name="connsiteY3369" fmla="*/ 5791812 h 6857999"/>
              <a:gd name="connsiteX3370" fmla="*/ 1260202 w 5372098"/>
              <a:gd name="connsiteY3370" fmla="*/ 5782344 h 6857999"/>
              <a:gd name="connsiteX3371" fmla="*/ 1259204 w 5372098"/>
              <a:gd name="connsiteY3371" fmla="*/ 5772875 h 6857999"/>
              <a:gd name="connsiteX3372" fmla="*/ 1257210 w 5372098"/>
              <a:gd name="connsiteY3372" fmla="*/ 5763408 h 6857999"/>
              <a:gd name="connsiteX3373" fmla="*/ 1254221 w 5372098"/>
              <a:gd name="connsiteY3373" fmla="*/ 5754437 h 6857999"/>
              <a:gd name="connsiteX3374" fmla="*/ 1250234 w 5372098"/>
              <a:gd name="connsiteY3374" fmla="*/ 5745967 h 6857999"/>
              <a:gd name="connsiteX3375" fmla="*/ 1244753 w 5372098"/>
              <a:gd name="connsiteY3375" fmla="*/ 5737993 h 6857999"/>
              <a:gd name="connsiteX3376" fmla="*/ 1239772 w 5372098"/>
              <a:gd name="connsiteY3376" fmla="*/ 5731016 h 6857999"/>
              <a:gd name="connsiteX3377" fmla="*/ 1234291 w 5372098"/>
              <a:gd name="connsiteY3377" fmla="*/ 5724538 h 6857999"/>
              <a:gd name="connsiteX3378" fmla="*/ 1227815 w 5372098"/>
              <a:gd name="connsiteY3378" fmla="*/ 5718558 h 6857999"/>
              <a:gd name="connsiteX3379" fmla="*/ 1220838 w 5372098"/>
              <a:gd name="connsiteY3379" fmla="*/ 5713575 h 6857999"/>
              <a:gd name="connsiteX3380" fmla="*/ 1213862 w 5372098"/>
              <a:gd name="connsiteY3380" fmla="*/ 5709090 h 6857999"/>
              <a:gd name="connsiteX3381" fmla="*/ 1206386 w 5372098"/>
              <a:gd name="connsiteY3381" fmla="*/ 5705602 h 6857999"/>
              <a:gd name="connsiteX3382" fmla="*/ 1198911 w 5372098"/>
              <a:gd name="connsiteY3382" fmla="*/ 5703609 h 6857999"/>
              <a:gd name="connsiteX3383" fmla="*/ 1192431 w 5372098"/>
              <a:gd name="connsiteY3383" fmla="*/ 5702613 h 6857999"/>
              <a:gd name="connsiteX3384" fmla="*/ 1184959 w 5372098"/>
              <a:gd name="connsiteY3384" fmla="*/ 5702613 h 6857999"/>
              <a:gd name="connsiteX3385" fmla="*/ 1177983 w 5372098"/>
              <a:gd name="connsiteY3385" fmla="*/ 5703609 h 6857999"/>
              <a:gd name="connsiteX3386" fmla="*/ 1180974 w 5372098"/>
              <a:gd name="connsiteY3386" fmla="*/ 5711582 h 6857999"/>
              <a:gd name="connsiteX3387" fmla="*/ 1183465 w 5372098"/>
              <a:gd name="connsiteY3387" fmla="*/ 5719555 h 6857999"/>
              <a:gd name="connsiteX3388" fmla="*/ 1188945 w 5372098"/>
              <a:gd name="connsiteY3388" fmla="*/ 5732512 h 6857999"/>
              <a:gd name="connsiteX3389" fmla="*/ 1193431 w 5372098"/>
              <a:gd name="connsiteY3389" fmla="*/ 5742478 h 6857999"/>
              <a:gd name="connsiteX3390" fmla="*/ 1194923 w 5372098"/>
              <a:gd name="connsiteY3390" fmla="*/ 5746464 h 6857999"/>
              <a:gd name="connsiteX3391" fmla="*/ 1195922 w 5372098"/>
              <a:gd name="connsiteY3391" fmla="*/ 5749953 h 6857999"/>
              <a:gd name="connsiteX3392" fmla="*/ 1195922 w 5372098"/>
              <a:gd name="connsiteY3392" fmla="*/ 5752943 h 6857999"/>
              <a:gd name="connsiteX3393" fmla="*/ 1194923 w 5372098"/>
              <a:gd name="connsiteY3393" fmla="*/ 5755434 h 6857999"/>
              <a:gd name="connsiteX3394" fmla="*/ 1192931 w 5372098"/>
              <a:gd name="connsiteY3394" fmla="*/ 5756929 h 6857999"/>
              <a:gd name="connsiteX3395" fmla="*/ 1189940 w 5372098"/>
              <a:gd name="connsiteY3395" fmla="*/ 5757926 h 6857999"/>
              <a:gd name="connsiteX3396" fmla="*/ 1185458 w 5372098"/>
              <a:gd name="connsiteY3396" fmla="*/ 5758923 h 6857999"/>
              <a:gd name="connsiteX3397" fmla="*/ 1178979 w 5372098"/>
              <a:gd name="connsiteY3397" fmla="*/ 5759420 h 6857999"/>
              <a:gd name="connsiteX3398" fmla="*/ 1171503 w 5372098"/>
              <a:gd name="connsiteY3398" fmla="*/ 5758923 h 6857999"/>
              <a:gd name="connsiteX3399" fmla="*/ 1162533 w 5372098"/>
              <a:gd name="connsiteY3399" fmla="*/ 5757926 h 6857999"/>
              <a:gd name="connsiteX3400" fmla="*/ 1166025 w 5372098"/>
              <a:gd name="connsiteY3400" fmla="*/ 5766895 h 6857999"/>
              <a:gd name="connsiteX3401" fmla="*/ 1169509 w 5372098"/>
              <a:gd name="connsiteY3401" fmla="*/ 5773374 h 6857999"/>
              <a:gd name="connsiteX3402" fmla="*/ 1173002 w 5372098"/>
              <a:gd name="connsiteY3402" fmla="*/ 5778856 h 6857999"/>
              <a:gd name="connsiteX3403" fmla="*/ 1175988 w 5372098"/>
              <a:gd name="connsiteY3403" fmla="*/ 5782344 h 6857999"/>
              <a:gd name="connsiteX3404" fmla="*/ 1180474 w 5372098"/>
              <a:gd name="connsiteY3404" fmla="*/ 5783839 h 6857999"/>
              <a:gd name="connsiteX3405" fmla="*/ 1183465 w 5372098"/>
              <a:gd name="connsiteY3405" fmla="*/ 5784337 h 6857999"/>
              <a:gd name="connsiteX3406" fmla="*/ 1187450 w 5372098"/>
              <a:gd name="connsiteY3406" fmla="*/ 5783839 h 6857999"/>
              <a:gd name="connsiteX3407" fmla="*/ 1190938 w 5372098"/>
              <a:gd name="connsiteY3407" fmla="*/ 5782843 h 6857999"/>
              <a:gd name="connsiteX3408" fmla="*/ 1194923 w 5372098"/>
              <a:gd name="connsiteY3408" fmla="*/ 5780350 h 6857999"/>
              <a:gd name="connsiteX3409" fmla="*/ 1198413 w 5372098"/>
              <a:gd name="connsiteY3409" fmla="*/ 5778357 h 6857999"/>
              <a:gd name="connsiteX3410" fmla="*/ 1206386 w 5372098"/>
              <a:gd name="connsiteY3410" fmla="*/ 5771878 h 6857999"/>
              <a:gd name="connsiteX3411" fmla="*/ 1213862 w 5372098"/>
              <a:gd name="connsiteY3411" fmla="*/ 5765401 h 6857999"/>
              <a:gd name="connsiteX3412" fmla="*/ 1217849 w 5372098"/>
              <a:gd name="connsiteY3412" fmla="*/ 5763408 h 6857999"/>
              <a:gd name="connsiteX3413" fmla="*/ 1221833 w 5372098"/>
              <a:gd name="connsiteY3413" fmla="*/ 5760916 h 6857999"/>
              <a:gd name="connsiteX3414" fmla="*/ 1225321 w 5372098"/>
              <a:gd name="connsiteY3414" fmla="*/ 5775866 h 6857999"/>
              <a:gd name="connsiteX3415" fmla="*/ 1228810 w 5372098"/>
              <a:gd name="connsiteY3415" fmla="*/ 5788822 h 6857999"/>
              <a:gd name="connsiteX3416" fmla="*/ 1231300 w 5372098"/>
              <a:gd name="connsiteY3416" fmla="*/ 5794802 h 6857999"/>
              <a:gd name="connsiteX3417" fmla="*/ 1234291 w 5372098"/>
              <a:gd name="connsiteY3417" fmla="*/ 5800284 h 6857999"/>
              <a:gd name="connsiteX3418" fmla="*/ 1236782 w 5372098"/>
              <a:gd name="connsiteY3418" fmla="*/ 5805766 h 6857999"/>
              <a:gd name="connsiteX3419" fmla="*/ 1239772 w 5372098"/>
              <a:gd name="connsiteY3419" fmla="*/ 5810250 h 6857999"/>
              <a:gd name="connsiteX3420" fmla="*/ 1243260 w 5372098"/>
              <a:gd name="connsiteY3420" fmla="*/ 5814236 h 6857999"/>
              <a:gd name="connsiteX3421" fmla="*/ 1247244 w 5372098"/>
              <a:gd name="connsiteY3421" fmla="*/ 5818223 h 6857999"/>
              <a:gd name="connsiteX3422" fmla="*/ 1251231 w 5372098"/>
              <a:gd name="connsiteY3422" fmla="*/ 5821711 h 6857999"/>
              <a:gd name="connsiteX3423" fmla="*/ 1255716 w 5372098"/>
              <a:gd name="connsiteY3423" fmla="*/ 5825200 h 6857999"/>
              <a:gd name="connsiteX3424" fmla="*/ 1261197 w 5372098"/>
              <a:gd name="connsiteY3424" fmla="*/ 5828688 h 6857999"/>
              <a:gd name="connsiteX3425" fmla="*/ 1266680 w 5372098"/>
              <a:gd name="connsiteY3425" fmla="*/ 5831180 h 6857999"/>
              <a:gd name="connsiteX3426" fmla="*/ 1273159 w 5372098"/>
              <a:gd name="connsiteY3426" fmla="*/ 5834170 h 6857999"/>
              <a:gd name="connsiteX3427" fmla="*/ 1280131 w 5372098"/>
              <a:gd name="connsiteY3427" fmla="*/ 5836662 h 6857999"/>
              <a:gd name="connsiteX3428" fmla="*/ 1281629 w 5372098"/>
              <a:gd name="connsiteY3428" fmla="*/ 5842642 h 6857999"/>
              <a:gd name="connsiteX3429" fmla="*/ 1282125 w 5372098"/>
              <a:gd name="connsiteY3429" fmla="*/ 5848621 h 6857999"/>
              <a:gd name="connsiteX3430" fmla="*/ 1281629 w 5372098"/>
              <a:gd name="connsiteY3430" fmla="*/ 5854103 h 6857999"/>
              <a:gd name="connsiteX3431" fmla="*/ 1279138 w 5372098"/>
              <a:gd name="connsiteY3431" fmla="*/ 5859086 h 6857999"/>
              <a:gd name="connsiteX3432" fmla="*/ 1276647 w 5372098"/>
              <a:gd name="connsiteY3432" fmla="*/ 5863572 h 6857999"/>
              <a:gd name="connsiteX3433" fmla="*/ 1273159 w 5372098"/>
              <a:gd name="connsiteY3433" fmla="*/ 5867558 h 6857999"/>
              <a:gd name="connsiteX3434" fmla="*/ 1269170 w 5372098"/>
              <a:gd name="connsiteY3434" fmla="*/ 5872042 h 6857999"/>
              <a:gd name="connsiteX3435" fmla="*/ 1265186 w 5372098"/>
              <a:gd name="connsiteY3435" fmla="*/ 5875531 h 6857999"/>
              <a:gd name="connsiteX3436" fmla="*/ 1255716 w 5372098"/>
              <a:gd name="connsiteY3436" fmla="*/ 5883504 h 6857999"/>
              <a:gd name="connsiteX3437" fmla="*/ 1251231 w 5372098"/>
              <a:gd name="connsiteY3437" fmla="*/ 5887490 h 6857999"/>
              <a:gd name="connsiteX3438" fmla="*/ 1247745 w 5372098"/>
              <a:gd name="connsiteY3438" fmla="*/ 5891476 h 6857999"/>
              <a:gd name="connsiteX3439" fmla="*/ 1244257 w 5372098"/>
              <a:gd name="connsiteY3439" fmla="*/ 5895464 h 6857999"/>
              <a:gd name="connsiteX3440" fmla="*/ 1241767 w 5372098"/>
              <a:gd name="connsiteY3440" fmla="*/ 5899948 h 6857999"/>
              <a:gd name="connsiteX3441" fmla="*/ 1239772 w 5372098"/>
              <a:gd name="connsiteY3441" fmla="*/ 5905430 h 6857999"/>
              <a:gd name="connsiteX3442" fmla="*/ 1239273 w 5372098"/>
              <a:gd name="connsiteY3442" fmla="*/ 5910413 h 6857999"/>
              <a:gd name="connsiteX3443" fmla="*/ 1234291 w 5372098"/>
              <a:gd name="connsiteY3443" fmla="*/ 5911909 h 6857999"/>
              <a:gd name="connsiteX3444" fmla="*/ 1228810 w 5372098"/>
              <a:gd name="connsiteY3444" fmla="*/ 5913403 h 6857999"/>
              <a:gd name="connsiteX3445" fmla="*/ 1223828 w 5372098"/>
              <a:gd name="connsiteY3445" fmla="*/ 5913902 h 6857999"/>
              <a:gd name="connsiteX3446" fmla="*/ 1219342 w 5372098"/>
              <a:gd name="connsiteY3446" fmla="*/ 5913902 h 6857999"/>
              <a:gd name="connsiteX3447" fmla="*/ 1213862 w 5372098"/>
              <a:gd name="connsiteY3447" fmla="*/ 5913403 h 6857999"/>
              <a:gd name="connsiteX3448" fmla="*/ 1208877 w 5372098"/>
              <a:gd name="connsiteY3448" fmla="*/ 5911909 h 6857999"/>
              <a:gd name="connsiteX3449" fmla="*/ 1204392 w 5372098"/>
              <a:gd name="connsiteY3449" fmla="*/ 5910413 h 6857999"/>
              <a:gd name="connsiteX3450" fmla="*/ 1198911 w 5372098"/>
              <a:gd name="connsiteY3450" fmla="*/ 5907923 h 6857999"/>
              <a:gd name="connsiteX3451" fmla="*/ 1193930 w 5372098"/>
              <a:gd name="connsiteY3451" fmla="*/ 5905430 h 6857999"/>
              <a:gd name="connsiteX3452" fmla="*/ 1189445 w 5372098"/>
              <a:gd name="connsiteY3452" fmla="*/ 5901942 h 6857999"/>
              <a:gd name="connsiteX3453" fmla="*/ 1184460 w 5372098"/>
              <a:gd name="connsiteY3453" fmla="*/ 5897458 h 6857999"/>
              <a:gd name="connsiteX3454" fmla="*/ 1178979 w 5372098"/>
              <a:gd name="connsiteY3454" fmla="*/ 5891976 h 6857999"/>
              <a:gd name="connsiteX3455" fmla="*/ 1174496 w 5372098"/>
              <a:gd name="connsiteY3455" fmla="*/ 5886493 h 6857999"/>
              <a:gd name="connsiteX3456" fmla="*/ 1169509 w 5372098"/>
              <a:gd name="connsiteY3456" fmla="*/ 5879517 h 6857999"/>
              <a:gd name="connsiteX3457" fmla="*/ 1164034 w 5372098"/>
              <a:gd name="connsiteY3457" fmla="*/ 5872042 h 6857999"/>
              <a:gd name="connsiteX3458" fmla="*/ 1159545 w 5372098"/>
              <a:gd name="connsiteY3458" fmla="*/ 5863572 h 6857999"/>
              <a:gd name="connsiteX3459" fmla="*/ 1119187 w 5372098"/>
              <a:gd name="connsiteY3459" fmla="*/ 5891976 h 6857999"/>
              <a:gd name="connsiteX3460" fmla="*/ 1115198 w 5372098"/>
              <a:gd name="connsiteY3460" fmla="*/ 5887490 h 6857999"/>
              <a:gd name="connsiteX3461" fmla="*/ 1111708 w 5372098"/>
              <a:gd name="connsiteY3461" fmla="*/ 5883504 h 6857999"/>
              <a:gd name="connsiteX3462" fmla="*/ 1109218 w 5372098"/>
              <a:gd name="connsiteY3462" fmla="*/ 5879517 h 6857999"/>
              <a:gd name="connsiteX3463" fmla="*/ 1107722 w 5372098"/>
              <a:gd name="connsiteY3463" fmla="*/ 5876028 h 6857999"/>
              <a:gd name="connsiteX3464" fmla="*/ 1105731 w 5372098"/>
              <a:gd name="connsiteY3464" fmla="*/ 5872541 h 6857999"/>
              <a:gd name="connsiteX3465" fmla="*/ 1105230 w 5372098"/>
              <a:gd name="connsiteY3465" fmla="*/ 5869052 h 6857999"/>
              <a:gd name="connsiteX3466" fmla="*/ 1104237 w 5372098"/>
              <a:gd name="connsiteY3466" fmla="*/ 5863572 h 6857999"/>
              <a:gd name="connsiteX3467" fmla="*/ 1102738 w 5372098"/>
              <a:gd name="connsiteY3467" fmla="*/ 5857093 h 6857999"/>
              <a:gd name="connsiteX3468" fmla="*/ 1101246 w 5372098"/>
              <a:gd name="connsiteY3468" fmla="*/ 5851113 h 6857999"/>
              <a:gd name="connsiteX3469" fmla="*/ 1100247 w 5372098"/>
              <a:gd name="connsiteY3469" fmla="*/ 5847625 h 6857999"/>
              <a:gd name="connsiteX3470" fmla="*/ 1098254 w 5372098"/>
              <a:gd name="connsiteY3470" fmla="*/ 5844136 h 6857999"/>
              <a:gd name="connsiteX3471" fmla="*/ 1096262 w 5372098"/>
              <a:gd name="connsiteY3471" fmla="*/ 5840149 h 6857999"/>
              <a:gd name="connsiteX3472" fmla="*/ 1093273 w 5372098"/>
              <a:gd name="connsiteY3472" fmla="*/ 5836163 h 6857999"/>
              <a:gd name="connsiteX3473" fmla="*/ 1093273 w 5372098"/>
              <a:gd name="connsiteY3473" fmla="*/ 5841146 h 6857999"/>
              <a:gd name="connsiteX3474" fmla="*/ 1092775 w 5372098"/>
              <a:gd name="connsiteY3474" fmla="*/ 5846129 h 6857999"/>
              <a:gd name="connsiteX3475" fmla="*/ 1091278 w 5372098"/>
              <a:gd name="connsiteY3475" fmla="*/ 5851113 h 6857999"/>
              <a:gd name="connsiteX3476" fmla="*/ 1090281 w 5372098"/>
              <a:gd name="connsiteY3476" fmla="*/ 5855100 h 6857999"/>
              <a:gd name="connsiteX3477" fmla="*/ 1089286 w 5372098"/>
              <a:gd name="connsiteY3477" fmla="*/ 5858090 h 6857999"/>
              <a:gd name="connsiteX3478" fmla="*/ 1087294 w 5372098"/>
              <a:gd name="connsiteY3478" fmla="*/ 5861577 h 6857999"/>
              <a:gd name="connsiteX3479" fmla="*/ 1085798 w 5372098"/>
              <a:gd name="connsiteY3479" fmla="*/ 5864069 h 6857999"/>
              <a:gd name="connsiteX3480" fmla="*/ 1083305 w 5372098"/>
              <a:gd name="connsiteY3480" fmla="*/ 5867059 h 6857999"/>
              <a:gd name="connsiteX3481" fmla="*/ 1081316 w 5372098"/>
              <a:gd name="connsiteY3481" fmla="*/ 5868555 h 6857999"/>
              <a:gd name="connsiteX3482" fmla="*/ 1078822 w 5372098"/>
              <a:gd name="connsiteY3482" fmla="*/ 5870548 h 6857999"/>
              <a:gd name="connsiteX3483" fmla="*/ 1075830 w 5372098"/>
              <a:gd name="connsiteY3483" fmla="*/ 5871545 h 6857999"/>
              <a:gd name="connsiteX3484" fmla="*/ 1073341 w 5372098"/>
              <a:gd name="connsiteY3484" fmla="*/ 5872042 h 6857999"/>
              <a:gd name="connsiteX3485" fmla="*/ 1069852 w 5372098"/>
              <a:gd name="connsiteY3485" fmla="*/ 5872541 h 6857999"/>
              <a:gd name="connsiteX3486" fmla="*/ 1066861 w 5372098"/>
              <a:gd name="connsiteY3486" fmla="*/ 5872541 h 6857999"/>
              <a:gd name="connsiteX3487" fmla="*/ 1059886 w 5372098"/>
              <a:gd name="connsiteY3487" fmla="*/ 5872042 h 6857999"/>
              <a:gd name="connsiteX3488" fmla="*/ 1052413 w 5372098"/>
              <a:gd name="connsiteY3488" fmla="*/ 5869551 h 6857999"/>
              <a:gd name="connsiteX3489" fmla="*/ 1044938 w 5372098"/>
              <a:gd name="connsiteY3489" fmla="*/ 5866562 h 6857999"/>
              <a:gd name="connsiteX3490" fmla="*/ 1037463 w 5372098"/>
              <a:gd name="connsiteY3490" fmla="*/ 5861577 h 6857999"/>
              <a:gd name="connsiteX3491" fmla="*/ 1029492 w 5372098"/>
              <a:gd name="connsiteY3491" fmla="*/ 5856096 h 6857999"/>
              <a:gd name="connsiteX3492" fmla="*/ 1022011 w 5372098"/>
              <a:gd name="connsiteY3492" fmla="*/ 5849618 h 6857999"/>
              <a:gd name="connsiteX3493" fmla="*/ 1014040 w 5372098"/>
              <a:gd name="connsiteY3493" fmla="*/ 5842143 h 6857999"/>
              <a:gd name="connsiteX3494" fmla="*/ 1007067 w 5372098"/>
              <a:gd name="connsiteY3494" fmla="*/ 5834170 h 6857999"/>
              <a:gd name="connsiteX3495" fmla="*/ 1000587 w 5372098"/>
              <a:gd name="connsiteY3495" fmla="*/ 5825200 h 6857999"/>
              <a:gd name="connsiteX3496" fmla="*/ 1002582 w 5372098"/>
              <a:gd name="connsiteY3496" fmla="*/ 5821711 h 6857999"/>
              <a:gd name="connsiteX3497" fmla="*/ 1005572 w 5372098"/>
              <a:gd name="connsiteY3497" fmla="*/ 5819221 h 6857999"/>
              <a:gd name="connsiteX3498" fmla="*/ 1008062 w 5372098"/>
              <a:gd name="connsiteY3498" fmla="*/ 5818223 h 6857999"/>
              <a:gd name="connsiteX3499" fmla="*/ 1010057 w 5372098"/>
              <a:gd name="connsiteY3499" fmla="*/ 5818223 h 6857999"/>
              <a:gd name="connsiteX3500" fmla="*/ 1013044 w 5372098"/>
              <a:gd name="connsiteY3500" fmla="*/ 5818223 h 6857999"/>
              <a:gd name="connsiteX3501" fmla="*/ 1015536 w 5372098"/>
              <a:gd name="connsiteY3501" fmla="*/ 5819221 h 6857999"/>
              <a:gd name="connsiteX3502" fmla="*/ 1020521 w 5372098"/>
              <a:gd name="connsiteY3502" fmla="*/ 5822211 h 6857999"/>
              <a:gd name="connsiteX3503" fmla="*/ 1025005 w 5372098"/>
              <a:gd name="connsiteY3503" fmla="*/ 5825698 h 6857999"/>
              <a:gd name="connsiteX3504" fmla="*/ 1029986 w 5372098"/>
              <a:gd name="connsiteY3504" fmla="*/ 5828190 h 6857999"/>
              <a:gd name="connsiteX3505" fmla="*/ 1032480 w 5372098"/>
              <a:gd name="connsiteY3505" fmla="*/ 5829187 h 6857999"/>
              <a:gd name="connsiteX3506" fmla="*/ 1035474 w 5372098"/>
              <a:gd name="connsiteY3506" fmla="*/ 5829187 h 6857999"/>
              <a:gd name="connsiteX3507" fmla="*/ 1037463 w 5372098"/>
              <a:gd name="connsiteY3507" fmla="*/ 5829187 h 6857999"/>
              <a:gd name="connsiteX3508" fmla="*/ 1040453 w 5372098"/>
              <a:gd name="connsiteY3508" fmla="*/ 5827194 h 6857999"/>
              <a:gd name="connsiteX3509" fmla="*/ 1027498 w 5372098"/>
              <a:gd name="connsiteY3509" fmla="*/ 5810250 h 6857999"/>
              <a:gd name="connsiteX3510" fmla="*/ 1015536 w 5372098"/>
              <a:gd name="connsiteY3510" fmla="*/ 5792311 h 6857999"/>
              <a:gd name="connsiteX3511" fmla="*/ 1003080 w 5372098"/>
              <a:gd name="connsiteY3511" fmla="*/ 5774868 h 6857999"/>
              <a:gd name="connsiteX3512" fmla="*/ 991621 w 5372098"/>
              <a:gd name="connsiteY3512" fmla="*/ 5756929 h 6857999"/>
              <a:gd name="connsiteX3513" fmla="*/ 981657 w 5372098"/>
              <a:gd name="connsiteY3513" fmla="*/ 5738492 h 6857999"/>
              <a:gd name="connsiteX3514" fmla="*/ 971191 w 5372098"/>
              <a:gd name="connsiteY3514" fmla="*/ 5721050 h 6857999"/>
              <a:gd name="connsiteX3515" fmla="*/ 960723 w 5372098"/>
              <a:gd name="connsiteY3515" fmla="*/ 5702613 h 6857999"/>
              <a:gd name="connsiteX3516" fmla="*/ 951757 w 5372098"/>
              <a:gd name="connsiteY3516" fmla="*/ 5684672 h 6857999"/>
              <a:gd name="connsiteX3517" fmla="*/ 942787 w 5372098"/>
              <a:gd name="connsiteY3517" fmla="*/ 5666732 h 6857999"/>
              <a:gd name="connsiteX3518" fmla="*/ 934312 w 5372098"/>
              <a:gd name="connsiteY3518" fmla="*/ 5648294 h 6857999"/>
              <a:gd name="connsiteX3519" fmla="*/ 926341 w 5372098"/>
              <a:gd name="connsiteY3519" fmla="*/ 5629856 h 6857999"/>
              <a:gd name="connsiteX3520" fmla="*/ 918368 w 5372098"/>
              <a:gd name="connsiteY3520" fmla="*/ 5611418 h 6857999"/>
              <a:gd name="connsiteX3521" fmla="*/ 911392 w 5372098"/>
              <a:gd name="connsiteY3521" fmla="*/ 5593977 h 6857999"/>
              <a:gd name="connsiteX3522" fmla="*/ 904916 w 5372098"/>
              <a:gd name="connsiteY3522" fmla="*/ 5575539 h 6857999"/>
              <a:gd name="connsiteX3523" fmla="*/ 897940 w 5372098"/>
              <a:gd name="connsiteY3523" fmla="*/ 5557101 h 6857999"/>
              <a:gd name="connsiteX3524" fmla="*/ 891960 w 5372098"/>
              <a:gd name="connsiteY3524" fmla="*/ 5538662 h 6857999"/>
              <a:gd name="connsiteX3525" fmla="*/ 880497 w 5372098"/>
              <a:gd name="connsiteY3525" fmla="*/ 5503282 h 6857999"/>
              <a:gd name="connsiteX3526" fmla="*/ 870035 w 5372098"/>
              <a:gd name="connsiteY3526" fmla="*/ 5468399 h 6857999"/>
              <a:gd name="connsiteX3527" fmla="*/ 860565 w 5372098"/>
              <a:gd name="connsiteY3527" fmla="*/ 5434015 h 6857999"/>
              <a:gd name="connsiteX3528" fmla="*/ 852097 w 5372098"/>
              <a:gd name="connsiteY3528" fmla="*/ 5399630 h 6857999"/>
              <a:gd name="connsiteX3529" fmla="*/ 844123 w 5372098"/>
              <a:gd name="connsiteY3529" fmla="*/ 5367239 h 6857999"/>
              <a:gd name="connsiteX3530" fmla="*/ 837147 w 5372098"/>
              <a:gd name="connsiteY3530" fmla="*/ 5334350 h 6857999"/>
              <a:gd name="connsiteX3531" fmla="*/ 824192 w 5372098"/>
              <a:gd name="connsiteY3531" fmla="*/ 5273055 h 6857999"/>
              <a:gd name="connsiteX3532" fmla="*/ 814723 w 5372098"/>
              <a:gd name="connsiteY3532" fmla="*/ 5265580 h 6857999"/>
              <a:gd name="connsiteX3533" fmla="*/ 805257 w 5372098"/>
              <a:gd name="connsiteY3533" fmla="*/ 5258105 h 6857999"/>
              <a:gd name="connsiteX3534" fmla="*/ 795787 w 5372098"/>
              <a:gd name="connsiteY3534" fmla="*/ 5250132 h 6857999"/>
              <a:gd name="connsiteX3535" fmla="*/ 786816 w 5372098"/>
              <a:gd name="connsiteY3535" fmla="*/ 5241660 h 6857999"/>
              <a:gd name="connsiteX3536" fmla="*/ 782833 w 5372098"/>
              <a:gd name="connsiteY3536" fmla="*/ 5236677 h 6857999"/>
              <a:gd name="connsiteX3537" fmla="*/ 778347 w 5372098"/>
              <a:gd name="connsiteY3537" fmla="*/ 5230698 h 6857999"/>
              <a:gd name="connsiteX3538" fmla="*/ 773366 w 5372098"/>
              <a:gd name="connsiteY3538" fmla="*/ 5224219 h 6857999"/>
              <a:gd name="connsiteX3539" fmla="*/ 769380 w 5372098"/>
              <a:gd name="connsiteY3539" fmla="*/ 5218239 h 6857999"/>
              <a:gd name="connsiteX3540" fmla="*/ 764893 w 5372098"/>
              <a:gd name="connsiteY3540" fmla="*/ 5210267 h 6857999"/>
              <a:gd name="connsiteX3541" fmla="*/ 760909 w 5372098"/>
              <a:gd name="connsiteY3541" fmla="*/ 5202294 h 6857999"/>
              <a:gd name="connsiteX3542" fmla="*/ 756920 w 5372098"/>
              <a:gd name="connsiteY3542" fmla="*/ 5192825 h 6857999"/>
              <a:gd name="connsiteX3543" fmla="*/ 753434 w 5372098"/>
              <a:gd name="connsiteY3543" fmla="*/ 5182858 h 6857999"/>
              <a:gd name="connsiteX3544" fmla="*/ 757422 w 5372098"/>
              <a:gd name="connsiteY3544" fmla="*/ 5179868 h 6857999"/>
              <a:gd name="connsiteX3545" fmla="*/ 760909 w 5372098"/>
              <a:gd name="connsiteY3545" fmla="*/ 5176878 h 6857999"/>
              <a:gd name="connsiteX3546" fmla="*/ 763400 w 5372098"/>
              <a:gd name="connsiteY3546" fmla="*/ 5173391 h 6857999"/>
              <a:gd name="connsiteX3547" fmla="*/ 764893 w 5372098"/>
              <a:gd name="connsiteY3547" fmla="*/ 5168905 h 6857999"/>
              <a:gd name="connsiteX3548" fmla="*/ 766390 w 5372098"/>
              <a:gd name="connsiteY3548" fmla="*/ 5164420 h 6857999"/>
              <a:gd name="connsiteX3549" fmla="*/ 766390 w 5372098"/>
              <a:gd name="connsiteY3549" fmla="*/ 5158939 h 6857999"/>
              <a:gd name="connsiteX3550" fmla="*/ 765391 w 5372098"/>
              <a:gd name="connsiteY3550" fmla="*/ 5153955 h 6857999"/>
              <a:gd name="connsiteX3551" fmla="*/ 764394 w 5372098"/>
              <a:gd name="connsiteY3551" fmla="*/ 5148474 h 6857999"/>
              <a:gd name="connsiteX3552" fmla="*/ 766390 w 5372098"/>
              <a:gd name="connsiteY3552" fmla="*/ 5147478 h 6857999"/>
              <a:gd name="connsiteX3553" fmla="*/ 767885 w 5372098"/>
              <a:gd name="connsiteY3553" fmla="*/ 5148474 h 6857999"/>
              <a:gd name="connsiteX3554" fmla="*/ 769380 w 5372098"/>
              <a:gd name="connsiteY3554" fmla="*/ 5148972 h 6857999"/>
              <a:gd name="connsiteX3555" fmla="*/ 771371 w 5372098"/>
              <a:gd name="connsiteY3555" fmla="*/ 5149968 h 6857999"/>
              <a:gd name="connsiteX3556" fmla="*/ 774359 w 5372098"/>
              <a:gd name="connsiteY3556" fmla="*/ 5152958 h 6857999"/>
              <a:gd name="connsiteX3557" fmla="*/ 776852 w 5372098"/>
              <a:gd name="connsiteY3557" fmla="*/ 5157444 h 6857999"/>
              <a:gd name="connsiteX3558" fmla="*/ 782833 w 5372098"/>
              <a:gd name="connsiteY3558" fmla="*/ 5167909 h 6857999"/>
              <a:gd name="connsiteX3559" fmla="*/ 787814 w 5372098"/>
              <a:gd name="connsiteY3559" fmla="*/ 5178871 h 6857999"/>
              <a:gd name="connsiteX3560" fmla="*/ 791305 w 5372098"/>
              <a:gd name="connsiteY3560" fmla="*/ 5162926 h 6857999"/>
              <a:gd name="connsiteX3561" fmla="*/ 794295 w 5372098"/>
              <a:gd name="connsiteY3561" fmla="*/ 5148972 h 6857999"/>
              <a:gd name="connsiteX3562" fmla="*/ 795289 w 5372098"/>
              <a:gd name="connsiteY3562" fmla="*/ 5135517 h 6857999"/>
              <a:gd name="connsiteX3563" fmla="*/ 795787 w 5372098"/>
              <a:gd name="connsiteY3563" fmla="*/ 5123059 h 6857999"/>
              <a:gd name="connsiteX3564" fmla="*/ 795289 w 5372098"/>
              <a:gd name="connsiteY3564" fmla="*/ 5110600 h 6857999"/>
              <a:gd name="connsiteX3565" fmla="*/ 793792 w 5372098"/>
              <a:gd name="connsiteY3565" fmla="*/ 5098641 h 6857999"/>
              <a:gd name="connsiteX3566" fmla="*/ 791305 w 5372098"/>
              <a:gd name="connsiteY3566" fmla="*/ 5086682 h 6857999"/>
              <a:gd name="connsiteX3567" fmla="*/ 787814 w 5372098"/>
              <a:gd name="connsiteY3567" fmla="*/ 5073725 h 6857999"/>
              <a:gd name="connsiteX3568" fmla="*/ 783328 w 5372098"/>
              <a:gd name="connsiteY3568" fmla="*/ 5061266 h 6857999"/>
              <a:gd name="connsiteX3569" fmla="*/ 778347 w 5372098"/>
              <a:gd name="connsiteY3569" fmla="*/ 5047314 h 6857999"/>
              <a:gd name="connsiteX3570" fmla="*/ 764893 w 5372098"/>
              <a:gd name="connsiteY3570" fmla="*/ 5016916 h 6857999"/>
              <a:gd name="connsiteX3571" fmla="*/ 748451 w 5372098"/>
              <a:gd name="connsiteY3571" fmla="*/ 4981036 h 6857999"/>
              <a:gd name="connsiteX3572" fmla="*/ 729015 w 5372098"/>
              <a:gd name="connsiteY3572" fmla="*/ 4938180 h 6857999"/>
              <a:gd name="connsiteX3573" fmla="*/ 724530 w 5372098"/>
              <a:gd name="connsiteY3573" fmla="*/ 4939176 h 6857999"/>
              <a:gd name="connsiteX3574" fmla="*/ 722039 w 5372098"/>
              <a:gd name="connsiteY3574" fmla="*/ 4940672 h 6857999"/>
              <a:gd name="connsiteX3575" fmla="*/ 721044 w 5372098"/>
              <a:gd name="connsiteY3575" fmla="*/ 4941668 h 6857999"/>
              <a:gd name="connsiteX3576" fmla="*/ 718553 w 5372098"/>
              <a:gd name="connsiteY3576" fmla="*/ 4944658 h 6857999"/>
              <a:gd name="connsiteX3577" fmla="*/ 717553 w 5372098"/>
              <a:gd name="connsiteY3577" fmla="*/ 4947648 h 6857999"/>
              <a:gd name="connsiteX3578" fmla="*/ 717553 w 5372098"/>
              <a:gd name="connsiteY3578" fmla="*/ 4951634 h 6857999"/>
              <a:gd name="connsiteX3579" fmla="*/ 717553 w 5372098"/>
              <a:gd name="connsiteY3579" fmla="*/ 4956619 h 6857999"/>
              <a:gd name="connsiteX3580" fmla="*/ 719049 w 5372098"/>
              <a:gd name="connsiteY3580" fmla="*/ 4965588 h 6857999"/>
              <a:gd name="connsiteX3581" fmla="*/ 720548 w 5372098"/>
              <a:gd name="connsiteY3581" fmla="*/ 4974558 h 6857999"/>
              <a:gd name="connsiteX3582" fmla="*/ 720548 w 5372098"/>
              <a:gd name="connsiteY3582" fmla="*/ 4979541 h 6857999"/>
              <a:gd name="connsiteX3583" fmla="*/ 719548 w 5372098"/>
              <a:gd name="connsiteY3583" fmla="*/ 4983527 h 6857999"/>
              <a:gd name="connsiteX3584" fmla="*/ 718050 w 5372098"/>
              <a:gd name="connsiteY3584" fmla="*/ 4986019 h 6857999"/>
              <a:gd name="connsiteX3585" fmla="*/ 717056 w 5372098"/>
              <a:gd name="connsiteY3585" fmla="*/ 4988013 h 6857999"/>
              <a:gd name="connsiteX3586" fmla="*/ 715563 w 5372098"/>
              <a:gd name="connsiteY3586" fmla="*/ 4989009 h 6857999"/>
              <a:gd name="connsiteX3587" fmla="*/ 714068 w 5372098"/>
              <a:gd name="connsiteY3587" fmla="*/ 4990006 h 6857999"/>
              <a:gd name="connsiteX3588" fmla="*/ 711580 w 5372098"/>
              <a:gd name="connsiteY3588" fmla="*/ 4991002 h 6857999"/>
              <a:gd name="connsiteX3589" fmla="*/ 706592 w 5372098"/>
              <a:gd name="connsiteY3589" fmla="*/ 4991502 h 6857999"/>
              <a:gd name="connsiteX3590" fmla="*/ 706592 w 5372098"/>
              <a:gd name="connsiteY3590" fmla="*/ 4980537 h 6857999"/>
              <a:gd name="connsiteX3591" fmla="*/ 706592 w 5372098"/>
              <a:gd name="connsiteY3591" fmla="*/ 4972565 h 6857999"/>
              <a:gd name="connsiteX3592" fmla="*/ 706592 w 5372098"/>
              <a:gd name="connsiteY3592" fmla="*/ 4965588 h 6857999"/>
              <a:gd name="connsiteX3593" fmla="*/ 706592 w 5372098"/>
              <a:gd name="connsiteY3593" fmla="*/ 4960106 h 6857999"/>
              <a:gd name="connsiteX3594" fmla="*/ 705095 w 5372098"/>
              <a:gd name="connsiteY3594" fmla="*/ 4954626 h 6857999"/>
              <a:gd name="connsiteX3595" fmla="*/ 702107 w 5372098"/>
              <a:gd name="connsiteY3595" fmla="*/ 4947648 h 6857999"/>
              <a:gd name="connsiteX3596" fmla="*/ 696629 w 5372098"/>
              <a:gd name="connsiteY3596" fmla="*/ 4939675 h 6857999"/>
              <a:gd name="connsiteX3597" fmla="*/ 689653 w 5372098"/>
              <a:gd name="connsiteY3597" fmla="*/ 4929210 h 6857999"/>
              <a:gd name="connsiteX3598" fmla="*/ 691144 w 5372098"/>
              <a:gd name="connsiteY3598" fmla="*/ 4927716 h 6857999"/>
              <a:gd name="connsiteX3599" fmla="*/ 692640 w 5372098"/>
              <a:gd name="connsiteY3599" fmla="*/ 4926720 h 6857999"/>
              <a:gd name="connsiteX3600" fmla="*/ 694634 w 5372098"/>
              <a:gd name="connsiteY3600" fmla="*/ 4926220 h 6857999"/>
              <a:gd name="connsiteX3601" fmla="*/ 696629 w 5372098"/>
              <a:gd name="connsiteY3601" fmla="*/ 4926220 h 6857999"/>
              <a:gd name="connsiteX3602" fmla="*/ 699616 w 5372098"/>
              <a:gd name="connsiteY3602" fmla="*/ 4926220 h 6857999"/>
              <a:gd name="connsiteX3603" fmla="*/ 703103 w 5372098"/>
              <a:gd name="connsiteY3603" fmla="*/ 4927716 h 6857999"/>
              <a:gd name="connsiteX3604" fmla="*/ 706592 w 5372098"/>
              <a:gd name="connsiteY3604" fmla="*/ 4929210 h 6857999"/>
              <a:gd name="connsiteX3605" fmla="*/ 709582 w 5372098"/>
              <a:gd name="connsiteY3605" fmla="*/ 4930207 h 6857999"/>
              <a:gd name="connsiteX3606" fmla="*/ 713069 w 5372098"/>
              <a:gd name="connsiteY3606" fmla="*/ 4930706 h 6857999"/>
              <a:gd name="connsiteX3607" fmla="*/ 714565 w 5372098"/>
              <a:gd name="connsiteY3607" fmla="*/ 4930706 h 6857999"/>
              <a:gd name="connsiteX3608" fmla="*/ 716558 w 5372098"/>
              <a:gd name="connsiteY3608" fmla="*/ 4930207 h 6857999"/>
              <a:gd name="connsiteX3609" fmla="*/ 712573 w 5372098"/>
              <a:gd name="connsiteY3609" fmla="*/ 4925723 h 6857999"/>
              <a:gd name="connsiteX3610" fmla="*/ 709086 w 5372098"/>
              <a:gd name="connsiteY3610" fmla="*/ 4921735 h 6857999"/>
              <a:gd name="connsiteX3611" fmla="*/ 706093 w 5372098"/>
              <a:gd name="connsiteY3611" fmla="*/ 4916752 h 6857999"/>
              <a:gd name="connsiteX3612" fmla="*/ 703103 w 5372098"/>
              <a:gd name="connsiteY3612" fmla="*/ 4912766 h 6857999"/>
              <a:gd name="connsiteX3613" fmla="*/ 701610 w 5372098"/>
              <a:gd name="connsiteY3613" fmla="*/ 4908280 h 6857999"/>
              <a:gd name="connsiteX3614" fmla="*/ 699616 w 5372098"/>
              <a:gd name="connsiteY3614" fmla="*/ 4904294 h 6857999"/>
              <a:gd name="connsiteX3615" fmla="*/ 696629 w 5372098"/>
              <a:gd name="connsiteY3615" fmla="*/ 4895823 h 6857999"/>
              <a:gd name="connsiteX3616" fmla="*/ 695630 w 5372098"/>
              <a:gd name="connsiteY3616" fmla="*/ 4887352 h 6857999"/>
              <a:gd name="connsiteX3617" fmla="*/ 695630 w 5372098"/>
              <a:gd name="connsiteY3617" fmla="*/ 4878381 h 6857999"/>
              <a:gd name="connsiteX3618" fmla="*/ 695630 w 5372098"/>
              <a:gd name="connsiteY3618" fmla="*/ 4870408 h 6857999"/>
              <a:gd name="connsiteX3619" fmla="*/ 696127 w 5372098"/>
              <a:gd name="connsiteY3619" fmla="*/ 4861936 h 6857999"/>
              <a:gd name="connsiteX3620" fmla="*/ 696629 w 5372098"/>
              <a:gd name="connsiteY3620" fmla="*/ 4853466 h 6857999"/>
              <a:gd name="connsiteX3621" fmla="*/ 696629 w 5372098"/>
              <a:gd name="connsiteY3621" fmla="*/ 4845491 h 6857999"/>
              <a:gd name="connsiteX3622" fmla="*/ 696127 w 5372098"/>
              <a:gd name="connsiteY3622" fmla="*/ 4837021 h 6857999"/>
              <a:gd name="connsiteX3623" fmla="*/ 694634 w 5372098"/>
              <a:gd name="connsiteY3623" fmla="*/ 4828050 h 6857999"/>
              <a:gd name="connsiteX3624" fmla="*/ 693635 w 5372098"/>
              <a:gd name="connsiteY3624" fmla="*/ 4824064 h 6857999"/>
              <a:gd name="connsiteX3625" fmla="*/ 691642 w 5372098"/>
              <a:gd name="connsiteY3625" fmla="*/ 4820077 h 6857999"/>
              <a:gd name="connsiteX3626" fmla="*/ 690146 w 5372098"/>
              <a:gd name="connsiteY3626" fmla="*/ 4815592 h 6857999"/>
              <a:gd name="connsiteX3627" fmla="*/ 687655 w 5372098"/>
              <a:gd name="connsiteY3627" fmla="*/ 4811605 h 6857999"/>
              <a:gd name="connsiteX3628" fmla="*/ 684171 w 5372098"/>
              <a:gd name="connsiteY3628" fmla="*/ 4807121 h 6857999"/>
              <a:gd name="connsiteX3629" fmla="*/ 681178 w 5372098"/>
              <a:gd name="connsiteY3629" fmla="*/ 4803134 h 6857999"/>
              <a:gd name="connsiteX3630" fmla="*/ 677195 w 5372098"/>
              <a:gd name="connsiteY3630" fmla="*/ 4799147 h 6857999"/>
              <a:gd name="connsiteX3631" fmla="*/ 672708 w 5372098"/>
              <a:gd name="connsiteY3631" fmla="*/ 4794663 h 6857999"/>
              <a:gd name="connsiteX3632" fmla="*/ 671209 w 5372098"/>
              <a:gd name="connsiteY3632" fmla="*/ 4786191 h 6857999"/>
              <a:gd name="connsiteX3633" fmla="*/ 671209 w 5372098"/>
              <a:gd name="connsiteY3633" fmla="*/ 4781208 h 6857999"/>
              <a:gd name="connsiteX3634" fmla="*/ 671711 w 5372098"/>
              <a:gd name="connsiteY3634" fmla="*/ 4779713 h 6857999"/>
              <a:gd name="connsiteX3635" fmla="*/ 672208 w 5372098"/>
              <a:gd name="connsiteY3635" fmla="*/ 4778219 h 6857999"/>
              <a:gd name="connsiteX3636" fmla="*/ 673207 w 5372098"/>
              <a:gd name="connsiteY3636" fmla="*/ 4777220 h 6857999"/>
              <a:gd name="connsiteX3637" fmla="*/ 674701 w 5372098"/>
              <a:gd name="connsiteY3637" fmla="*/ 4777220 h 6857999"/>
              <a:gd name="connsiteX3638" fmla="*/ 677195 w 5372098"/>
              <a:gd name="connsiteY3638" fmla="*/ 4777220 h 6857999"/>
              <a:gd name="connsiteX3639" fmla="*/ 680682 w 5372098"/>
              <a:gd name="connsiteY3639" fmla="*/ 4778716 h 6857999"/>
              <a:gd name="connsiteX3640" fmla="*/ 684171 w 5372098"/>
              <a:gd name="connsiteY3640" fmla="*/ 4781208 h 6857999"/>
              <a:gd name="connsiteX3641" fmla="*/ 688158 w 5372098"/>
              <a:gd name="connsiteY3641" fmla="*/ 4784198 h 6857999"/>
              <a:gd name="connsiteX3642" fmla="*/ 695630 w 5372098"/>
              <a:gd name="connsiteY3642" fmla="*/ 4789679 h 6857999"/>
              <a:gd name="connsiteX3643" fmla="*/ 699117 w 5372098"/>
              <a:gd name="connsiteY3643" fmla="*/ 4792171 h 6857999"/>
              <a:gd name="connsiteX3644" fmla="*/ 702107 w 5372098"/>
              <a:gd name="connsiteY3644" fmla="*/ 4793168 h 6857999"/>
              <a:gd name="connsiteX3645" fmla="*/ 703103 w 5372098"/>
              <a:gd name="connsiteY3645" fmla="*/ 4793168 h 6857999"/>
              <a:gd name="connsiteX3646" fmla="*/ 703603 w 5372098"/>
              <a:gd name="connsiteY3646" fmla="*/ 4793168 h 6857999"/>
              <a:gd name="connsiteX3647" fmla="*/ 704099 w 5372098"/>
              <a:gd name="connsiteY3647" fmla="*/ 4792171 h 6857999"/>
              <a:gd name="connsiteX3648" fmla="*/ 705095 w 5372098"/>
              <a:gd name="connsiteY3648" fmla="*/ 4791174 h 6857999"/>
              <a:gd name="connsiteX3649" fmla="*/ 704099 w 5372098"/>
              <a:gd name="connsiteY3649" fmla="*/ 4787188 h 6857999"/>
              <a:gd name="connsiteX3650" fmla="*/ 702605 w 5372098"/>
              <a:gd name="connsiteY3650" fmla="*/ 4780709 h 6857999"/>
              <a:gd name="connsiteX3651" fmla="*/ 704099 w 5372098"/>
              <a:gd name="connsiteY3651" fmla="*/ 4780709 h 6857999"/>
              <a:gd name="connsiteX3652" fmla="*/ 706093 w 5372098"/>
              <a:gd name="connsiteY3652" fmla="*/ 4781208 h 6857999"/>
              <a:gd name="connsiteX3653" fmla="*/ 709582 w 5372098"/>
              <a:gd name="connsiteY3653" fmla="*/ 4782205 h 6857999"/>
              <a:gd name="connsiteX3654" fmla="*/ 712573 w 5372098"/>
              <a:gd name="connsiteY3654" fmla="*/ 4785195 h 6857999"/>
              <a:gd name="connsiteX3655" fmla="*/ 714565 w 5372098"/>
              <a:gd name="connsiteY3655" fmla="*/ 4789181 h 6857999"/>
              <a:gd name="connsiteX3656" fmla="*/ 717553 w 5372098"/>
              <a:gd name="connsiteY3656" fmla="*/ 4793667 h 6857999"/>
              <a:gd name="connsiteX3657" fmla="*/ 719548 w 5372098"/>
              <a:gd name="connsiteY3657" fmla="*/ 4799147 h 6857999"/>
              <a:gd name="connsiteX3658" fmla="*/ 724530 w 5372098"/>
              <a:gd name="connsiteY3658" fmla="*/ 4811605 h 6857999"/>
              <a:gd name="connsiteX3659" fmla="*/ 733005 w 5372098"/>
              <a:gd name="connsiteY3659" fmla="*/ 4839014 h 6857999"/>
              <a:gd name="connsiteX3660" fmla="*/ 736988 w 5372098"/>
              <a:gd name="connsiteY3660" fmla="*/ 4850973 h 6857999"/>
              <a:gd name="connsiteX3661" fmla="*/ 739978 w 5372098"/>
              <a:gd name="connsiteY3661" fmla="*/ 4856953 h 6857999"/>
              <a:gd name="connsiteX3662" fmla="*/ 741972 w 5372098"/>
              <a:gd name="connsiteY3662" fmla="*/ 4861438 h 6857999"/>
              <a:gd name="connsiteX3663" fmla="*/ 745957 w 5372098"/>
              <a:gd name="connsiteY3663" fmla="*/ 4858946 h 6857999"/>
              <a:gd name="connsiteX3664" fmla="*/ 748945 w 5372098"/>
              <a:gd name="connsiteY3664" fmla="*/ 4856953 h 6857999"/>
              <a:gd name="connsiteX3665" fmla="*/ 751442 w 5372098"/>
              <a:gd name="connsiteY3665" fmla="*/ 4854462 h 6857999"/>
              <a:gd name="connsiteX3666" fmla="*/ 753434 w 5372098"/>
              <a:gd name="connsiteY3666" fmla="*/ 4851472 h 6857999"/>
              <a:gd name="connsiteX3667" fmla="*/ 754927 w 5372098"/>
              <a:gd name="connsiteY3667" fmla="*/ 4848980 h 6857999"/>
              <a:gd name="connsiteX3668" fmla="*/ 755921 w 5372098"/>
              <a:gd name="connsiteY3668" fmla="*/ 4845491 h 6857999"/>
              <a:gd name="connsiteX3669" fmla="*/ 756424 w 5372098"/>
              <a:gd name="connsiteY3669" fmla="*/ 4842004 h 6857999"/>
              <a:gd name="connsiteX3670" fmla="*/ 756424 w 5372098"/>
              <a:gd name="connsiteY3670" fmla="*/ 4838515 h 6857999"/>
              <a:gd name="connsiteX3671" fmla="*/ 755921 w 5372098"/>
              <a:gd name="connsiteY3671" fmla="*/ 4831040 h 6857999"/>
              <a:gd name="connsiteX3672" fmla="*/ 753933 w 5372098"/>
              <a:gd name="connsiteY3672" fmla="*/ 4823566 h 6857999"/>
              <a:gd name="connsiteX3673" fmla="*/ 750940 w 5372098"/>
              <a:gd name="connsiteY3673" fmla="*/ 4815094 h 6857999"/>
              <a:gd name="connsiteX3674" fmla="*/ 747452 w 5372098"/>
              <a:gd name="connsiteY3674" fmla="*/ 4807121 h 6857999"/>
              <a:gd name="connsiteX3675" fmla="*/ 738482 w 5372098"/>
              <a:gd name="connsiteY3675" fmla="*/ 4789679 h 6857999"/>
              <a:gd name="connsiteX3676" fmla="*/ 730510 w 5372098"/>
              <a:gd name="connsiteY3676" fmla="*/ 4772736 h 6857999"/>
              <a:gd name="connsiteX3677" fmla="*/ 728020 w 5372098"/>
              <a:gd name="connsiteY3677" fmla="*/ 4764764 h 6857999"/>
              <a:gd name="connsiteX3678" fmla="*/ 725526 w 5372098"/>
              <a:gd name="connsiteY3678" fmla="*/ 4757288 h 6857999"/>
              <a:gd name="connsiteX3679" fmla="*/ 723535 w 5372098"/>
              <a:gd name="connsiteY3679" fmla="*/ 4749813 h 6857999"/>
              <a:gd name="connsiteX3680" fmla="*/ 723535 w 5372098"/>
              <a:gd name="connsiteY3680" fmla="*/ 4746324 h 6857999"/>
              <a:gd name="connsiteX3681" fmla="*/ 723535 w 5372098"/>
              <a:gd name="connsiteY3681" fmla="*/ 4743335 h 6857999"/>
              <a:gd name="connsiteX3682" fmla="*/ 731010 w 5372098"/>
              <a:gd name="connsiteY3682" fmla="*/ 4751309 h 6857999"/>
              <a:gd name="connsiteX3683" fmla="*/ 736491 w 5372098"/>
              <a:gd name="connsiteY3683" fmla="*/ 4756789 h 6857999"/>
              <a:gd name="connsiteX3684" fmla="*/ 738482 w 5372098"/>
              <a:gd name="connsiteY3684" fmla="*/ 4758285 h 6857999"/>
              <a:gd name="connsiteX3685" fmla="*/ 740974 w 5372098"/>
              <a:gd name="connsiteY3685" fmla="*/ 4758783 h 6857999"/>
              <a:gd name="connsiteX3686" fmla="*/ 742471 w 5372098"/>
              <a:gd name="connsiteY3686" fmla="*/ 4759282 h 6857999"/>
              <a:gd name="connsiteX3687" fmla="*/ 743964 w 5372098"/>
              <a:gd name="connsiteY3687" fmla="*/ 4758783 h 6857999"/>
              <a:gd name="connsiteX3688" fmla="*/ 744959 w 5372098"/>
              <a:gd name="connsiteY3688" fmla="*/ 4758285 h 6857999"/>
              <a:gd name="connsiteX3689" fmla="*/ 745957 w 5372098"/>
              <a:gd name="connsiteY3689" fmla="*/ 4757288 h 6857999"/>
              <a:gd name="connsiteX3690" fmla="*/ 747950 w 5372098"/>
              <a:gd name="connsiteY3690" fmla="*/ 4753800 h 6857999"/>
              <a:gd name="connsiteX3691" fmla="*/ 748945 w 5372098"/>
              <a:gd name="connsiteY3691" fmla="*/ 4749316 h 6857999"/>
              <a:gd name="connsiteX3692" fmla="*/ 749447 w 5372098"/>
              <a:gd name="connsiteY3692" fmla="*/ 4743335 h 6857999"/>
              <a:gd name="connsiteX3693" fmla="*/ 751442 w 5372098"/>
              <a:gd name="connsiteY3693" fmla="*/ 4732372 h 6857999"/>
              <a:gd name="connsiteX3694" fmla="*/ 752437 w 5372098"/>
              <a:gd name="connsiteY3694" fmla="*/ 4727389 h 6857999"/>
              <a:gd name="connsiteX3695" fmla="*/ 753933 w 5372098"/>
              <a:gd name="connsiteY3695" fmla="*/ 4722903 h 6857999"/>
              <a:gd name="connsiteX3696" fmla="*/ 754927 w 5372098"/>
              <a:gd name="connsiteY3696" fmla="*/ 4720910 h 6857999"/>
              <a:gd name="connsiteX3697" fmla="*/ 756424 w 5372098"/>
              <a:gd name="connsiteY3697" fmla="*/ 4719914 h 6857999"/>
              <a:gd name="connsiteX3698" fmla="*/ 757422 w 5372098"/>
              <a:gd name="connsiteY3698" fmla="*/ 4719416 h 6857999"/>
              <a:gd name="connsiteX3699" fmla="*/ 759417 w 5372098"/>
              <a:gd name="connsiteY3699" fmla="*/ 4718917 h 6857999"/>
              <a:gd name="connsiteX3700" fmla="*/ 761405 w 5372098"/>
              <a:gd name="connsiteY3700" fmla="*/ 4718917 h 6857999"/>
              <a:gd name="connsiteX3701" fmla="*/ 763896 w 5372098"/>
              <a:gd name="connsiteY3701" fmla="*/ 4719416 h 6857999"/>
              <a:gd name="connsiteX3702" fmla="*/ 766390 w 5372098"/>
              <a:gd name="connsiteY3702" fmla="*/ 4720910 h 6857999"/>
              <a:gd name="connsiteX3703" fmla="*/ 769380 w 5372098"/>
              <a:gd name="connsiteY3703" fmla="*/ 4722903 h 6857999"/>
              <a:gd name="connsiteX3704" fmla="*/ 764394 w 5372098"/>
              <a:gd name="connsiteY3704" fmla="*/ 4709449 h 6857999"/>
              <a:gd name="connsiteX3705" fmla="*/ 759910 w 5372098"/>
              <a:gd name="connsiteY3705" fmla="*/ 4697987 h 6857999"/>
              <a:gd name="connsiteX3706" fmla="*/ 755427 w 5372098"/>
              <a:gd name="connsiteY3706" fmla="*/ 4688518 h 6857999"/>
              <a:gd name="connsiteX3707" fmla="*/ 750940 w 5372098"/>
              <a:gd name="connsiteY3707" fmla="*/ 4680048 h 6857999"/>
              <a:gd name="connsiteX3708" fmla="*/ 741972 w 5372098"/>
              <a:gd name="connsiteY3708" fmla="*/ 4666094 h 6857999"/>
              <a:gd name="connsiteX3709" fmla="*/ 734993 w 5372098"/>
              <a:gd name="connsiteY3709" fmla="*/ 4654633 h 6857999"/>
              <a:gd name="connsiteX3710" fmla="*/ 732502 w 5372098"/>
              <a:gd name="connsiteY3710" fmla="*/ 4649152 h 6857999"/>
              <a:gd name="connsiteX3711" fmla="*/ 730015 w 5372098"/>
              <a:gd name="connsiteY3711" fmla="*/ 4643670 h 6857999"/>
              <a:gd name="connsiteX3712" fmla="*/ 729015 w 5372098"/>
              <a:gd name="connsiteY3712" fmla="*/ 4638687 h 6857999"/>
              <a:gd name="connsiteX3713" fmla="*/ 728020 w 5372098"/>
              <a:gd name="connsiteY3713" fmla="*/ 4632707 h 6857999"/>
              <a:gd name="connsiteX3714" fmla="*/ 728020 w 5372098"/>
              <a:gd name="connsiteY3714" fmla="*/ 4626229 h 6857999"/>
              <a:gd name="connsiteX3715" fmla="*/ 729015 w 5372098"/>
              <a:gd name="connsiteY3715" fmla="*/ 4618753 h 6857999"/>
              <a:gd name="connsiteX3716" fmla="*/ 730510 w 5372098"/>
              <a:gd name="connsiteY3716" fmla="*/ 4610282 h 6857999"/>
              <a:gd name="connsiteX3717" fmla="*/ 733501 w 5372098"/>
              <a:gd name="connsiteY3717" fmla="*/ 4600316 h 6857999"/>
              <a:gd name="connsiteX3718" fmla="*/ 732003 w 5372098"/>
              <a:gd name="connsiteY3718" fmla="*/ 4595333 h 6857999"/>
              <a:gd name="connsiteX3719" fmla="*/ 730015 w 5372098"/>
              <a:gd name="connsiteY3719" fmla="*/ 4589851 h 6857999"/>
              <a:gd name="connsiteX3720" fmla="*/ 728020 w 5372098"/>
              <a:gd name="connsiteY3720" fmla="*/ 4585864 h 6857999"/>
              <a:gd name="connsiteX3721" fmla="*/ 726025 w 5372098"/>
              <a:gd name="connsiteY3721" fmla="*/ 4581878 h 6857999"/>
              <a:gd name="connsiteX3722" fmla="*/ 723535 w 5372098"/>
              <a:gd name="connsiteY3722" fmla="*/ 4578389 h 6857999"/>
              <a:gd name="connsiteX3723" fmla="*/ 721541 w 5372098"/>
              <a:gd name="connsiteY3723" fmla="*/ 4575898 h 6857999"/>
              <a:gd name="connsiteX3724" fmla="*/ 716558 w 5372098"/>
              <a:gd name="connsiteY3724" fmla="*/ 4570914 h 6857999"/>
              <a:gd name="connsiteX3725" fmla="*/ 711074 w 5372098"/>
              <a:gd name="connsiteY3725" fmla="*/ 4568423 h 6857999"/>
              <a:gd name="connsiteX3726" fmla="*/ 705597 w 5372098"/>
              <a:gd name="connsiteY3726" fmla="*/ 4565433 h 6857999"/>
              <a:gd name="connsiteX3727" fmla="*/ 694634 w 5372098"/>
              <a:gd name="connsiteY3727" fmla="*/ 4560948 h 6857999"/>
              <a:gd name="connsiteX3728" fmla="*/ 692144 w 5372098"/>
              <a:gd name="connsiteY3728" fmla="*/ 4561447 h 6857999"/>
              <a:gd name="connsiteX3729" fmla="*/ 690146 w 5372098"/>
              <a:gd name="connsiteY3729" fmla="*/ 4562941 h 6857999"/>
              <a:gd name="connsiteX3730" fmla="*/ 688654 w 5372098"/>
              <a:gd name="connsiteY3730" fmla="*/ 4565433 h 6857999"/>
              <a:gd name="connsiteX3731" fmla="*/ 687159 w 5372098"/>
              <a:gd name="connsiteY3731" fmla="*/ 4568423 h 6857999"/>
              <a:gd name="connsiteX3732" fmla="*/ 686659 w 5372098"/>
              <a:gd name="connsiteY3732" fmla="*/ 4571912 h 6857999"/>
              <a:gd name="connsiteX3733" fmla="*/ 686163 w 5372098"/>
              <a:gd name="connsiteY3733" fmla="*/ 4575898 h 6857999"/>
              <a:gd name="connsiteX3734" fmla="*/ 686659 w 5372098"/>
              <a:gd name="connsiteY3734" fmla="*/ 4584868 h 6857999"/>
              <a:gd name="connsiteX3735" fmla="*/ 687655 w 5372098"/>
              <a:gd name="connsiteY3735" fmla="*/ 4594336 h 6857999"/>
              <a:gd name="connsiteX3736" fmla="*/ 690146 w 5372098"/>
              <a:gd name="connsiteY3736" fmla="*/ 4604801 h 6857999"/>
              <a:gd name="connsiteX3737" fmla="*/ 691642 w 5372098"/>
              <a:gd name="connsiteY3737" fmla="*/ 4608788 h 6857999"/>
              <a:gd name="connsiteX3738" fmla="*/ 693635 w 5372098"/>
              <a:gd name="connsiteY3738" fmla="*/ 4613271 h 6857999"/>
              <a:gd name="connsiteX3739" fmla="*/ 695630 w 5372098"/>
              <a:gd name="connsiteY3739" fmla="*/ 4616760 h 6857999"/>
              <a:gd name="connsiteX3740" fmla="*/ 698118 w 5372098"/>
              <a:gd name="connsiteY3740" fmla="*/ 4620249 h 6857999"/>
              <a:gd name="connsiteX3741" fmla="*/ 694136 w 5372098"/>
              <a:gd name="connsiteY3741" fmla="*/ 4617259 h 6857999"/>
              <a:gd name="connsiteX3742" fmla="*/ 690146 w 5372098"/>
              <a:gd name="connsiteY3742" fmla="*/ 4614268 h 6857999"/>
              <a:gd name="connsiteX3743" fmla="*/ 687159 w 5372098"/>
              <a:gd name="connsiteY3743" fmla="*/ 4610781 h 6857999"/>
              <a:gd name="connsiteX3744" fmla="*/ 684666 w 5372098"/>
              <a:gd name="connsiteY3744" fmla="*/ 4606794 h 6857999"/>
              <a:gd name="connsiteX3745" fmla="*/ 682677 w 5372098"/>
              <a:gd name="connsiteY3745" fmla="*/ 4601811 h 6857999"/>
              <a:gd name="connsiteX3746" fmla="*/ 680682 w 5372098"/>
              <a:gd name="connsiteY3746" fmla="*/ 4596827 h 6857999"/>
              <a:gd name="connsiteX3747" fmla="*/ 679683 w 5372098"/>
              <a:gd name="connsiteY3747" fmla="*/ 4591844 h 6857999"/>
              <a:gd name="connsiteX3748" fmla="*/ 678688 w 5372098"/>
              <a:gd name="connsiteY3748" fmla="*/ 4585864 h 6857999"/>
              <a:gd name="connsiteX3749" fmla="*/ 678192 w 5372098"/>
              <a:gd name="connsiteY3749" fmla="*/ 4573406 h 6857999"/>
              <a:gd name="connsiteX3750" fmla="*/ 678192 w 5372098"/>
              <a:gd name="connsiteY3750" fmla="*/ 4560450 h 6857999"/>
              <a:gd name="connsiteX3751" fmla="*/ 679185 w 5372098"/>
              <a:gd name="connsiteY3751" fmla="*/ 4545500 h 6857999"/>
              <a:gd name="connsiteX3752" fmla="*/ 680682 w 5372098"/>
              <a:gd name="connsiteY3752" fmla="*/ 4529055 h 6857999"/>
              <a:gd name="connsiteX3753" fmla="*/ 684171 w 5372098"/>
              <a:gd name="connsiteY3753" fmla="*/ 4495667 h 6857999"/>
              <a:gd name="connsiteX3754" fmla="*/ 686163 w 5372098"/>
              <a:gd name="connsiteY3754" fmla="*/ 4477728 h 6857999"/>
              <a:gd name="connsiteX3755" fmla="*/ 687159 w 5372098"/>
              <a:gd name="connsiteY3755" fmla="*/ 4459290 h 6857999"/>
              <a:gd name="connsiteX3756" fmla="*/ 687655 w 5372098"/>
              <a:gd name="connsiteY3756" fmla="*/ 4441350 h 6857999"/>
              <a:gd name="connsiteX3757" fmla="*/ 687159 w 5372098"/>
              <a:gd name="connsiteY3757" fmla="*/ 4422912 h 6857999"/>
              <a:gd name="connsiteX3758" fmla="*/ 686659 w 5372098"/>
              <a:gd name="connsiteY3758" fmla="*/ 4413443 h 6857999"/>
              <a:gd name="connsiteX3759" fmla="*/ 685164 w 5372098"/>
              <a:gd name="connsiteY3759" fmla="*/ 4403975 h 6857999"/>
              <a:gd name="connsiteX3760" fmla="*/ 684171 w 5372098"/>
              <a:gd name="connsiteY3760" fmla="*/ 4394506 h 6857999"/>
              <a:gd name="connsiteX3761" fmla="*/ 682677 w 5372098"/>
              <a:gd name="connsiteY3761" fmla="*/ 4385537 h 6857999"/>
              <a:gd name="connsiteX3762" fmla="*/ 688654 w 5372098"/>
              <a:gd name="connsiteY3762" fmla="*/ 4389523 h 6857999"/>
              <a:gd name="connsiteX3763" fmla="*/ 694136 w 5372098"/>
              <a:gd name="connsiteY3763" fmla="*/ 4393510 h 6857999"/>
              <a:gd name="connsiteX3764" fmla="*/ 699117 w 5372098"/>
              <a:gd name="connsiteY3764" fmla="*/ 4398992 h 6857999"/>
              <a:gd name="connsiteX3765" fmla="*/ 704099 w 5372098"/>
              <a:gd name="connsiteY3765" fmla="*/ 4403975 h 6857999"/>
              <a:gd name="connsiteX3766" fmla="*/ 708086 w 5372098"/>
              <a:gd name="connsiteY3766" fmla="*/ 4409457 h 6857999"/>
              <a:gd name="connsiteX3767" fmla="*/ 712573 w 5372098"/>
              <a:gd name="connsiteY3767" fmla="*/ 4415936 h 6857999"/>
              <a:gd name="connsiteX3768" fmla="*/ 715563 w 5372098"/>
              <a:gd name="connsiteY3768" fmla="*/ 4422912 h 6857999"/>
              <a:gd name="connsiteX3769" fmla="*/ 718553 w 5372098"/>
              <a:gd name="connsiteY3769" fmla="*/ 4429888 h 6857999"/>
              <a:gd name="connsiteX3770" fmla="*/ 721541 w 5372098"/>
              <a:gd name="connsiteY3770" fmla="*/ 4436864 h 6857999"/>
              <a:gd name="connsiteX3771" fmla="*/ 723535 w 5372098"/>
              <a:gd name="connsiteY3771" fmla="*/ 4445336 h 6857999"/>
              <a:gd name="connsiteX3772" fmla="*/ 728519 w 5372098"/>
              <a:gd name="connsiteY3772" fmla="*/ 4461781 h 6857999"/>
              <a:gd name="connsiteX3773" fmla="*/ 732502 w 5372098"/>
              <a:gd name="connsiteY3773" fmla="*/ 4478724 h 6857999"/>
              <a:gd name="connsiteX3774" fmla="*/ 735991 w 5372098"/>
              <a:gd name="connsiteY3774" fmla="*/ 4497162 h 6857999"/>
              <a:gd name="connsiteX3775" fmla="*/ 739479 w 5372098"/>
              <a:gd name="connsiteY3775" fmla="*/ 4516099 h 6857999"/>
              <a:gd name="connsiteX3776" fmla="*/ 743465 w 5372098"/>
              <a:gd name="connsiteY3776" fmla="*/ 4535035 h 6857999"/>
              <a:gd name="connsiteX3777" fmla="*/ 747950 w 5372098"/>
              <a:gd name="connsiteY3777" fmla="*/ 4554469 h 6857999"/>
              <a:gd name="connsiteX3778" fmla="*/ 753434 w 5372098"/>
              <a:gd name="connsiteY3778" fmla="*/ 4573406 h 6857999"/>
              <a:gd name="connsiteX3779" fmla="*/ 756920 w 5372098"/>
              <a:gd name="connsiteY3779" fmla="*/ 4582375 h 6857999"/>
              <a:gd name="connsiteX3780" fmla="*/ 760909 w 5372098"/>
              <a:gd name="connsiteY3780" fmla="*/ 4592343 h 6857999"/>
              <a:gd name="connsiteX3781" fmla="*/ 764893 w 5372098"/>
              <a:gd name="connsiteY3781" fmla="*/ 4601312 h 6857999"/>
              <a:gd name="connsiteX3782" fmla="*/ 769380 w 5372098"/>
              <a:gd name="connsiteY3782" fmla="*/ 4610282 h 6857999"/>
              <a:gd name="connsiteX3783" fmla="*/ 774861 w 5372098"/>
              <a:gd name="connsiteY3783" fmla="*/ 4619253 h 6857999"/>
              <a:gd name="connsiteX3784" fmla="*/ 779843 w 5372098"/>
              <a:gd name="connsiteY3784" fmla="*/ 4627723 h 6857999"/>
              <a:gd name="connsiteX3785" fmla="*/ 786320 w 5372098"/>
              <a:gd name="connsiteY3785" fmla="*/ 4635697 h 6857999"/>
              <a:gd name="connsiteX3786" fmla="*/ 793294 w 5372098"/>
              <a:gd name="connsiteY3786" fmla="*/ 4643670 h 6857999"/>
              <a:gd name="connsiteX3787" fmla="*/ 791305 w 5372098"/>
              <a:gd name="connsiteY3787" fmla="*/ 4650149 h 6857999"/>
              <a:gd name="connsiteX3788" fmla="*/ 790804 w 5372098"/>
              <a:gd name="connsiteY3788" fmla="*/ 4655629 h 6857999"/>
              <a:gd name="connsiteX3789" fmla="*/ 790306 w 5372098"/>
              <a:gd name="connsiteY3789" fmla="*/ 4661610 h 6857999"/>
              <a:gd name="connsiteX3790" fmla="*/ 789809 w 5372098"/>
              <a:gd name="connsiteY3790" fmla="*/ 4666593 h 6857999"/>
              <a:gd name="connsiteX3791" fmla="*/ 790306 w 5372098"/>
              <a:gd name="connsiteY3791" fmla="*/ 4671077 h 6857999"/>
              <a:gd name="connsiteX3792" fmla="*/ 790804 w 5372098"/>
              <a:gd name="connsiteY3792" fmla="*/ 4676062 h 6857999"/>
              <a:gd name="connsiteX3793" fmla="*/ 791305 w 5372098"/>
              <a:gd name="connsiteY3793" fmla="*/ 4680048 h 6857999"/>
              <a:gd name="connsiteX3794" fmla="*/ 792299 w 5372098"/>
              <a:gd name="connsiteY3794" fmla="*/ 4684035 h 6857999"/>
              <a:gd name="connsiteX3795" fmla="*/ 795787 w 5372098"/>
              <a:gd name="connsiteY3795" fmla="*/ 4691011 h 6857999"/>
              <a:gd name="connsiteX3796" fmla="*/ 799772 w 5372098"/>
              <a:gd name="connsiteY3796" fmla="*/ 4697489 h 6857999"/>
              <a:gd name="connsiteX3797" fmla="*/ 805257 w 5372098"/>
              <a:gd name="connsiteY3797" fmla="*/ 4703469 h 6857999"/>
              <a:gd name="connsiteX3798" fmla="*/ 810242 w 5372098"/>
              <a:gd name="connsiteY3798" fmla="*/ 4709449 h 6857999"/>
              <a:gd name="connsiteX3799" fmla="*/ 821199 w 5372098"/>
              <a:gd name="connsiteY3799" fmla="*/ 4720910 h 6857999"/>
              <a:gd name="connsiteX3800" fmla="*/ 826182 w 5372098"/>
              <a:gd name="connsiteY3800" fmla="*/ 4727389 h 6857999"/>
              <a:gd name="connsiteX3801" fmla="*/ 830667 w 5372098"/>
              <a:gd name="connsiteY3801" fmla="*/ 4734864 h 6857999"/>
              <a:gd name="connsiteX3802" fmla="*/ 835650 w 5372098"/>
              <a:gd name="connsiteY3802" fmla="*/ 4742837 h 6857999"/>
              <a:gd name="connsiteX3803" fmla="*/ 837147 w 5372098"/>
              <a:gd name="connsiteY3803" fmla="*/ 4746823 h 6857999"/>
              <a:gd name="connsiteX3804" fmla="*/ 838141 w 5372098"/>
              <a:gd name="connsiteY3804" fmla="*/ 4751309 h 6857999"/>
              <a:gd name="connsiteX3805" fmla="*/ 839637 w 5372098"/>
              <a:gd name="connsiteY3805" fmla="*/ 4756789 h 6857999"/>
              <a:gd name="connsiteX3806" fmla="*/ 840632 w 5372098"/>
              <a:gd name="connsiteY3806" fmla="*/ 4761772 h 6857999"/>
              <a:gd name="connsiteX3807" fmla="*/ 841133 w 5372098"/>
              <a:gd name="connsiteY3807" fmla="*/ 4767254 h 6857999"/>
              <a:gd name="connsiteX3808" fmla="*/ 841133 w 5372098"/>
              <a:gd name="connsiteY3808" fmla="*/ 4773234 h 6857999"/>
              <a:gd name="connsiteX3809" fmla="*/ 837644 w 5372098"/>
              <a:gd name="connsiteY3809" fmla="*/ 4773234 h 6857999"/>
              <a:gd name="connsiteX3810" fmla="*/ 833658 w 5372098"/>
              <a:gd name="connsiteY3810" fmla="*/ 4772237 h 6857999"/>
              <a:gd name="connsiteX3811" fmla="*/ 830171 w 5372098"/>
              <a:gd name="connsiteY3811" fmla="*/ 4770244 h 6857999"/>
              <a:gd name="connsiteX3812" fmla="*/ 826682 w 5372098"/>
              <a:gd name="connsiteY3812" fmla="*/ 4768251 h 6857999"/>
              <a:gd name="connsiteX3813" fmla="*/ 824192 w 5372098"/>
              <a:gd name="connsiteY3813" fmla="*/ 4764764 h 6857999"/>
              <a:gd name="connsiteX3814" fmla="*/ 820703 w 5372098"/>
              <a:gd name="connsiteY3814" fmla="*/ 4761275 h 6857999"/>
              <a:gd name="connsiteX3815" fmla="*/ 814723 w 5372098"/>
              <a:gd name="connsiteY3815" fmla="*/ 4752803 h 6857999"/>
              <a:gd name="connsiteX3816" fmla="*/ 809242 w 5372098"/>
              <a:gd name="connsiteY3816" fmla="*/ 4742837 h 6857999"/>
              <a:gd name="connsiteX3817" fmla="*/ 803262 w 5372098"/>
              <a:gd name="connsiteY3817" fmla="*/ 4732372 h 6857999"/>
              <a:gd name="connsiteX3818" fmla="*/ 797780 w 5372098"/>
              <a:gd name="connsiteY3818" fmla="*/ 4722406 h 6857999"/>
              <a:gd name="connsiteX3819" fmla="*/ 791801 w 5372098"/>
              <a:gd name="connsiteY3819" fmla="*/ 4712937 h 6857999"/>
              <a:gd name="connsiteX3820" fmla="*/ 790804 w 5372098"/>
              <a:gd name="connsiteY3820" fmla="*/ 4717920 h 6857999"/>
              <a:gd name="connsiteX3821" fmla="*/ 789809 w 5372098"/>
              <a:gd name="connsiteY3821" fmla="*/ 4722903 h 6857999"/>
              <a:gd name="connsiteX3822" fmla="*/ 789310 w 5372098"/>
              <a:gd name="connsiteY3822" fmla="*/ 4727389 h 6857999"/>
              <a:gd name="connsiteX3823" fmla="*/ 788313 w 5372098"/>
              <a:gd name="connsiteY3823" fmla="*/ 4732372 h 6857999"/>
              <a:gd name="connsiteX3824" fmla="*/ 789310 w 5372098"/>
              <a:gd name="connsiteY3824" fmla="*/ 4742338 h 6857999"/>
              <a:gd name="connsiteX3825" fmla="*/ 790804 w 5372098"/>
              <a:gd name="connsiteY3825" fmla="*/ 4751806 h 6857999"/>
              <a:gd name="connsiteX3826" fmla="*/ 793294 w 5372098"/>
              <a:gd name="connsiteY3826" fmla="*/ 4762271 h 6857999"/>
              <a:gd name="connsiteX3827" fmla="*/ 796286 w 5372098"/>
              <a:gd name="connsiteY3827" fmla="*/ 4772237 h 6857999"/>
              <a:gd name="connsiteX3828" fmla="*/ 800769 w 5372098"/>
              <a:gd name="connsiteY3828" fmla="*/ 4782205 h 6857999"/>
              <a:gd name="connsiteX3829" fmla="*/ 805753 w 5372098"/>
              <a:gd name="connsiteY3829" fmla="*/ 4792670 h 6857999"/>
              <a:gd name="connsiteX3830" fmla="*/ 815223 w 5372098"/>
              <a:gd name="connsiteY3830" fmla="*/ 4814098 h 6857999"/>
              <a:gd name="connsiteX3831" fmla="*/ 825684 w 5372098"/>
              <a:gd name="connsiteY3831" fmla="*/ 4836023 h 6857999"/>
              <a:gd name="connsiteX3832" fmla="*/ 830171 w 5372098"/>
              <a:gd name="connsiteY3832" fmla="*/ 4847484 h 6857999"/>
              <a:gd name="connsiteX3833" fmla="*/ 834157 w 5372098"/>
              <a:gd name="connsiteY3833" fmla="*/ 4859445 h 6857999"/>
              <a:gd name="connsiteX3834" fmla="*/ 837644 w 5372098"/>
              <a:gd name="connsiteY3834" fmla="*/ 4871903 h 6857999"/>
              <a:gd name="connsiteX3835" fmla="*/ 840632 w 5372098"/>
              <a:gd name="connsiteY3835" fmla="*/ 4884362 h 6857999"/>
              <a:gd name="connsiteX3836" fmla="*/ 844620 w 5372098"/>
              <a:gd name="connsiteY3836" fmla="*/ 4863929 h 6857999"/>
              <a:gd name="connsiteX3837" fmla="*/ 848112 w 5372098"/>
              <a:gd name="connsiteY3837" fmla="*/ 4842501 h 6857999"/>
              <a:gd name="connsiteX3838" fmla="*/ 851099 w 5372098"/>
              <a:gd name="connsiteY3838" fmla="*/ 4821571 h 6857999"/>
              <a:gd name="connsiteX3839" fmla="*/ 853589 w 5372098"/>
              <a:gd name="connsiteY3839" fmla="*/ 4799646 h 6857999"/>
              <a:gd name="connsiteX3840" fmla="*/ 858577 w 5372098"/>
              <a:gd name="connsiteY3840" fmla="*/ 4754796 h 6857999"/>
              <a:gd name="connsiteX3841" fmla="*/ 861065 w 5372098"/>
              <a:gd name="connsiteY3841" fmla="*/ 4709449 h 6857999"/>
              <a:gd name="connsiteX3842" fmla="*/ 860069 w 5372098"/>
              <a:gd name="connsiteY3842" fmla="*/ 4703469 h 6857999"/>
              <a:gd name="connsiteX3843" fmla="*/ 857579 w 5372098"/>
              <a:gd name="connsiteY3843" fmla="*/ 4697987 h 6857999"/>
              <a:gd name="connsiteX3844" fmla="*/ 856084 w 5372098"/>
              <a:gd name="connsiteY3844" fmla="*/ 4693503 h 6857999"/>
              <a:gd name="connsiteX3845" fmla="*/ 853091 w 5372098"/>
              <a:gd name="connsiteY3845" fmla="*/ 4691011 h 6857999"/>
              <a:gd name="connsiteX3846" fmla="*/ 851099 w 5372098"/>
              <a:gd name="connsiteY3846" fmla="*/ 4688518 h 6857999"/>
              <a:gd name="connsiteX3847" fmla="*/ 848608 w 5372098"/>
              <a:gd name="connsiteY3847" fmla="*/ 4686028 h 6857999"/>
              <a:gd name="connsiteX3848" fmla="*/ 843128 w 5372098"/>
              <a:gd name="connsiteY3848" fmla="*/ 4684035 h 6857999"/>
              <a:gd name="connsiteX3849" fmla="*/ 837644 w 5372098"/>
              <a:gd name="connsiteY3849" fmla="*/ 4681045 h 6857999"/>
              <a:gd name="connsiteX3850" fmla="*/ 834655 w 5372098"/>
              <a:gd name="connsiteY3850" fmla="*/ 4679549 h 6857999"/>
              <a:gd name="connsiteX3851" fmla="*/ 832661 w 5372098"/>
              <a:gd name="connsiteY3851" fmla="*/ 4676559 h 6857999"/>
              <a:gd name="connsiteX3852" fmla="*/ 830171 w 5372098"/>
              <a:gd name="connsiteY3852" fmla="*/ 4673570 h 6857999"/>
              <a:gd name="connsiteX3853" fmla="*/ 828175 w 5372098"/>
              <a:gd name="connsiteY3853" fmla="*/ 4669583 h 6857999"/>
              <a:gd name="connsiteX3854" fmla="*/ 826182 w 5372098"/>
              <a:gd name="connsiteY3854" fmla="*/ 4664101 h 6857999"/>
              <a:gd name="connsiteX3855" fmla="*/ 824687 w 5372098"/>
              <a:gd name="connsiteY3855" fmla="*/ 4657622 h 6857999"/>
              <a:gd name="connsiteX3856" fmla="*/ 847610 w 5372098"/>
              <a:gd name="connsiteY3856" fmla="*/ 4647656 h 6857999"/>
              <a:gd name="connsiteX3857" fmla="*/ 845121 w 5372098"/>
              <a:gd name="connsiteY3857" fmla="*/ 4639185 h 6857999"/>
              <a:gd name="connsiteX3858" fmla="*/ 842131 w 5372098"/>
              <a:gd name="connsiteY3858" fmla="*/ 4631711 h 6857999"/>
              <a:gd name="connsiteX3859" fmla="*/ 839637 w 5372098"/>
              <a:gd name="connsiteY3859" fmla="*/ 4626229 h 6857999"/>
              <a:gd name="connsiteX3860" fmla="*/ 836152 w 5372098"/>
              <a:gd name="connsiteY3860" fmla="*/ 4620747 h 6857999"/>
              <a:gd name="connsiteX3861" fmla="*/ 832661 w 5372098"/>
              <a:gd name="connsiteY3861" fmla="*/ 4616760 h 6857999"/>
              <a:gd name="connsiteX3862" fmla="*/ 829172 w 5372098"/>
              <a:gd name="connsiteY3862" fmla="*/ 4613271 h 6857999"/>
              <a:gd name="connsiteX3863" fmla="*/ 821699 w 5372098"/>
              <a:gd name="connsiteY3863" fmla="*/ 4607292 h 6857999"/>
              <a:gd name="connsiteX3864" fmla="*/ 818213 w 5372098"/>
              <a:gd name="connsiteY3864" fmla="*/ 4603805 h 6857999"/>
              <a:gd name="connsiteX3865" fmla="*/ 814723 w 5372098"/>
              <a:gd name="connsiteY3865" fmla="*/ 4600316 h 6857999"/>
              <a:gd name="connsiteX3866" fmla="*/ 811237 w 5372098"/>
              <a:gd name="connsiteY3866" fmla="*/ 4596329 h 6857999"/>
              <a:gd name="connsiteX3867" fmla="*/ 807747 w 5372098"/>
              <a:gd name="connsiteY3867" fmla="*/ 4591346 h 6857999"/>
              <a:gd name="connsiteX3868" fmla="*/ 805257 w 5372098"/>
              <a:gd name="connsiteY3868" fmla="*/ 4585365 h 6857999"/>
              <a:gd name="connsiteX3869" fmla="*/ 802763 w 5372098"/>
              <a:gd name="connsiteY3869" fmla="*/ 4578389 h 6857999"/>
              <a:gd name="connsiteX3870" fmla="*/ 800769 w 5372098"/>
              <a:gd name="connsiteY3870" fmla="*/ 4569917 h 6857999"/>
              <a:gd name="connsiteX3871" fmla="*/ 798281 w 5372098"/>
              <a:gd name="connsiteY3871" fmla="*/ 4559454 h 6857999"/>
              <a:gd name="connsiteX3872" fmla="*/ 803758 w 5372098"/>
              <a:gd name="connsiteY3872" fmla="*/ 4566430 h 6857999"/>
              <a:gd name="connsiteX3873" fmla="*/ 809242 w 5372098"/>
              <a:gd name="connsiteY3873" fmla="*/ 4570914 h 6857999"/>
              <a:gd name="connsiteX3874" fmla="*/ 812732 w 5372098"/>
              <a:gd name="connsiteY3874" fmla="*/ 4573905 h 6857999"/>
              <a:gd name="connsiteX3875" fmla="*/ 816218 w 5372098"/>
              <a:gd name="connsiteY3875" fmla="*/ 4574902 h 6857999"/>
              <a:gd name="connsiteX3876" fmla="*/ 817713 w 5372098"/>
              <a:gd name="connsiteY3876" fmla="*/ 4574902 h 6857999"/>
              <a:gd name="connsiteX3877" fmla="*/ 818709 w 5372098"/>
              <a:gd name="connsiteY3877" fmla="*/ 4574902 h 6857999"/>
              <a:gd name="connsiteX3878" fmla="*/ 821199 w 5372098"/>
              <a:gd name="connsiteY3878" fmla="*/ 4573406 h 6857999"/>
              <a:gd name="connsiteX3879" fmla="*/ 823194 w 5372098"/>
              <a:gd name="connsiteY3879" fmla="*/ 4570416 h 6857999"/>
              <a:gd name="connsiteX3880" fmla="*/ 825189 w 5372098"/>
              <a:gd name="connsiteY3880" fmla="*/ 4566927 h 6857999"/>
              <a:gd name="connsiteX3881" fmla="*/ 829172 w 5372098"/>
              <a:gd name="connsiteY3881" fmla="*/ 4558954 h 6857999"/>
              <a:gd name="connsiteX3882" fmla="*/ 832165 w 5372098"/>
              <a:gd name="connsiteY3882" fmla="*/ 4554469 h 6857999"/>
              <a:gd name="connsiteX3883" fmla="*/ 834157 w 5372098"/>
              <a:gd name="connsiteY3883" fmla="*/ 4549985 h 6857999"/>
              <a:gd name="connsiteX3884" fmla="*/ 837644 w 5372098"/>
              <a:gd name="connsiteY3884" fmla="*/ 4545999 h 6857999"/>
              <a:gd name="connsiteX3885" fmla="*/ 841632 w 5372098"/>
              <a:gd name="connsiteY3885" fmla="*/ 4542510 h 6857999"/>
              <a:gd name="connsiteX3886" fmla="*/ 846118 w 5372098"/>
              <a:gd name="connsiteY3886" fmla="*/ 4539520 h 6857999"/>
              <a:gd name="connsiteX3887" fmla="*/ 849107 w 5372098"/>
              <a:gd name="connsiteY3887" fmla="*/ 4538523 h 6857999"/>
              <a:gd name="connsiteX3888" fmla="*/ 852097 w 5372098"/>
              <a:gd name="connsiteY3888" fmla="*/ 4537527 h 6857999"/>
              <a:gd name="connsiteX3889" fmla="*/ 848608 w 5372098"/>
              <a:gd name="connsiteY3889" fmla="*/ 4526065 h 6857999"/>
              <a:gd name="connsiteX3890" fmla="*/ 845615 w 5372098"/>
              <a:gd name="connsiteY3890" fmla="*/ 4516597 h 6857999"/>
              <a:gd name="connsiteX3891" fmla="*/ 842131 w 5372098"/>
              <a:gd name="connsiteY3891" fmla="*/ 4509621 h 6857999"/>
              <a:gd name="connsiteX3892" fmla="*/ 839637 w 5372098"/>
              <a:gd name="connsiteY3892" fmla="*/ 4504638 h 6857999"/>
              <a:gd name="connsiteX3893" fmla="*/ 836651 w 5372098"/>
              <a:gd name="connsiteY3893" fmla="*/ 4501648 h 6857999"/>
              <a:gd name="connsiteX3894" fmla="*/ 833658 w 5372098"/>
              <a:gd name="connsiteY3894" fmla="*/ 4500651 h 6857999"/>
              <a:gd name="connsiteX3895" fmla="*/ 830667 w 5372098"/>
              <a:gd name="connsiteY3895" fmla="*/ 4500651 h 6857999"/>
              <a:gd name="connsiteX3896" fmla="*/ 828175 w 5372098"/>
              <a:gd name="connsiteY3896" fmla="*/ 4501149 h 6857999"/>
              <a:gd name="connsiteX3897" fmla="*/ 821699 w 5372098"/>
              <a:gd name="connsiteY3897" fmla="*/ 4504138 h 6857999"/>
              <a:gd name="connsiteX3898" fmla="*/ 818213 w 5372098"/>
              <a:gd name="connsiteY3898" fmla="*/ 4505634 h 6857999"/>
              <a:gd name="connsiteX3899" fmla="*/ 814723 w 5372098"/>
              <a:gd name="connsiteY3899" fmla="*/ 4507627 h 6857999"/>
              <a:gd name="connsiteX3900" fmla="*/ 810734 w 5372098"/>
              <a:gd name="connsiteY3900" fmla="*/ 4508624 h 6857999"/>
              <a:gd name="connsiteX3901" fmla="*/ 806748 w 5372098"/>
              <a:gd name="connsiteY3901" fmla="*/ 4508624 h 6857999"/>
              <a:gd name="connsiteX3902" fmla="*/ 802763 w 5372098"/>
              <a:gd name="connsiteY3902" fmla="*/ 4507627 h 6857999"/>
              <a:gd name="connsiteX3903" fmla="*/ 798281 w 5372098"/>
              <a:gd name="connsiteY3903" fmla="*/ 4505135 h 6857999"/>
              <a:gd name="connsiteX3904" fmla="*/ 791801 w 5372098"/>
              <a:gd name="connsiteY3904" fmla="*/ 4488690 h 6857999"/>
              <a:gd name="connsiteX3905" fmla="*/ 786320 w 5372098"/>
              <a:gd name="connsiteY3905" fmla="*/ 4472745 h 6857999"/>
              <a:gd name="connsiteX3906" fmla="*/ 781835 w 5372098"/>
              <a:gd name="connsiteY3906" fmla="*/ 4456798 h 6857999"/>
              <a:gd name="connsiteX3907" fmla="*/ 777848 w 5372098"/>
              <a:gd name="connsiteY3907" fmla="*/ 4441849 h 6857999"/>
              <a:gd name="connsiteX3908" fmla="*/ 773366 w 5372098"/>
              <a:gd name="connsiteY3908" fmla="*/ 4426401 h 6857999"/>
              <a:gd name="connsiteX3909" fmla="*/ 770875 w 5372098"/>
              <a:gd name="connsiteY3909" fmla="*/ 4411450 h 6857999"/>
              <a:gd name="connsiteX3910" fmla="*/ 764893 w 5372098"/>
              <a:gd name="connsiteY3910" fmla="*/ 4382050 h 6857999"/>
              <a:gd name="connsiteX3911" fmla="*/ 755921 w 5372098"/>
              <a:gd name="connsiteY3911" fmla="*/ 4325241 h 6857999"/>
              <a:gd name="connsiteX3912" fmla="*/ 749944 w 5372098"/>
              <a:gd name="connsiteY3912" fmla="*/ 4296835 h 6857999"/>
              <a:gd name="connsiteX3913" fmla="*/ 746455 w 5372098"/>
              <a:gd name="connsiteY3913" fmla="*/ 4282384 h 6857999"/>
              <a:gd name="connsiteX3914" fmla="*/ 743465 w 5372098"/>
              <a:gd name="connsiteY3914" fmla="*/ 4267435 h 6857999"/>
              <a:gd name="connsiteX3915" fmla="*/ 741473 w 5372098"/>
              <a:gd name="connsiteY3915" fmla="*/ 4264942 h 6857999"/>
              <a:gd name="connsiteX3916" fmla="*/ 739978 w 5372098"/>
              <a:gd name="connsiteY3916" fmla="*/ 4262949 h 6857999"/>
              <a:gd name="connsiteX3917" fmla="*/ 737982 w 5372098"/>
              <a:gd name="connsiteY3917" fmla="*/ 4261454 h 6857999"/>
              <a:gd name="connsiteX3918" fmla="*/ 736491 w 5372098"/>
              <a:gd name="connsiteY3918" fmla="*/ 4259959 h 6857999"/>
              <a:gd name="connsiteX3919" fmla="*/ 733998 w 5372098"/>
              <a:gd name="connsiteY3919" fmla="*/ 4259460 h 6857999"/>
              <a:gd name="connsiteX3920" fmla="*/ 732502 w 5372098"/>
              <a:gd name="connsiteY3920" fmla="*/ 4259460 h 6857999"/>
              <a:gd name="connsiteX3921" fmla="*/ 728020 w 5372098"/>
              <a:gd name="connsiteY3921" fmla="*/ 4259959 h 6857999"/>
              <a:gd name="connsiteX3922" fmla="*/ 722539 w 5372098"/>
              <a:gd name="connsiteY3922" fmla="*/ 4261454 h 6857999"/>
              <a:gd name="connsiteX3923" fmla="*/ 718050 w 5372098"/>
              <a:gd name="connsiteY3923" fmla="*/ 4262949 h 6857999"/>
              <a:gd name="connsiteX3924" fmla="*/ 713069 w 5372098"/>
              <a:gd name="connsiteY3924" fmla="*/ 4264942 h 6857999"/>
              <a:gd name="connsiteX3925" fmla="*/ 708086 w 5372098"/>
              <a:gd name="connsiteY3925" fmla="*/ 4265939 h 6857999"/>
              <a:gd name="connsiteX3926" fmla="*/ 717056 w 5372098"/>
              <a:gd name="connsiteY3926" fmla="*/ 4278896 h 6857999"/>
              <a:gd name="connsiteX3927" fmla="*/ 725526 w 5372098"/>
              <a:gd name="connsiteY3927" fmla="*/ 4293348 h 6857999"/>
              <a:gd name="connsiteX3928" fmla="*/ 733501 w 5372098"/>
              <a:gd name="connsiteY3928" fmla="*/ 4309792 h 6857999"/>
              <a:gd name="connsiteX3929" fmla="*/ 736988 w 5372098"/>
              <a:gd name="connsiteY3929" fmla="*/ 4317765 h 6857999"/>
              <a:gd name="connsiteX3930" fmla="*/ 740476 w 5372098"/>
              <a:gd name="connsiteY3930" fmla="*/ 4326735 h 6857999"/>
              <a:gd name="connsiteX3931" fmla="*/ 743465 w 5372098"/>
              <a:gd name="connsiteY3931" fmla="*/ 4335206 h 6857999"/>
              <a:gd name="connsiteX3932" fmla="*/ 745459 w 5372098"/>
              <a:gd name="connsiteY3932" fmla="*/ 4343179 h 6857999"/>
              <a:gd name="connsiteX3933" fmla="*/ 747452 w 5372098"/>
              <a:gd name="connsiteY3933" fmla="*/ 4351651 h 6857999"/>
              <a:gd name="connsiteX3934" fmla="*/ 748451 w 5372098"/>
              <a:gd name="connsiteY3934" fmla="*/ 4359624 h 6857999"/>
              <a:gd name="connsiteX3935" fmla="*/ 748451 w 5372098"/>
              <a:gd name="connsiteY3935" fmla="*/ 4367598 h 6857999"/>
              <a:gd name="connsiteX3936" fmla="*/ 747950 w 5372098"/>
              <a:gd name="connsiteY3936" fmla="*/ 4376069 h 6857999"/>
              <a:gd name="connsiteX3937" fmla="*/ 746455 w 5372098"/>
              <a:gd name="connsiteY3937" fmla="*/ 4383046 h 6857999"/>
              <a:gd name="connsiteX3938" fmla="*/ 744463 w 5372098"/>
              <a:gd name="connsiteY3938" fmla="*/ 4390023 h 6857999"/>
              <a:gd name="connsiteX3939" fmla="*/ 744463 w 5372098"/>
              <a:gd name="connsiteY3939" fmla="*/ 4388527 h 6857999"/>
              <a:gd name="connsiteX3940" fmla="*/ 743964 w 5372098"/>
              <a:gd name="connsiteY3940" fmla="*/ 4385537 h 6857999"/>
              <a:gd name="connsiteX3941" fmla="*/ 741972 w 5372098"/>
              <a:gd name="connsiteY3941" fmla="*/ 4380057 h 6857999"/>
              <a:gd name="connsiteX3942" fmla="*/ 739978 w 5372098"/>
              <a:gd name="connsiteY3942" fmla="*/ 4371585 h 6857999"/>
              <a:gd name="connsiteX3943" fmla="*/ 735991 w 5372098"/>
              <a:gd name="connsiteY3943" fmla="*/ 4362614 h 6857999"/>
              <a:gd name="connsiteX3944" fmla="*/ 731010 w 5372098"/>
              <a:gd name="connsiteY3944" fmla="*/ 4353147 h 6857999"/>
              <a:gd name="connsiteX3945" fmla="*/ 725526 w 5372098"/>
              <a:gd name="connsiteY3945" fmla="*/ 4343179 h 6857999"/>
              <a:gd name="connsiteX3946" fmla="*/ 719548 w 5372098"/>
              <a:gd name="connsiteY3946" fmla="*/ 4333711 h 6857999"/>
              <a:gd name="connsiteX3947" fmla="*/ 714068 w 5372098"/>
              <a:gd name="connsiteY3947" fmla="*/ 4324244 h 6857999"/>
              <a:gd name="connsiteX3948" fmla="*/ 707588 w 5372098"/>
              <a:gd name="connsiteY3948" fmla="*/ 4316270 h 6857999"/>
              <a:gd name="connsiteX3949" fmla="*/ 702107 w 5372098"/>
              <a:gd name="connsiteY3949" fmla="*/ 4309792 h 6857999"/>
              <a:gd name="connsiteX3950" fmla="*/ 699117 w 5372098"/>
              <a:gd name="connsiteY3950" fmla="*/ 4307799 h 6857999"/>
              <a:gd name="connsiteX3951" fmla="*/ 696629 w 5372098"/>
              <a:gd name="connsiteY3951" fmla="*/ 4305307 h 6857999"/>
              <a:gd name="connsiteX3952" fmla="*/ 694634 w 5372098"/>
              <a:gd name="connsiteY3952" fmla="*/ 4304310 h 6857999"/>
              <a:gd name="connsiteX3953" fmla="*/ 692144 w 5372098"/>
              <a:gd name="connsiteY3953" fmla="*/ 4303811 h 6857999"/>
              <a:gd name="connsiteX3954" fmla="*/ 690146 w 5372098"/>
              <a:gd name="connsiteY3954" fmla="*/ 4303811 h 6857999"/>
              <a:gd name="connsiteX3955" fmla="*/ 688158 w 5372098"/>
              <a:gd name="connsiteY3955" fmla="*/ 4304808 h 6857999"/>
              <a:gd name="connsiteX3956" fmla="*/ 686659 w 5372098"/>
              <a:gd name="connsiteY3956" fmla="*/ 4306803 h 6857999"/>
              <a:gd name="connsiteX3957" fmla="*/ 684666 w 5372098"/>
              <a:gd name="connsiteY3957" fmla="*/ 4309293 h 6857999"/>
              <a:gd name="connsiteX3958" fmla="*/ 684171 w 5372098"/>
              <a:gd name="connsiteY3958" fmla="*/ 4312782 h 6857999"/>
              <a:gd name="connsiteX3959" fmla="*/ 683173 w 5372098"/>
              <a:gd name="connsiteY3959" fmla="*/ 4317266 h 6857999"/>
              <a:gd name="connsiteX3960" fmla="*/ 683173 w 5372098"/>
              <a:gd name="connsiteY3960" fmla="*/ 4323745 h 6857999"/>
              <a:gd name="connsiteX3961" fmla="*/ 683173 w 5372098"/>
              <a:gd name="connsiteY3961" fmla="*/ 4330721 h 6857999"/>
              <a:gd name="connsiteX3962" fmla="*/ 669718 w 5372098"/>
              <a:gd name="connsiteY3962" fmla="*/ 4306803 h 6857999"/>
              <a:gd name="connsiteX3963" fmla="*/ 664236 w 5372098"/>
              <a:gd name="connsiteY3963" fmla="*/ 4296835 h 6857999"/>
              <a:gd name="connsiteX3964" fmla="*/ 657759 w 5372098"/>
              <a:gd name="connsiteY3964" fmla="*/ 4287866 h 6857999"/>
              <a:gd name="connsiteX3965" fmla="*/ 651280 w 5372098"/>
              <a:gd name="connsiteY3965" fmla="*/ 4278896 h 6857999"/>
              <a:gd name="connsiteX3966" fmla="*/ 642309 w 5372098"/>
              <a:gd name="connsiteY3966" fmla="*/ 4268929 h 6857999"/>
              <a:gd name="connsiteX3967" fmla="*/ 630854 w 5372098"/>
              <a:gd name="connsiteY3967" fmla="*/ 4256970 h 6857999"/>
              <a:gd name="connsiteX3968" fmla="*/ 616902 w 5372098"/>
              <a:gd name="connsiteY3968" fmla="*/ 4242518 h 6857999"/>
              <a:gd name="connsiteX3969" fmla="*/ 618893 w 5372098"/>
              <a:gd name="connsiteY3969" fmla="*/ 4241522 h 6857999"/>
              <a:gd name="connsiteX3970" fmla="*/ 621381 w 5372098"/>
              <a:gd name="connsiteY3970" fmla="*/ 4241522 h 6857999"/>
              <a:gd name="connsiteX3971" fmla="*/ 623376 w 5372098"/>
              <a:gd name="connsiteY3971" fmla="*/ 4240525 h 6857999"/>
              <a:gd name="connsiteX3972" fmla="*/ 625866 w 5372098"/>
              <a:gd name="connsiteY3972" fmla="*/ 4241522 h 6857999"/>
              <a:gd name="connsiteX3973" fmla="*/ 629852 w 5372098"/>
              <a:gd name="connsiteY3973" fmla="*/ 4242518 h 6857999"/>
              <a:gd name="connsiteX3974" fmla="*/ 633841 w 5372098"/>
              <a:gd name="connsiteY3974" fmla="*/ 4244012 h 6857999"/>
              <a:gd name="connsiteX3975" fmla="*/ 637827 w 5372098"/>
              <a:gd name="connsiteY3975" fmla="*/ 4246005 h 6857999"/>
              <a:gd name="connsiteX3976" fmla="*/ 641812 w 5372098"/>
              <a:gd name="connsiteY3976" fmla="*/ 4246505 h 6857999"/>
              <a:gd name="connsiteX3977" fmla="*/ 644304 w 5372098"/>
              <a:gd name="connsiteY3977" fmla="*/ 4247002 h 6857999"/>
              <a:gd name="connsiteX3978" fmla="*/ 646297 w 5372098"/>
              <a:gd name="connsiteY3978" fmla="*/ 4246505 h 6857999"/>
              <a:gd name="connsiteX3979" fmla="*/ 648788 w 5372098"/>
              <a:gd name="connsiteY3979" fmla="*/ 4246005 h 6857999"/>
              <a:gd name="connsiteX3980" fmla="*/ 651280 w 5372098"/>
              <a:gd name="connsiteY3980" fmla="*/ 4244511 h 6857999"/>
              <a:gd name="connsiteX3981" fmla="*/ 649788 w 5372098"/>
              <a:gd name="connsiteY3981" fmla="*/ 4237036 h 6857999"/>
              <a:gd name="connsiteX3982" fmla="*/ 647793 w 5372098"/>
              <a:gd name="connsiteY3982" fmla="*/ 4232053 h 6857999"/>
              <a:gd name="connsiteX3983" fmla="*/ 645302 w 5372098"/>
              <a:gd name="connsiteY3983" fmla="*/ 4228067 h 6857999"/>
              <a:gd name="connsiteX3984" fmla="*/ 642812 w 5372098"/>
              <a:gd name="connsiteY3984" fmla="*/ 4224578 h 6857999"/>
              <a:gd name="connsiteX3985" fmla="*/ 637827 w 5372098"/>
              <a:gd name="connsiteY3985" fmla="*/ 4218598 h 6857999"/>
              <a:gd name="connsiteX3986" fmla="*/ 634837 w 5372098"/>
              <a:gd name="connsiteY3986" fmla="*/ 4214612 h 6857999"/>
              <a:gd name="connsiteX3987" fmla="*/ 633345 w 5372098"/>
              <a:gd name="connsiteY3987" fmla="*/ 4209130 h 6857999"/>
              <a:gd name="connsiteX3988" fmla="*/ 617897 w 5372098"/>
              <a:gd name="connsiteY3988" fmla="*/ 4213615 h 6857999"/>
              <a:gd name="connsiteX3989" fmla="*/ 611917 w 5372098"/>
              <a:gd name="connsiteY3989" fmla="*/ 4216605 h 6857999"/>
              <a:gd name="connsiteX3990" fmla="*/ 606936 w 5372098"/>
              <a:gd name="connsiteY3990" fmla="*/ 4219097 h 6857999"/>
              <a:gd name="connsiteX3991" fmla="*/ 602946 w 5372098"/>
              <a:gd name="connsiteY3991" fmla="*/ 4221588 h 6857999"/>
              <a:gd name="connsiteX3992" fmla="*/ 599457 w 5372098"/>
              <a:gd name="connsiteY3992" fmla="*/ 4224578 h 6857999"/>
              <a:gd name="connsiteX3993" fmla="*/ 596468 w 5372098"/>
              <a:gd name="connsiteY3993" fmla="*/ 4227568 h 6857999"/>
              <a:gd name="connsiteX3994" fmla="*/ 593977 w 5372098"/>
              <a:gd name="connsiteY3994" fmla="*/ 4231057 h 6857999"/>
              <a:gd name="connsiteX3995" fmla="*/ 589990 w 5372098"/>
              <a:gd name="connsiteY3995" fmla="*/ 4238033 h 6857999"/>
              <a:gd name="connsiteX3996" fmla="*/ 585505 w 5372098"/>
              <a:gd name="connsiteY3996" fmla="*/ 4247002 h 6857999"/>
              <a:gd name="connsiteX3997" fmla="*/ 580024 w 5372098"/>
              <a:gd name="connsiteY3997" fmla="*/ 4258464 h 6857999"/>
              <a:gd name="connsiteX3998" fmla="*/ 573048 w 5372098"/>
              <a:gd name="connsiteY3998" fmla="*/ 4271421 h 6857999"/>
              <a:gd name="connsiteX3999" fmla="*/ 575041 w 5372098"/>
              <a:gd name="connsiteY3999" fmla="*/ 4267435 h 6857999"/>
              <a:gd name="connsiteX4000" fmla="*/ 576041 w 5372098"/>
              <a:gd name="connsiteY4000" fmla="*/ 4263448 h 6857999"/>
              <a:gd name="connsiteX4001" fmla="*/ 576041 w 5372098"/>
              <a:gd name="connsiteY4001" fmla="*/ 4259460 h 6857999"/>
              <a:gd name="connsiteX4002" fmla="*/ 575041 w 5372098"/>
              <a:gd name="connsiteY4002" fmla="*/ 4254976 h 6857999"/>
              <a:gd name="connsiteX4003" fmla="*/ 573547 w 5372098"/>
              <a:gd name="connsiteY4003" fmla="*/ 4250990 h 6857999"/>
              <a:gd name="connsiteX4004" fmla="*/ 571553 w 5372098"/>
              <a:gd name="connsiteY4004" fmla="*/ 4247002 h 6857999"/>
              <a:gd name="connsiteX4005" fmla="*/ 566074 w 5372098"/>
              <a:gd name="connsiteY4005" fmla="*/ 4239029 h 6857999"/>
              <a:gd name="connsiteX4006" fmla="*/ 561587 w 5372098"/>
              <a:gd name="connsiteY4006" fmla="*/ 4230557 h 6857999"/>
              <a:gd name="connsiteX4007" fmla="*/ 560090 w 5372098"/>
              <a:gd name="connsiteY4007" fmla="*/ 4226571 h 6857999"/>
              <a:gd name="connsiteX4008" fmla="*/ 558598 w 5372098"/>
              <a:gd name="connsiteY4008" fmla="*/ 4221588 h 6857999"/>
              <a:gd name="connsiteX4009" fmla="*/ 558099 w 5372098"/>
              <a:gd name="connsiteY4009" fmla="*/ 4217602 h 6857999"/>
              <a:gd name="connsiteX4010" fmla="*/ 558598 w 5372098"/>
              <a:gd name="connsiteY4010" fmla="*/ 4213116 h 6857999"/>
              <a:gd name="connsiteX4011" fmla="*/ 560592 w 5372098"/>
              <a:gd name="connsiteY4011" fmla="*/ 4208632 h 6857999"/>
              <a:gd name="connsiteX4012" fmla="*/ 563578 w 5372098"/>
              <a:gd name="connsiteY4012" fmla="*/ 4204646 h 6857999"/>
              <a:gd name="connsiteX4013" fmla="*/ 546141 w 5372098"/>
              <a:gd name="connsiteY4013" fmla="*/ 4191689 h 6857999"/>
              <a:gd name="connsiteX4014" fmla="*/ 529199 w 5372098"/>
              <a:gd name="connsiteY4014" fmla="*/ 4178234 h 6857999"/>
              <a:gd name="connsiteX4015" fmla="*/ 512257 w 5372098"/>
              <a:gd name="connsiteY4015" fmla="*/ 4164779 h 6857999"/>
              <a:gd name="connsiteX4016" fmla="*/ 495814 w 5372098"/>
              <a:gd name="connsiteY4016" fmla="*/ 4149830 h 6857999"/>
              <a:gd name="connsiteX4017" fmla="*/ 480365 w 5372098"/>
              <a:gd name="connsiteY4017" fmla="*/ 4134382 h 6857999"/>
              <a:gd name="connsiteX4018" fmla="*/ 464916 w 5372098"/>
              <a:gd name="connsiteY4018" fmla="*/ 4117438 h 6857999"/>
              <a:gd name="connsiteX4019" fmla="*/ 450465 w 5372098"/>
              <a:gd name="connsiteY4019" fmla="*/ 4099997 h 6857999"/>
              <a:gd name="connsiteX4020" fmla="*/ 442991 w 5372098"/>
              <a:gd name="connsiteY4020" fmla="*/ 4090528 h 6857999"/>
              <a:gd name="connsiteX4021" fmla="*/ 436516 w 5372098"/>
              <a:gd name="connsiteY4021" fmla="*/ 4081060 h 6857999"/>
              <a:gd name="connsiteX4022" fmla="*/ 430036 w 5372098"/>
              <a:gd name="connsiteY4022" fmla="*/ 4070595 h 6857999"/>
              <a:gd name="connsiteX4023" fmla="*/ 423559 w 5372098"/>
              <a:gd name="connsiteY4023" fmla="*/ 4060131 h 6857999"/>
              <a:gd name="connsiteX4024" fmla="*/ 417579 w 5372098"/>
              <a:gd name="connsiteY4024" fmla="*/ 4049666 h 6857999"/>
              <a:gd name="connsiteX4025" fmla="*/ 411601 w 5372098"/>
              <a:gd name="connsiteY4025" fmla="*/ 4038702 h 6857999"/>
              <a:gd name="connsiteX4026" fmla="*/ 406117 w 5372098"/>
              <a:gd name="connsiteY4026" fmla="*/ 4026743 h 6857999"/>
              <a:gd name="connsiteX4027" fmla="*/ 400139 w 5372098"/>
              <a:gd name="connsiteY4027" fmla="*/ 4014285 h 6857999"/>
              <a:gd name="connsiteX4028" fmla="*/ 395153 w 5372098"/>
              <a:gd name="connsiteY4028" fmla="*/ 4001826 h 6857999"/>
              <a:gd name="connsiteX4029" fmla="*/ 390671 w 5372098"/>
              <a:gd name="connsiteY4029" fmla="*/ 3989368 h 6857999"/>
              <a:gd name="connsiteX4030" fmla="*/ 385189 w 5372098"/>
              <a:gd name="connsiteY4030" fmla="*/ 3975416 h 6857999"/>
              <a:gd name="connsiteX4031" fmla="*/ 381201 w 5372098"/>
              <a:gd name="connsiteY4031" fmla="*/ 3961462 h 6857999"/>
              <a:gd name="connsiteX4032" fmla="*/ 377218 w 5372098"/>
              <a:gd name="connsiteY4032" fmla="*/ 3947010 h 6857999"/>
              <a:gd name="connsiteX4033" fmla="*/ 373228 w 5372098"/>
              <a:gd name="connsiteY4033" fmla="*/ 3931562 h 6857999"/>
              <a:gd name="connsiteX4034" fmla="*/ 369742 w 5372098"/>
              <a:gd name="connsiteY4034" fmla="*/ 3916114 h 6857999"/>
              <a:gd name="connsiteX4035" fmla="*/ 366754 w 5372098"/>
              <a:gd name="connsiteY4035" fmla="*/ 3899670 h 6857999"/>
              <a:gd name="connsiteX4036" fmla="*/ 364262 w 5372098"/>
              <a:gd name="connsiteY4036" fmla="*/ 3882728 h 6857999"/>
              <a:gd name="connsiteX4037" fmla="*/ 361767 w 5372098"/>
              <a:gd name="connsiteY4037" fmla="*/ 3865286 h 6857999"/>
              <a:gd name="connsiteX4038" fmla="*/ 354793 w 5372098"/>
              <a:gd name="connsiteY4038" fmla="*/ 3859804 h 6857999"/>
              <a:gd name="connsiteX4039" fmla="*/ 349313 w 5372098"/>
              <a:gd name="connsiteY4039" fmla="*/ 3854322 h 6857999"/>
              <a:gd name="connsiteX4040" fmla="*/ 342836 w 5372098"/>
              <a:gd name="connsiteY4040" fmla="*/ 3847843 h 6857999"/>
              <a:gd name="connsiteX4041" fmla="*/ 337352 w 5372098"/>
              <a:gd name="connsiteY4041" fmla="*/ 3840867 h 6857999"/>
              <a:gd name="connsiteX4042" fmla="*/ 331371 w 5372098"/>
              <a:gd name="connsiteY4042" fmla="*/ 3833392 h 6857999"/>
              <a:gd name="connsiteX4043" fmla="*/ 326387 w 5372098"/>
              <a:gd name="connsiteY4043" fmla="*/ 3825419 h 6857999"/>
              <a:gd name="connsiteX4044" fmla="*/ 315428 w 5372098"/>
              <a:gd name="connsiteY4044" fmla="*/ 3808975 h 6857999"/>
              <a:gd name="connsiteX4045" fmla="*/ 305459 w 5372098"/>
              <a:gd name="connsiteY4045" fmla="*/ 3791034 h 6857999"/>
              <a:gd name="connsiteX4046" fmla="*/ 295994 w 5372098"/>
              <a:gd name="connsiteY4046" fmla="*/ 3771600 h 6857999"/>
              <a:gd name="connsiteX4047" fmla="*/ 286026 w 5372098"/>
              <a:gd name="connsiteY4047" fmla="*/ 3752165 h 6857999"/>
              <a:gd name="connsiteX4048" fmla="*/ 277060 w 5372098"/>
              <a:gd name="connsiteY4048" fmla="*/ 3732232 h 6857999"/>
              <a:gd name="connsiteX4049" fmla="*/ 258620 w 5372098"/>
              <a:gd name="connsiteY4049" fmla="*/ 3692366 h 6857999"/>
              <a:gd name="connsiteX4050" fmla="*/ 249154 w 5372098"/>
              <a:gd name="connsiteY4050" fmla="*/ 3672433 h 6857999"/>
              <a:gd name="connsiteX4051" fmla="*/ 239190 w 5372098"/>
              <a:gd name="connsiteY4051" fmla="*/ 3653995 h 6857999"/>
              <a:gd name="connsiteX4052" fmla="*/ 228724 w 5372098"/>
              <a:gd name="connsiteY4052" fmla="*/ 3636554 h 6857999"/>
              <a:gd name="connsiteX4053" fmla="*/ 223739 w 5372098"/>
              <a:gd name="connsiteY4053" fmla="*/ 3628082 h 6857999"/>
              <a:gd name="connsiteX4054" fmla="*/ 218259 w 5372098"/>
              <a:gd name="connsiteY4054" fmla="*/ 3620608 h 6857999"/>
              <a:gd name="connsiteX4055" fmla="*/ 212278 w 5372098"/>
              <a:gd name="connsiteY4055" fmla="*/ 3613133 h 6857999"/>
              <a:gd name="connsiteX4056" fmla="*/ 206798 w 5372098"/>
              <a:gd name="connsiteY4056" fmla="*/ 3605658 h 6857999"/>
              <a:gd name="connsiteX4057" fmla="*/ 200817 w 5372098"/>
              <a:gd name="connsiteY4057" fmla="*/ 3599179 h 6857999"/>
              <a:gd name="connsiteX4058" fmla="*/ 194341 w 5372098"/>
              <a:gd name="connsiteY4058" fmla="*/ 3593698 h 6857999"/>
              <a:gd name="connsiteX4059" fmla="*/ 193344 w 5372098"/>
              <a:gd name="connsiteY4059" fmla="*/ 3583731 h 6857999"/>
              <a:gd name="connsiteX4060" fmla="*/ 192346 w 5372098"/>
              <a:gd name="connsiteY4060" fmla="*/ 3573765 h 6857999"/>
              <a:gd name="connsiteX4061" fmla="*/ 189858 w 5372098"/>
              <a:gd name="connsiteY4061" fmla="*/ 3552337 h 6857999"/>
              <a:gd name="connsiteX4062" fmla="*/ 188359 w 5372098"/>
              <a:gd name="connsiteY4062" fmla="*/ 3531407 h 6857999"/>
              <a:gd name="connsiteX4063" fmla="*/ 185869 w 5372098"/>
              <a:gd name="connsiteY4063" fmla="*/ 3510976 h 6857999"/>
              <a:gd name="connsiteX4064" fmla="*/ 184377 w 5372098"/>
              <a:gd name="connsiteY4064" fmla="*/ 3502504 h 6857999"/>
              <a:gd name="connsiteX4065" fmla="*/ 182382 w 5372098"/>
              <a:gd name="connsiteY4065" fmla="*/ 3494531 h 6857999"/>
              <a:gd name="connsiteX4066" fmla="*/ 179888 w 5372098"/>
              <a:gd name="connsiteY4066" fmla="*/ 3487555 h 6857999"/>
              <a:gd name="connsiteX4067" fmla="*/ 176901 w 5372098"/>
              <a:gd name="connsiteY4067" fmla="*/ 3482572 h 6857999"/>
              <a:gd name="connsiteX4068" fmla="*/ 174908 w 5372098"/>
              <a:gd name="connsiteY4068" fmla="*/ 3480080 h 6857999"/>
              <a:gd name="connsiteX4069" fmla="*/ 173412 w 5372098"/>
              <a:gd name="connsiteY4069" fmla="*/ 3478584 h 6857999"/>
              <a:gd name="connsiteX4070" fmla="*/ 170922 w 5372098"/>
              <a:gd name="connsiteY4070" fmla="*/ 3477588 h 6857999"/>
              <a:gd name="connsiteX4071" fmla="*/ 168927 w 5372098"/>
              <a:gd name="connsiteY4071" fmla="*/ 3477090 h 6857999"/>
              <a:gd name="connsiteX4072" fmla="*/ 166436 w 5372098"/>
              <a:gd name="connsiteY4072" fmla="*/ 3476094 h 6857999"/>
              <a:gd name="connsiteX4073" fmla="*/ 163448 w 5372098"/>
              <a:gd name="connsiteY4073" fmla="*/ 3476094 h 6857999"/>
              <a:gd name="connsiteX4074" fmla="*/ 160954 w 5372098"/>
              <a:gd name="connsiteY4074" fmla="*/ 3477588 h 6857999"/>
              <a:gd name="connsiteX4075" fmla="*/ 157964 w 5372098"/>
              <a:gd name="connsiteY4075" fmla="*/ 3478584 h 6857999"/>
              <a:gd name="connsiteX4076" fmla="*/ 157468 w 5372098"/>
              <a:gd name="connsiteY4076" fmla="*/ 3468121 h 6857999"/>
              <a:gd name="connsiteX4077" fmla="*/ 157468 w 5372098"/>
              <a:gd name="connsiteY4077" fmla="*/ 3458652 h 6857999"/>
              <a:gd name="connsiteX4078" fmla="*/ 157964 w 5372098"/>
              <a:gd name="connsiteY4078" fmla="*/ 3449184 h 6857999"/>
              <a:gd name="connsiteX4079" fmla="*/ 158465 w 5372098"/>
              <a:gd name="connsiteY4079" fmla="*/ 3440712 h 6857999"/>
              <a:gd name="connsiteX4080" fmla="*/ 160458 w 5372098"/>
              <a:gd name="connsiteY4080" fmla="*/ 3433237 h 6857999"/>
              <a:gd name="connsiteX4081" fmla="*/ 161951 w 5372098"/>
              <a:gd name="connsiteY4081" fmla="*/ 3426261 h 6857999"/>
              <a:gd name="connsiteX4082" fmla="*/ 164941 w 5372098"/>
              <a:gd name="connsiteY4082" fmla="*/ 3420283 h 6857999"/>
              <a:gd name="connsiteX4083" fmla="*/ 168429 w 5372098"/>
              <a:gd name="connsiteY4083" fmla="*/ 3415803 h 6857999"/>
              <a:gd name="connsiteX4084" fmla="*/ 166932 w 5372098"/>
              <a:gd name="connsiteY4084" fmla="*/ 3408322 h 6857999"/>
              <a:gd name="connsiteX4085" fmla="*/ 165438 w 5372098"/>
              <a:gd name="connsiteY4085" fmla="*/ 3403339 h 6857999"/>
              <a:gd name="connsiteX4086" fmla="*/ 164941 w 5372098"/>
              <a:gd name="connsiteY4086" fmla="*/ 3402841 h 6857999"/>
              <a:gd name="connsiteX4087" fmla="*/ 163448 w 5372098"/>
              <a:gd name="connsiteY4087" fmla="*/ 3402344 h 6857999"/>
              <a:gd name="connsiteX4088" fmla="*/ 162947 w 5372098"/>
              <a:gd name="connsiteY4088" fmla="*/ 3402841 h 6857999"/>
              <a:gd name="connsiteX4089" fmla="*/ 161951 w 5372098"/>
              <a:gd name="connsiteY4089" fmla="*/ 3403339 h 6857999"/>
              <a:gd name="connsiteX4090" fmla="*/ 160458 w 5372098"/>
              <a:gd name="connsiteY4090" fmla="*/ 3406329 h 6857999"/>
              <a:gd name="connsiteX4091" fmla="*/ 157964 w 5372098"/>
              <a:gd name="connsiteY4091" fmla="*/ 3410814 h 6857999"/>
              <a:gd name="connsiteX4092" fmla="*/ 153974 w 5372098"/>
              <a:gd name="connsiteY4092" fmla="*/ 3421278 h 6857999"/>
              <a:gd name="connsiteX4093" fmla="*/ 149993 w 5372098"/>
              <a:gd name="connsiteY4093" fmla="*/ 3431743 h 6857999"/>
              <a:gd name="connsiteX4094" fmla="*/ 147502 w 5372098"/>
              <a:gd name="connsiteY4094" fmla="*/ 3435729 h 6857999"/>
              <a:gd name="connsiteX4095" fmla="*/ 146502 w 5372098"/>
              <a:gd name="connsiteY4095" fmla="*/ 3436726 h 6857999"/>
              <a:gd name="connsiteX4096" fmla="*/ 145507 w 5372098"/>
              <a:gd name="connsiteY4096" fmla="*/ 3437722 h 6857999"/>
              <a:gd name="connsiteX4097" fmla="*/ 144012 w 5372098"/>
              <a:gd name="connsiteY4097" fmla="*/ 3437722 h 6857999"/>
              <a:gd name="connsiteX4098" fmla="*/ 142517 w 5372098"/>
              <a:gd name="connsiteY4098" fmla="*/ 3437722 h 6857999"/>
              <a:gd name="connsiteX4099" fmla="*/ 141518 w 5372098"/>
              <a:gd name="connsiteY4099" fmla="*/ 3437223 h 6857999"/>
              <a:gd name="connsiteX4100" fmla="*/ 140027 w 5372098"/>
              <a:gd name="connsiteY4100" fmla="*/ 3435729 h 6857999"/>
              <a:gd name="connsiteX4101" fmla="*/ 138036 w 5372098"/>
              <a:gd name="connsiteY4101" fmla="*/ 3430247 h 6857999"/>
              <a:gd name="connsiteX4102" fmla="*/ 135541 w 5372098"/>
              <a:gd name="connsiteY4102" fmla="*/ 3421278 h 6857999"/>
              <a:gd name="connsiteX4103" fmla="*/ 134046 w 5372098"/>
              <a:gd name="connsiteY4103" fmla="*/ 3410814 h 6857999"/>
              <a:gd name="connsiteX4104" fmla="*/ 132550 w 5372098"/>
              <a:gd name="connsiteY4104" fmla="*/ 3402841 h 6857999"/>
              <a:gd name="connsiteX4105" fmla="*/ 132550 w 5372098"/>
              <a:gd name="connsiteY4105" fmla="*/ 3397860 h 6857999"/>
              <a:gd name="connsiteX4106" fmla="*/ 133550 w 5372098"/>
              <a:gd name="connsiteY4106" fmla="*/ 3394369 h 6857999"/>
              <a:gd name="connsiteX4107" fmla="*/ 134046 w 5372098"/>
              <a:gd name="connsiteY4107" fmla="*/ 3393872 h 6857999"/>
              <a:gd name="connsiteX4108" fmla="*/ 134542 w 5372098"/>
              <a:gd name="connsiteY4108" fmla="*/ 3393374 h 6857999"/>
              <a:gd name="connsiteX4109" fmla="*/ 135541 w 5372098"/>
              <a:gd name="connsiteY4109" fmla="*/ 3393374 h 6857999"/>
              <a:gd name="connsiteX4110" fmla="*/ 137534 w 5372098"/>
              <a:gd name="connsiteY4110" fmla="*/ 3394369 h 6857999"/>
              <a:gd name="connsiteX4111" fmla="*/ 139527 w 5372098"/>
              <a:gd name="connsiteY4111" fmla="*/ 3396366 h 6857999"/>
              <a:gd name="connsiteX4112" fmla="*/ 143512 w 5372098"/>
              <a:gd name="connsiteY4112" fmla="*/ 3400351 h 6857999"/>
              <a:gd name="connsiteX4113" fmla="*/ 145507 w 5372098"/>
              <a:gd name="connsiteY4113" fmla="*/ 3401346 h 6857999"/>
              <a:gd name="connsiteX4114" fmla="*/ 146998 w 5372098"/>
              <a:gd name="connsiteY4114" fmla="*/ 3401846 h 6857999"/>
              <a:gd name="connsiteX4115" fmla="*/ 147502 w 5372098"/>
              <a:gd name="connsiteY4115" fmla="*/ 3401846 h 6857999"/>
              <a:gd name="connsiteX4116" fmla="*/ 147998 w 5372098"/>
              <a:gd name="connsiteY4116" fmla="*/ 3401346 h 6857999"/>
              <a:gd name="connsiteX4117" fmla="*/ 149494 w 5372098"/>
              <a:gd name="connsiteY4117" fmla="*/ 3398855 h 6857999"/>
              <a:gd name="connsiteX4118" fmla="*/ 149494 w 5372098"/>
              <a:gd name="connsiteY4118" fmla="*/ 3394878 h 6857999"/>
              <a:gd name="connsiteX4119" fmla="*/ 149494 w 5372098"/>
              <a:gd name="connsiteY4119" fmla="*/ 3387892 h 6857999"/>
              <a:gd name="connsiteX4120" fmla="*/ 135041 w 5372098"/>
              <a:gd name="connsiteY4120" fmla="*/ 3375933 h 6857999"/>
              <a:gd name="connsiteX4121" fmla="*/ 121092 w 5372098"/>
              <a:gd name="connsiteY4121" fmla="*/ 3363977 h 6857999"/>
              <a:gd name="connsiteX4122" fmla="*/ 114613 w 5372098"/>
              <a:gd name="connsiteY4122" fmla="*/ 3357999 h 6857999"/>
              <a:gd name="connsiteX4123" fmla="*/ 107637 w 5372098"/>
              <a:gd name="connsiteY4123" fmla="*/ 3351023 h 6857999"/>
              <a:gd name="connsiteX4124" fmla="*/ 101160 w 5372098"/>
              <a:gd name="connsiteY4124" fmla="*/ 3343548 h 6857999"/>
              <a:gd name="connsiteX4125" fmla="*/ 94680 w 5372098"/>
              <a:gd name="connsiteY4125" fmla="*/ 3336072 h 6857999"/>
              <a:gd name="connsiteX4126" fmla="*/ 92688 w 5372098"/>
              <a:gd name="connsiteY4126" fmla="*/ 3326106 h 6857999"/>
              <a:gd name="connsiteX4127" fmla="*/ 90694 w 5372098"/>
              <a:gd name="connsiteY4127" fmla="*/ 3315145 h 6857999"/>
              <a:gd name="connsiteX4128" fmla="*/ 87704 w 5372098"/>
              <a:gd name="connsiteY4128" fmla="*/ 3291726 h 6857999"/>
              <a:gd name="connsiteX4129" fmla="*/ 85212 w 5372098"/>
              <a:gd name="connsiteY4129" fmla="*/ 3266306 h 6857999"/>
              <a:gd name="connsiteX4130" fmla="*/ 82721 w 5372098"/>
              <a:gd name="connsiteY4130" fmla="*/ 3238903 h 6857999"/>
              <a:gd name="connsiteX4131" fmla="*/ 79233 w 5372098"/>
              <a:gd name="connsiteY4131" fmla="*/ 3179607 h 6857999"/>
              <a:gd name="connsiteX4132" fmla="*/ 76247 w 5372098"/>
              <a:gd name="connsiteY4132" fmla="*/ 3118312 h 6857999"/>
              <a:gd name="connsiteX4133" fmla="*/ 73253 w 5372098"/>
              <a:gd name="connsiteY4133" fmla="*/ 3056521 h 6857999"/>
              <a:gd name="connsiteX4134" fmla="*/ 69267 w 5372098"/>
              <a:gd name="connsiteY4134" fmla="*/ 2997720 h 6857999"/>
              <a:gd name="connsiteX4135" fmla="*/ 66777 w 5372098"/>
              <a:gd name="connsiteY4135" fmla="*/ 2970313 h 6857999"/>
              <a:gd name="connsiteX4136" fmla="*/ 63788 w 5372098"/>
              <a:gd name="connsiteY4136" fmla="*/ 2943901 h 6857999"/>
              <a:gd name="connsiteX4137" fmla="*/ 61294 w 5372098"/>
              <a:gd name="connsiteY4137" fmla="*/ 2919483 h 6857999"/>
              <a:gd name="connsiteX4138" fmla="*/ 57306 w 5372098"/>
              <a:gd name="connsiteY4138" fmla="*/ 2898056 h 6857999"/>
              <a:gd name="connsiteX4139" fmla="*/ 59300 w 5372098"/>
              <a:gd name="connsiteY4139" fmla="*/ 2889584 h 6857999"/>
              <a:gd name="connsiteX4140" fmla="*/ 61795 w 5372098"/>
              <a:gd name="connsiteY4140" fmla="*/ 2881611 h 6857999"/>
              <a:gd name="connsiteX4141" fmla="*/ 64788 w 5372098"/>
              <a:gd name="connsiteY4141" fmla="*/ 2874136 h 6857999"/>
              <a:gd name="connsiteX4142" fmla="*/ 67276 w 5372098"/>
              <a:gd name="connsiteY4142" fmla="*/ 2867657 h 6857999"/>
              <a:gd name="connsiteX4143" fmla="*/ 70764 w 5372098"/>
              <a:gd name="connsiteY4143" fmla="*/ 2861179 h 6857999"/>
              <a:gd name="connsiteX4144" fmla="*/ 74750 w 5372098"/>
              <a:gd name="connsiteY4144" fmla="*/ 2856196 h 6857999"/>
              <a:gd name="connsiteX4145" fmla="*/ 78737 w 5372098"/>
              <a:gd name="connsiteY4145" fmla="*/ 2851713 h 6857999"/>
              <a:gd name="connsiteX4146" fmla="*/ 82721 w 5372098"/>
              <a:gd name="connsiteY4146" fmla="*/ 2847725 h 6857999"/>
              <a:gd name="connsiteX4147" fmla="*/ 79233 w 5372098"/>
              <a:gd name="connsiteY4147" fmla="*/ 2820318 h 6857999"/>
              <a:gd name="connsiteX4148" fmla="*/ 76247 w 5372098"/>
              <a:gd name="connsiteY4148" fmla="*/ 2793411 h 6857999"/>
              <a:gd name="connsiteX4149" fmla="*/ 73753 w 5372098"/>
              <a:gd name="connsiteY4149" fmla="*/ 2766999 h 6857999"/>
              <a:gd name="connsiteX4150" fmla="*/ 72257 w 5372098"/>
              <a:gd name="connsiteY4150" fmla="*/ 2740587 h 6857999"/>
              <a:gd name="connsiteX4151" fmla="*/ 71258 w 5372098"/>
              <a:gd name="connsiteY4151" fmla="*/ 2714672 h 6857999"/>
              <a:gd name="connsiteX4152" fmla="*/ 70764 w 5372098"/>
              <a:gd name="connsiteY4152" fmla="*/ 2688766 h 6857999"/>
              <a:gd name="connsiteX4153" fmla="*/ 72257 w 5372098"/>
              <a:gd name="connsiteY4153" fmla="*/ 2663348 h 6857999"/>
              <a:gd name="connsiteX4154" fmla="*/ 73253 w 5372098"/>
              <a:gd name="connsiteY4154" fmla="*/ 2637934 h 6857999"/>
              <a:gd name="connsiteX4155" fmla="*/ 75246 w 5372098"/>
              <a:gd name="connsiteY4155" fmla="*/ 2612020 h 6857999"/>
              <a:gd name="connsiteX4156" fmla="*/ 78236 w 5372098"/>
              <a:gd name="connsiteY4156" fmla="*/ 2587105 h 6857999"/>
              <a:gd name="connsiteX4157" fmla="*/ 81228 w 5372098"/>
              <a:gd name="connsiteY4157" fmla="*/ 2561691 h 6857999"/>
              <a:gd name="connsiteX4158" fmla="*/ 85212 w 5372098"/>
              <a:gd name="connsiteY4158" fmla="*/ 2537272 h 6857999"/>
              <a:gd name="connsiteX4159" fmla="*/ 93189 w 5372098"/>
              <a:gd name="connsiteY4159" fmla="*/ 2487938 h 6857999"/>
              <a:gd name="connsiteX4160" fmla="*/ 102153 w 5372098"/>
              <a:gd name="connsiteY4160" fmla="*/ 2439106 h 6857999"/>
              <a:gd name="connsiteX4161" fmla="*/ 107141 w 5372098"/>
              <a:gd name="connsiteY4161" fmla="*/ 2415183 h 6857999"/>
              <a:gd name="connsiteX4162" fmla="*/ 112123 w 5372098"/>
              <a:gd name="connsiteY4162" fmla="*/ 2391265 h 6857999"/>
              <a:gd name="connsiteX4163" fmla="*/ 122584 w 5372098"/>
              <a:gd name="connsiteY4163" fmla="*/ 2342430 h 6857999"/>
              <a:gd name="connsiteX4164" fmla="*/ 145507 w 5372098"/>
              <a:gd name="connsiteY4164" fmla="*/ 2244754 h 6857999"/>
              <a:gd name="connsiteX4165" fmla="*/ 156969 w 5372098"/>
              <a:gd name="connsiteY4165" fmla="*/ 2194922 h 6857999"/>
              <a:gd name="connsiteX4166" fmla="*/ 166436 w 5372098"/>
              <a:gd name="connsiteY4166" fmla="*/ 2144593 h 6857999"/>
              <a:gd name="connsiteX4167" fmla="*/ 170922 w 5372098"/>
              <a:gd name="connsiteY4167" fmla="*/ 2118687 h 6857999"/>
              <a:gd name="connsiteX4168" fmla="*/ 175903 w 5372098"/>
              <a:gd name="connsiteY4168" fmla="*/ 2092778 h 6857999"/>
              <a:gd name="connsiteX4169" fmla="*/ 178893 w 5372098"/>
              <a:gd name="connsiteY4169" fmla="*/ 2067356 h 6857999"/>
              <a:gd name="connsiteX4170" fmla="*/ 182382 w 5372098"/>
              <a:gd name="connsiteY4170" fmla="*/ 2040950 h 6857999"/>
              <a:gd name="connsiteX4171" fmla="*/ 189858 w 5372098"/>
              <a:gd name="connsiteY4171" fmla="*/ 2033976 h 6857999"/>
              <a:gd name="connsiteX4172" fmla="*/ 196336 w 5372098"/>
              <a:gd name="connsiteY4172" fmla="*/ 2026998 h 6857999"/>
              <a:gd name="connsiteX4173" fmla="*/ 201319 w 5372098"/>
              <a:gd name="connsiteY4173" fmla="*/ 2019027 h 6857999"/>
              <a:gd name="connsiteX4174" fmla="*/ 205801 w 5372098"/>
              <a:gd name="connsiteY4174" fmla="*/ 2011548 h 6857999"/>
              <a:gd name="connsiteX4175" fmla="*/ 210288 w 5372098"/>
              <a:gd name="connsiteY4175" fmla="*/ 2003073 h 6857999"/>
              <a:gd name="connsiteX4176" fmla="*/ 213276 w 5372098"/>
              <a:gd name="connsiteY4176" fmla="*/ 1993607 h 6857999"/>
              <a:gd name="connsiteX4177" fmla="*/ 216268 w 5372098"/>
              <a:gd name="connsiteY4177" fmla="*/ 1984139 h 6857999"/>
              <a:gd name="connsiteX4178" fmla="*/ 219254 w 5372098"/>
              <a:gd name="connsiteY4178" fmla="*/ 1973671 h 6857999"/>
              <a:gd name="connsiteX4179" fmla="*/ 224239 w 5372098"/>
              <a:gd name="connsiteY4179" fmla="*/ 1950252 h 6857999"/>
              <a:gd name="connsiteX4180" fmla="*/ 230220 w 5372098"/>
              <a:gd name="connsiteY4180" fmla="*/ 1923840 h 6857999"/>
              <a:gd name="connsiteX4181" fmla="*/ 237193 w 5372098"/>
              <a:gd name="connsiteY4181" fmla="*/ 1893441 h 6857999"/>
              <a:gd name="connsiteX4182" fmla="*/ 241677 w 5372098"/>
              <a:gd name="connsiteY4182" fmla="*/ 1876491 h 6857999"/>
              <a:gd name="connsiteX4183" fmla="*/ 246660 w 5372098"/>
              <a:gd name="connsiteY4183" fmla="*/ 1858548 h 6857999"/>
              <a:gd name="connsiteX4184" fmla="*/ 249154 w 5372098"/>
              <a:gd name="connsiteY4184" fmla="*/ 1859050 h 6857999"/>
              <a:gd name="connsiteX4185" fmla="*/ 251644 w 5372098"/>
              <a:gd name="connsiteY4185" fmla="*/ 1858548 h 6857999"/>
              <a:gd name="connsiteX4186" fmla="*/ 254141 w 5372098"/>
              <a:gd name="connsiteY4186" fmla="*/ 1858548 h 6857999"/>
              <a:gd name="connsiteX4187" fmla="*/ 256626 w 5372098"/>
              <a:gd name="connsiteY4187" fmla="*/ 1857559 h 6857999"/>
              <a:gd name="connsiteX4188" fmla="*/ 260615 w 5372098"/>
              <a:gd name="connsiteY4188" fmla="*/ 1854568 h 6857999"/>
              <a:gd name="connsiteX4189" fmla="*/ 265100 w 5372098"/>
              <a:gd name="connsiteY4189" fmla="*/ 1851576 h 6857999"/>
              <a:gd name="connsiteX4190" fmla="*/ 269086 w 5372098"/>
              <a:gd name="connsiteY4190" fmla="*/ 1848591 h 6857999"/>
              <a:gd name="connsiteX4191" fmla="*/ 273571 w 5372098"/>
              <a:gd name="connsiteY4191" fmla="*/ 1846094 h 6857999"/>
              <a:gd name="connsiteX4192" fmla="*/ 276062 w 5372098"/>
              <a:gd name="connsiteY4192" fmla="*/ 1845595 h 6857999"/>
              <a:gd name="connsiteX4193" fmla="*/ 278054 w 5372098"/>
              <a:gd name="connsiteY4193" fmla="*/ 1845093 h 6857999"/>
              <a:gd name="connsiteX4194" fmla="*/ 280548 w 5372098"/>
              <a:gd name="connsiteY4194" fmla="*/ 1845093 h 6857999"/>
              <a:gd name="connsiteX4195" fmla="*/ 283534 w 5372098"/>
              <a:gd name="connsiteY4195" fmla="*/ 1845595 h 6857999"/>
              <a:gd name="connsiteX4196" fmla="*/ 285033 w 5372098"/>
              <a:gd name="connsiteY4196" fmla="*/ 1829149 h 6857999"/>
              <a:gd name="connsiteX4197" fmla="*/ 287524 w 5372098"/>
              <a:gd name="connsiteY4197" fmla="*/ 1812708 h 6857999"/>
              <a:gd name="connsiteX4198" fmla="*/ 290014 w 5372098"/>
              <a:gd name="connsiteY4198" fmla="*/ 1796757 h 6857999"/>
              <a:gd name="connsiteX4199" fmla="*/ 293007 w 5372098"/>
              <a:gd name="connsiteY4199" fmla="*/ 1781306 h 6857999"/>
              <a:gd name="connsiteX4200" fmla="*/ 296491 w 5372098"/>
              <a:gd name="connsiteY4200" fmla="*/ 1766355 h 6857999"/>
              <a:gd name="connsiteX4201" fmla="*/ 300476 w 5372098"/>
              <a:gd name="connsiteY4201" fmla="*/ 1751409 h 6857999"/>
              <a:gd name="connsiteX4202" fmla="*/ 304466 w 5372098"/>
              <a:gd name="connsiteY4202" fmla="*/ 1736958 h 6857999"/>
              <a:gd name="connsiteX4203" fmla="*/ 309946 w 5372098"/>
              <a:gd name="connsiteY4203" fmla="*/ 1722015 h 6857999"/>
              <a:gd name="connsiteX4204" fmla="*/ 314430 w 5372098"/>
              <a:gd name="connsiteY4204" fmla="*/ 1707559 h 6857999"/>
              <a:gd name="connsiteX4205" fmla="*/ 319912 w 5372098"/>
              <a:gd name="connsiteY4205" fmla="*/ 1693602 h 6857999"/>
              <a:gd name="connsiteX4206" fmla="*/ 331371 w 5372098"/>
              <a:gd name="connsiteY4206" fmla="*/ 1665696 h 6857999"/>
              <a:gd name="connsiteX4207" fmla="*/ 343333 w 5372098"/>
              <a:gd name="connsiteY4207" fmla="*/ 1638284 h 6857999"/>
              <a:gd name="connsiteX4208" fmla="*/ 357286 w 5372098"/>
              <a:gd name="connsiteY4208" fmla="*/ 1610889 h 6857999"/>
              <a:gd name="connsiteX4209" fmla="*/ 384191 w 5372098"/>
              <a:gd name="connsiteY4209" fmla="*/ 1556569 h 6857999"/>
              <a:gd name="connsiteX4210" fmla="*/ 398146 w 5372098"/>
              <a:gd name="connsiteY4210" fmla="*/ 1528165 h 6857999"/>
              <a:gd name="connsiteX4211" fmla="*/ 411099 w 5372098"/>
              <a:gd name="connsiteY4211" fmla="*/ 1500258 h 6857999"/>
              <a:gd name="connsiteX4212" fmla="*/ 424055 w 5372098"/>
              <a:gd name="connsiteY4212" fmla="*/ 1470359 h 6857999"/>
              <a:gd name="connsiteX4213" fmla="*/ 437511 w 5372098"/>
              <a:gd name="connsiteY4213" fmla="*/ 1439966 h 6857999"/>
              <a:gd name="connsiteX4214" fmla="*/ 449469 w 5372098"/>
              <a:gd name="connsiteY4214" fmla="*/ 1408562 h 6857999"/>
              <a:gd name="connsiteX4215" fmla="*/ 461428 w 5372098"/>
              <a:gd name="connsiteY4215" fmla="*/ 1375179 h 6857999"/>
              <a:gd name="connsiteX4216" fmla="*/ 485348 w 5372098"/>
              <a:gd name="connsiteY4216" fmla="*/ 1381157 h 6857999"/>
              <a:gd name="connsiteX4217" fmla="*/ 487838 w 5372098"/>
              <a:gd name="connsiteY4217" fmla="*/ 1362223 h 6857999"/>
              <a:gd name="connsiteX4218" fmla="*/ 490830 w 5372098"/>
              <a:gd name="connsiteY4218" fmla="*/ 1345776 h 6857999"/>
              <a:gd name="connsiteX4219" fmla="*/ 494316 w 5372098"/>
              <a:gd name="connsiteY4219" fmla="*/ 1331829 h 6857999"/>
              <a:gd name="connsiteX4220" fmla="*/ 498804 w 5372098"/>
              <a:gd name="connsiteY4220" fmla="*/ 1319870 h 6857999"/>
              <a:gd name="connsiteX4221" fmla="*/ 502787 w 5372098"/>
              <a:gd name="connsiteY4221" fmla="*/ 1308906 h 6857999"/>
              <a:gd name="connsiteX4222" fmla="*/ 507768 w 5372098"/>
              <a:gd name="connsiteY4222" fmla="*/ 1299442 h 6857999"/>
              <a:gd name="connsiteX4223" fmla="*/ 513252 w 5372098"/>
              <a:gd name="connsiteY4223" fmla="*/ 1290471 h 6857999"/>
              <a:gd name="connsiteX4224" fmla="*/ 518235 w 5372098"/>
              <a:gd name="connsiteY4224" fmla="*/ 1282495 h 6857999"/>
              <a:gd name="connsiteX4225" fmla="*/ 522717 w 5372098"/>
              <a:gd name="connsiteY4225" fmla="*/ 1274025 h 6857999"/>
              <a:gd name="connsiteX4226" fmla="*/ 527700 w 5372098"/>
              <a:gd name="connsiteY4226" fmla="*/ 1265553 h 6857999"/>
              <a:gd name="connsiteX4227" fmla="*/ 533186 w 5372098"/>
              <a:gd name="connsiteY4227" fmla="*/ 1256085 h 6857999"/>
              <a:gd name="connsiteX4228" fmla="*/ 537668 w 5372098"/>
              <a:gd name="connsiteY4228" fmla="*/ 1246119 h 6857999"/>
              <a:gd name="connsiteX4229" fmla="*/ 541656 w 5372098"/>
              <a:gd name="connsiteY4229" fmla="*/ 1234160 h 6857999"/>
              <a:gd name="connsiteX4230" fmla="*/ 545143 w 5372098"/>
              <a:gd name="connsiteY4230" fmla="*/ 1220204 h 6857999"/>
              <a:gd name="connsiteX4231" fmla="*/ 548136 w 5372098"/>
              <a:gd name="connsiteY4231" fmla="*/ 1204259 h 6857999"/>
              <a:gd name="connsiteX4232" fmla="*/ 550124 w 5372098"/>
              <a:gd name="connsiteY4232" fmla="*/ 1185325 h 6857999"/>
              <a:gd name="connsiteX4233" fmla="*/ 556106 w 5372098"/>
              <a:gd name="connsiteY4233" fmla="*/ 1182335 h 6857999"/>
              <a:gd name="connsiteX4234" fmla="*/ 561587 w 5372098"/>
              <a:gd name="connsiteY4234" fmla="*/ 1178846 h 6857999"/>
              <a:gd name="connsiteX4235" fmla="*/ 567566 w 5372098"/>
              <a:gd name="connsiteY4235" fmla="*/ 1173863 h 6857999"/>
              <a:gd name="connsiteX4236" fmla="*/ 572551 w 5372098"/>
              <a:gd name="connsiteY4236" fmla="*/ 1168379 h 6857999"/>
              <a:gd name="connsiteX4237" fmla="*/ 577532 w 5372098"/>
              <a:gd name="connsiteY4237" fmla="*/ 1161905 h 6857999"/>
              <a:gd name="connsiteX4238" fmla="*/ 583014 w 5372098"/>
              <a:gd name="connsiteY4238" fmla="*/ 1154430 h 6857999"/>
              <a:gd name="connsiteX4239" fmla="*/ 587500 w 5372098"/>
              <a:gd name="connsiteY4239" fmla="*/ 1146955 h 6857999"/>
              <a:gd name="connsiteX4240" fmla="*/ 591983 w 5372098"/>
              <a:gd name="connsiteY4240" fmla="*/ 1138483 h 6857999"/>
              <a:gd name="connsiteX4241" fmla="*/ 596468 w 5372098"/>
              <a:gd name="connsiteY4241" fmla="*/ 1130014 h 6857999"/>
              <a:gd name="connsiteX4242" fmla="*/ 600452 w 5372098"/>
              <a:gd name="connsiteY4242" fmla="*/ 1120544 h 6857999"/>
              <a:gd name="connsiteX4243" fmla="*/ 603941 w 5372098"/>
              <a:gd name="connsiteY4243" fmla="*/ 1111575 h 6857999"/>
              <a:gd name="connsiteX4244" fmla="*/ 607429 w 5372098"/>
              <a:gd name="connsiteY4244" fmla="*/ 1101609 h 6857999"/>
              <a:gd name="connsiteX4245" fmla="*/ 613911 w 5372098"/>
              <a:gd name="connsiteY4245" fmla="*/ 1081674 h 6857999"/>
              <a:gd name="connsiteX4246" fmla="*/ 618394 w 5372098"/>
              <a:gd name="connsiteY4246" fmla="*/ 1062239 h 6857999"/>
              <a:gd name="connsiteX4247" fmla="*/ 621381 w 5372098"/>
              <a:gd name="connsiteY4247" fmla="*/ 1065728 h 6857999"/>
              <a:gd name="connsiteX4248" fmla="*/ 624371 w 5372098"/>
              <a:gd name="connsiteY4248" fmla="*/ 1067224 h 6857999"/>
              <a:gd name="connsiteX4249" fmla="*/ 627361 w 5372098"/>
              <a:gd name="connsiteY4249" fmla="*/ 1068720 h 6857999"/>
              <a:gd name="connsiteX4250" fmla="*/ 630355 w 5372098"/>
              <a:gd name="connsiteY4250" fmla="*/ 1068720 h 6857999"/>
              <a:gd name="connsiteX4251" fmla="*/ 633345 w 5372098"/>
              <a:gd name="connsiteY4251" fmla="*/ 1067721 h 6857999"/>
              <a:gd name="connsiteX4252" fmla="*/ 636331 w 5372098"/>
              <a:gd name="connsiteY4252" fmla="*/ 1066725 h 6857999"/>
              <a:gd name="connsiteX4253" fmla="*/ 641812 w 5372098"/>
              <a:gd name="connsiteY4253" fmla="*/ 1063733 h 6857999"/>
              <a:gd name="connsiteX4254" fmla="*/ 647793 w 5372098"/>
              <a:gd name="connsiteY4254" fmla="*/ 1059750 h 6857999"/>
              <a:gd name="connsiteX4255" fmla="*/ 650283 w 5372098"/>
              <a:gd name="connsiteY4255" fmla="*/ 1058256 h 6857999"/>
              <a:gd name="connsiteX4256" fmla="*/ 653274 w 5372098"/>
              <a:gd name="connsiteY4256" fmla="*/ 1057259 h 6857999"/>
              <a:gd name="connsiteX4257" fmla="*/ 656265 w 5372098"/>
              <a:gd name="connsiteY4257" fmla="*/ 1056260 h 6857999"/>
              <a:gd name="connsiteX4258" fmla="*/ 659254 w 5372098"/>
              <a:gd name="connsiteY4258" fmla="*/ 1056260 h 6857999"/>
              <a:gd name="connsiteX4259" fmla="*/ 661745 w 5372098"/>
              <a:gd name="connsiteY4259" fmla="*/ 1057259 h 6857999"/>
              <a:gd name="connsiteX4260" fmla="*/ 665232 w 5372098"/>
              <a:gd name="connsiteY4260" fmla="*/ 1058752 h 6857999"/>
              <a:gd name="connsiteX4261" fmla="*/ 669218 w 5372098"/>
              <a:gd name="connsiteY4261" fmla="*/ 1050778 h 6857999"/>
              <a:gd name="connsiteX4262" fmla="*/ 672708 w 5372098"/>
              <a:gd name="connsiteY4262" fmla="*/ 1043801 h 6857999"/>
              <a:gd name="connsiteX4263" fmla="*/ 674701 w 5372098"/>
              <a:gd name="connsiteY4263" fmla="*/ 1038319 h 6857999"/>
              <a:gd name="connsiteX4264" fmla="*/ 675700 w 5372098"/>
              <a:gd name="connsiteY4264" fmla="*/ 1032840 h 6857999"/>
              <a:gd name="connsiteX4265" fmla="*/ 676197 w 5372098"/>
              <a:gd name="connsiteY4265" fmla="*/ 1028355 h 6857999"/>
              <a:gd name="connsiteX4266" fmla="*/ 676197 w 5372098"/>
              <a:gd name="connsiteY4266" fmla="*/ 1024866 h 6857999"/>
              <a:gd name="connsiteX4267" fmla="*/ 674701 w 5372098"/>
              <a:gd name="connsiteY4267" fmla="*/ 1017391 h 6857999"/>
              <a:gd name="connsiteX4268" fmla="*/ 673207 w 5372098"/>
              <a:gd name="connsiteY4268" fmla="*/ 1010912 h 6857999"/>
              <a:gd name="connsiteX4269" fmla="*/ 673207 w 5372098"/>
              <a:gd name="connsiteY4269" fmla="*/ 1006427 h 6857999"/>
              <a:gd name="connsiteX4270" fmla="*/ 673207 w 5372098"/>
              <a:gd name="connsiteY4270" fmla="*/ 1001944 h 6857999"/>
              <a:gd name="connsiteX4271" fmla="*/ 674701 w 5372098"/>
              <a:gd name="connsiteY4271" fmla="*/ 996958 h 6857999"/>
              <a:gd name="connsiteX4272" fmla="*/ 676694 w 5372098"/>
              <a:gd name="connsiteY4272" fmla="*/ 990980 h 6857999"/>
              <a:gd name="connsiteX4273" fmla="*/ 680183 w 5372098"/>
              <a:gd name="connsiteY4273" fmla="*/ 984502 h 6857999"/>
              <a:gd name="connsiteX4274" fmla="*/ 684171 w 5372098"/>
              <a:gd name="connsiteY4274" fmla="*/ 976529 h 6857999"/>
              <a:gd name="connsiteX4275" fmla="*/ 703603 w 5372098"/>
              <a:gd name="connsiteY4275" fmla="*/ 958089 h 6857999"/>
              <a:gd name="connsiteX4276" fmla="*/ 723039 w 5372098"/>
              <a:gd name="connsiteY4276" fmla="*/ 938156 h 6857999"/>
              <a:gd name="connsiteX4277" fmla="*/ 743964 w 5372098"/>
              <a:gd name="connsiteY4277" fmla="*/ 916728 h 6857999"/>
              <a:gd name="connsiteX4278" fmla="*/ 763896 w 5372098"/>
              <a:gd name="connsiteY4278" fmla="*/ 893805 h 6857999"/>
              <a:gd name="connsiteX4279" fmla="*/ 784825 w 5372098"/>
              <a:gd name="connsiteY4279" fmla="*/ 870384 h 6857999"/>
              <a:gd name="connsiteX4280" fmla="*/ 806252 w 5372098"/>
              <a:gd name="connsiteY4280" fmla="*/ 844968 h 6857999"/>
              <a:gd name="connsiteX4281" fmla="*/ 827679 w 5372098"/>
              <a:gd name="connsiteY4281" fmla="*/ 819554 h 6857999"/>
              <a:gd name="connsiteX4282" fmla="*/ 848608 w 5372098"/>
              <a:gd name="connsiteY4282" fmla="*/ 793144 h 6857999"/>
              <a:gd name="connsiteX4283" fmla="*/ 870531 w 5372098"/>
              <a:gd name="connsiteY4283" fmla="*/ 766234 h 6857999"/>
              <a:gd name="connsiteX4284" fmla="*/ 891460 w 5372098"/>
              <a:gd name="connsiteY4284" fmla="*/ 738328 h 6857999"/>
              <a:gd name="connsiteX4285" fmla="*/ 912392 w 5372098"/>
              <a:gd name="connsiteY4285" fmla="*/ 709426 h 6857999"/>
              <a:gd name="connsiteX4286" fmla="*/ 932819 w 5372098"/>
              <a:gd name="connsiteY4286" fmla="*/ 681018 h 6857999"/>
              <a:gd name="connsiteX4287" fmla="*/ 952255 w 5372098"/>
              <a:gd name="connsiteY4287" fmla="*/ 651117 h 6857999"/>
              <a:gd name="connsiteX4288" fmla="*/ 970689 w 5372098"/>
              <a:gd name="connsiteY4288" fmla="*/ 620721 h 6857999"/>
              <a:gd name="connsiteX4289" fmla="*/ 988130 w 5372098"/>
              <a:gd name="connsiteY4289" fmla="*/ 589825 h 6857999"/>
              <a:gd name="connsiteX4290" fmla="*/ 1005572 w 5372098"/>
              <a:gd name="connsiteY4290" fmla="*/ 558929 h 6857999"/>
              <a:gd name="connsiteX4291" fmla="*/ 1017529 w 5372098"/>
              <a:gd name="connsiteY4291" fmla="*/ 554941 h 6857999"/>
              <a:gd name="connsiteX4292" fmla="*/ 1029986 w 5372098"/>
              <a:gd name="connsiteY4292" fmla="*/ 549958 h 6857999"/>
              <a:gd name="connsiteX4293" fmla="*/ 1042943 w 5372098"/>
              <a:gd name="connsiteY4293" fmla="*/ 543479 h 6857999"/>
              <a:gd name="connsiteX4294" fmla="*/ 1055400 w 5372098"/>
              <a:gd name="connsiteY4294" fmla="*/ 536503 h 6857999"/>
              <a:gd name="connsiteX4295" fmla="*/ 1067857 w 5372098"/>
              <a:gd name="connsiteY4295" fmla="*/ 528531 h 6857999"/>
              <a:gd name="connsiteX4296" fmla="*/ 1080813 w 5372098"/>
              <a:gd name="connsiteY4296" fmla="*/ 520556 h 6857999"/>
              <a:gd name="connsiteX4297" fmla="*/ 1093771 w 5372098"/>
              <a:gd name="connsiteY4297" fmla="*/ 511587 h 6857999"/>
              <a:gd name="connsiteX4298" fmla="*/ 1106228 w 5372098"/>
              <a:gd name="connsiteY4298" fmla="*/ 501122 h 6857999"/>
              <a:gd name="connsiteX4299" fmla="*/ 1119679 w 5372098"/>
              <a:gd name="connsiteY4299" fmla="*/ 490658 h 6857999"/>
              <a:gd name="connsiteX4300" fmla="*/ 1132141 w 5372098"/>
              <a:gd name="connsiteY4300" fmla="*/ 479697 h 6857999"/>
              <a:gd name="connsiteX4301" fmla="*/ 1158550 w 5372098"/>
              <a:gd name="connsiteY4301" fmla="*/ 456273 h 6857999"/>
              <a:gd name="connsiteX4302" fmla="*/ 1184959 w 5372098"/>
              <a:gd name="connsiteY4302" fmla="*/ 431355 h 6857999"/>
              <a:gd name="connsiteX4303" fmla="*/ 1211867 w 5372098"/>
              <a:gd name="connsiteY4303" fmla="*/ 404944 h 6857999"/>
              <a:gd name="connsiteX4304" fmla="*/ 1212365 w 5372098"/>
              <a:gd name="connsiteY4304" fmla="*/ 408931 h 6857999"/>
              <a:gd name="connsiteX4305" fmla="*/ 1213363 w 5372098"/>
              <a:gd name="connsiteY4305" fmla="*/ 412919 h 6857999"/>
              <a:gd name="connsiteX4306" fmla="*/ 1216854 w 5372098"/>
              <a:gd name="connsiteY4306" fmla="*/ 419895 h 6857999"/>
              <a:gd name="connsiteX4307" fmla="*/ 1220838 w 5372098"/>
              <a:gd name="connsiteY4307" fmla="*/ 426374 h 6857999"/>
              <a:gd name="connsiteX4308" fmla="*/ 1225818 w 5372098"/>
              <a:gd name="connsiteY4308" fmla="*/ 433350 h 6857999"/>
              <a:gd name="connsiteX4309" fmla="*/ 1235786 w 5372098"/>
              <a:gd name="connsiteY4309" fmla="*/ 445309 h 6857999"/>
              <a:gd name="connsiteX4310" fmla="*/ 1240769 w 5372098"/>
              <a:gd name="connsiteY4310" fmla="*/ 452285 h 6857999"/>
              <a:gd name="connsiteX4311" fmla="*/ 1244753 w 5372098"/>
              <a:gd name="connsiteY4311" fmla="*/ 458764 h 6857999"/>
              <a:gd name="connsiteX4312" fmla="*/ 1255716 w 5372098"/>
              <a:gd name="connsiteY4312" fmla="*/ 451788 h 6857999"/>
              <a:gd name="connsiteX4313" fmla="*/ 1266180 w 5372098"/>
              <a:gd name="connsiteY4313" fmla="*/ 443316 h 6857999"/>
              <a:gd name="connsiteX4314" fmla="*/ 1277147 w 5372098"/>
              <a:gd name="connsiteY4314" fmla="*/ 434844 h 6857999"/>
              <a:gd name="connsiteX4315" fmla="*/ 1287109 w 5372098"/>
              <a:gd name="connsiteY4315" fmla="*/ 424878 h 6857999"/>
              <a:gd name="connsiteX4316" fmla="*/ 1297575 w 5372098"/>
              <a:gd name="connsiteY4316" fmla="*/ 413914 h 6857999"/>
              <a:gd name="connsiteX4317" fmla="*/ 1308038 w 5372098"/>
              <a:gd name="connsiteY4317" fmla="*/ 402953 h 6857999"/>
              <a:gd name="connsiteX4318" fmla="*/ 1318503 w 5372098"/>
              <a:gd name="connsiteY4318" fmla="*/ 390991 h 6857999"/>
              <a:gd name="connsiteX4319" fmla="*/ 1328470 w 5372098"/>
              <a:gd name="connsiteY4319" fmla="*/ 379031 h 6857999"/>
              <a:gd name="connsiteX4320" fmla="*/ 1349397 w 5372098"/>
              <a:gd name="connsiteY4320" fmla="*/ 352621 h 6857999"/>
              <a:gd name="connsiteX4321" fmla="*/ 1369827 w 5372098"/>
              <a:gd name="connsiteY4321" fmla="*/ 325711 h 6857999"/>
              <a:gd name="connsiteX4322" fmla="*/ 1409690 w 5372098"/>
              <a:gd name="connsiteY4322" fmla="*/ 270397 h 6857999"/>
              <a:gd name="connsiteX4323" fmla="*/ 1430622 w 5372098"/>
              <a:gd name="connsiteY4323" fmla="*/ 241991 h 6857999"/>
              <a:gd name="connsiteX4324" fmla="*/ 1450550 w 5372098"/>
              <a:gd name="connsiteY4324" fmla="*/ 216079 h 6857999"/>
              <a:gd name="connsiteX4325" fmla="*/ 1470985 w 5372098"/>
              <a:gd name="connsiteY4325" fmla="*/ 190667 h 6857999"/>
              <a:gd name="connsiteX4326" fmla="*/ 1481445 w 5372098"/>
              <a:gd name="connsiteY4326" fmla="*/ 178706 h 6857999"/>
              <a:gd name="connsiteX4327" fmla="*/ 1491912 w 5372098"/>
              <a:gd name="connsiteY4327" fmla="*/ 167244 h 6857999"/>
              <a:gd name="connsiteX4328" fmla="*/ 1501877 w 5372098"/>
              <a:gd name="connsiteY4328" fmla="*/ 156779 h 6857999"/>
              <a:gd name="connsiteX4329" fmla="*/ 1512339 w 5372098"/>
              <a:gd name="connsiteY4329" fmla="*/ 146813 h 6857999"/>
              <a:gd name="connsiteX4330" fmla="*/ 1523301 w 5372098"/>
              <a:gd name="connsiteY4330" fmla="*/ 137345 h 6857999"/>
              <a:gd name="connsiteX4331" fmla="*/ 1533769 w 5372098"/>
              <a:gd name="connsiteY4331" fmla="*/ 129372 h 6857999"/>
              <a:gd name="connsiteX4332" fmla="*/ 1543736 w 5372098"/>
              <a:gd name="connsiteY4332" fmla="*/ 121895 h 6857999"/>
              <a:gd name="connsiteX4333" fmla="*/ 1554698 w 5372098"/>
              <a:gd name="connsiteY4333" fmla="*/ 115917 h 6857999"/>
              <a:gd name="connsiteX4334" fmla="*/ 1565661 w 5372098"/>
              <a:gd name="connsiteY4334" fmla="*/ 109934 h 6857999"/>
              <a:gd name="connsiteX4335" fmla="*/ 1576620 w 5372098"/>
              <a:gd name="connsiteY4335" fmla="*/ 105948 h 6857999"/>
              <a:gd name="connsiteX4336" fmla="*/ 1544732 w 5372098"/>
              <a:gd name="connsiteY4336" fmla="*/ 138839 h 6857999"/>
              <a:gd name="connsiteX4337" fmla="*/ 1512840 w 5372098"/>
              <a:gd name="connsiteY4337" fmla="*/ 173721 h 6857999"/>
              <a:gd name="connsiteX4338" fmla="*/ 1481946 w 5372098"/>
              <a:gd name="connsiteY4338" fmla="*/ 209106 h 6857999"/>
              <a:gd name="connsiteX4339" fmla="*/ 1451051 w 5372098"/>
              <a:gd name="connsiteY4339" fmla="*/ 245481 h 6857999"/>
              <a:gd name="connsiteX4340" fmla="*/ 1420654 w 5372098"/>
              <a:gd name="connsiteY4340" fmla="*/ 283851 h 6857999"/>
              <a:gd name="connsiteX4341" fmla="*/ 1390260 w 5372098"/>
              <a:gd name="connsiteY4341" fmla="*/ 322222 h 6857999"/>
              <a:gd name="connsiteX4342" fmla="*/ 1361357 w 5372098"/>
              <a:gd name="connsiteY4342" fmla="*/ 362089 h 6857999"/>
              <a:gd name="connsiteX4343" fmla="*/ 1332953 w 5372098"/>
              <a:gd name="connsiteY4343" fmla="*/ 401456 h 6857999"/>
              <a:gd name="connsiteX4344" fmla="*/ 1278640 w 5372098"/>
              <a:gd name="connsiteY4344" fmla="*/ 482682 h 6857999"/>
              <a:gd name="connsiteX4345" fmla="*/ 1253226 w 5372098"/>
              <a:gd name="connsiteY4345" fmla="*/ 522052 h 6857999"/>
              <a:gd name="connsiteX4346" fmla="*/ 1227815 w 5372098"/>
              <a:gd name="connsiteY4346" fmla="*/ 561919 h 6857999"/>
              <a:gd name="connsiteX4347" fmla="*/ 1203893 w 5372098"/>
              <a:gd name="connsiteY4347" fmla="*/ 600289 h 6857999"/>
              <a:gd name="connsiteX4348" fmla="*/ 1180974 w 5372098"/>
              <a:gd name="connsiteY4348" fmla="*/ 637166 h 6857999"/>
              <a:gd name="connsiteX4349" fmla="*/ 1159046 w 5372098"/>
              <a:gd name="connsiteY4349" fmla="*/ 673546 h 6857999"/>
              <a:gd name="connsiteX4350" fmla="*/ 1138618 w 5372098"/>
              <a:gd name="connsiteY4350" fmla="*/ 708927 h 6857999"/>
              <a:gd name="connsiteX4351" fmla="*/ 1128651 w 5372098"/>
              <a:gd name="connsiteY4351" fmla="*/ 740321 h 6857999"/>
              <a:gd name="connsiteX4352" fmla="*/ 1118192 w 5372098"/>
              <a:gd name="connsiteY4352" fmla="*/ 771219 h 6857999"/>
              <a:gd name="connsiteX4353" fmla="*/ 1107722 w 5372098"/>
              <a:gd name="connsiteY4353" fmla="*/ 802113 h 6857999"/>
              <a:gd name="connsiteX4354" fmla="*/ 1096761 w 5372098"/>
              <a:gd name="connsiteY4354" fmla="*/ 833009 h 6857999"/>
              <a:gd name="connsiteX4355" fmla="*/ 1084804 w 5372098"/>
              <a:gd name="connsiteY4355" fmla="*/ 863905 h 6857999"/>
              <a:gd name="connsiteX4356" fmla="*/ 1071844 w 5372098"/>
              <a:gd name="connsiteY4356" fmla="*/ 894304 h 6857999"/>
              <a:gd name="connsiteX4357" fmla="*/ 1059390 w 5372098"/>
              <a:gd name="connsiteY4357" fmla="*/ 925200 h 6857999"/>
              <a:gd name="connsiteX4358" fmla="*/ 1045434 w 5372098"/>
              <a:gd name="connsiteY4358" fmla="*/ 955597 h 6857999"/>
              <a:gd name="connsiteX4359" fmla="*/ 1032977 w 5372098"/>
              <a:gd name="connsiteY4359" fmla="*/ 986493 h 6857999"/>
              <a:gd name="connsiteX4360" fmla="*/ 1020022 w 5372098"/>
              <a:gd name="connsiteY4360" fmla="*/ 1017391 h 6857999"/>
              <a:gd name="connsiteX4361" fmla="*/ 992616 w 5372098"/>
              <a:gd name="connsiteY4361" fmla="*/ 1079183 h 6857999"/>
              <a:gd name="connsiteX4362" fmla="*/ 964215 w 5372098"/>
              <a:gd name="connsiteY4362" fmla="*/ 1141476 h 6857999"/>
              <a:gd name="connsiteX4363" fmla="*/ 935811 w 5372098"/>
              <a:gd name="connsiteY4363" fmla="*/ 1203761 h 6857999"/>
              <a:gd name="connsiteX4364" fmla="*/ 907408 w 5372098"/>
              <a:gd name="connsiteY4364" fmla="*/ 1266051 h 6857999"/>
              <a:gd name="connsiteX4365" fmla="*/ 880001 w 5372098"/>
              <a:gd name="connsiteY4365" fmla="*/ 1329836 h 6857999"/>
              <a:gd name="connsiteX4366" fmla="*/ 853091 w 5372098"/>
              <a:gd name="connsiteY4366" fmla="*/ 1393113 h 6857999"/>
              <a:gd name="connsiteX4367" fmla="*/ 840632 w 5372098"/>
              <a:gd name="connsiteY4367" fmla="*/ 1425014 h 6857999"/>
              <a:gd name="connsiteX4368" fmla="*/ 827679 w 5372098"/>
              <a:gd name="connsiteY4368" fmla="*/ 1457404 h 6857999"/>
              <a:gd name="connsiteX4369" fmla="*/ 815223 w 5372098"/>
              <a:gd name="connsiteY4369" fmla="*/ 1489298 h 6857999"/>
              <a:gd name="connsiteX4370" fmla="*/ 803262 w 5372098"/>
              <a:gd name="connsiteY4370" fmla="*/ 1521186 h 6857999"/>
              <a:gd name="connsiteX4371" fmla="*/ 791801 w 5372098"/>
              <a:gd name="connsiteY4371" fmla="*/ 1554075 h 6857999"/>
              <a:gd name="connsiteX4372" fmla="*/ 780838 w 5372098"/>
              <a:gd name="connsiteY4372" fmla="*/ 1586472 h 6857999"/>
              <a:gd name="connsiteX4373" fmla="*/ 770875 w 5372098"/>
              <a:gd name="connsiteY4373" fmla="*/ 1619364 h 6857999"/>
              <a:gd name="connsiteX4374" fmla="*/ 760909 w 5372098"/>
              <a:gd name="connsiteY4374" fmla="*/ 1651750 h 6857999"/>
              <a:gd name="connsiteX4375" fmla="*/ 752437 w 5372098"/>
              <a:gd name="connsiteY4375" fmla="*/ 1684633 h 6857999"/>
              <a:gd name="connsiteX4376" fmla="*/ 743964 w 5372098"/>
              <a:gd name="connsiteY4376" fmla="*/ 1717031 h 6857999"/>
              <a:gd name="connsiteX4377" fmla="*/ 730015 w 5372098"/>
              <a:gd name="connsiteY4377" fmla="*/ 1743936 h 6857999"/>
              <a:gd name="connsiteX4378" fmla="*/ 717056 w 5372098"/>
              <a:gd name="connsiteY4378" fmla="*/ 1770841 h 6857999"/>
              <a:gd name="connsiteX4379" fmla="*/ 705095 w 5372098"/>
              <a:gd name="connsiteY4379" fmla="*/ 1798750 h 6857999"/>
              <a:gd name="connsiteX4380" fmla="*/ 692640 w 5372098"/>
              <a:gd name="connsiteY4380" fmla="*/ 1826159 h 6857999"/>
              <a:gd name="connsiteX4381" fmla="*/ 682174 w 5372098"/>
              <a:gd name="connsiteY4381" fmla="*/ 1853572 h 6857999"/>
              <a:gd name="connsiteX4382" fmla="*/ 671209 w 5372098"/>
              <a:gd name="connsiteY4382" fmla="*/ 1881479 h 6857999"/>
              <a:gd name="connsiteX4383" fmla="*/ 661246 w 5372098"/>
              <a:gd name="connsiteY4383" fmla="*/ 1908891 h 6857999"/>
              <a:gd name="connsiteX4384" fmla="*/ 652275 w 5372098"/>
              <a:gd name="connsiteY4384" fmla="*/ 1937293 h 6857999"/>
              <a:gd name="connsiteX4385" fmla="*/ 643807 w 5372098"/>
              <a:gd name="connsiteY4385" fmla="*/ 1965204 h 6857999"/>
              <a:gd name="connsiteX4386" fmla="*/ 634837 w 5372098"/>
              <a:gd name="connsiteY4386" fmla="*/ 1993607 h 6857999"/>
              <a:gd name="connsiteX4387" fmla="*/ 627361 w 5372098"/>
              <a:gd name="connsiteY4387" fmla="*/ 2022512 h 6857999"/>
              <a:gd name="connsiteX4388" fmla="*/ 620888 w 5372098"/>
              <a:gd name="connsiteY4388" fmla="*/ 2050915 h 6857999"/>
              <a:gd name="connsiteX4389" fmla="*/ 614405 w 5372098"/>
              <a:gd name="connsiteY4389" fmla="*/ 2079816 h 6857999"/>
              <a:gd name="connsiteX4390" fmla="*/ 608427 w 5372098"/>
              <a:gd name="connsiteY4390" fmla="*/ 2108717 h 6857999"/>
              <a:gd name="connsiteX4391" fmla="*/ 602946 w 5372098"/>
              <a:gd name="connsiteY4391" fmla="*/ 2138113 h 6857999"/>
              <a:gd name="connsiteX4392" fmla="*/ 598462 w 5372098"/>
              <a:gd name="connsiteY4392" fmla="*/ 2167517 h 6857999"/>
              <a:gd name="connsiteX4393" fmla="*/ 593977 w 5372098"/>
              <a:gd name="connsiteY4393" fmla="*/ 2196420 h 6857999"/>
              <a:gd name="connsiteX4394" fmla="*/ 590490 w 5372098"/>
              <a:gd name="connsiteY4394" fmla="*/ 2226316 h 6857999"/>
              <a:gd name="connsiteX4395" fmla="*/ 587000 w 5372098"/>
              <a:gd name="connsiteY4395" fmla="*/ 2255721 h 6857999"/>
              <a:gd name="connsiteX4396" fmla="*/ 584508 w 5372098"/>
              <a:gd name="connsiteY4396" fmla="*/ 2285120 h 6857999"/>
              <a:gd name="connsiteX4397" fmla="*/ 582518 w 5372098"/>
              <a:gd name="connsiteY4397" fmla="*/ 2315520 h 6857999"/>
              <a:gd name="connsiteX4398" fmla="*/ 580524 w 5372098"/>
              <a:gd name="connsiteY4398" fmla="*/ 2345416 h 6857999"/>
              <a:gd name="connsiteX4399" fmla="*/ 579027 w 5372098"/>
              <a:gd name="connsiteY4399" fmla="*/ 2375818 h 6857999"/>
              <a:gd name="connsiteX4400" fmla="*/ 578531 w 5372098"/>
              <a:gd name="connsiteY4400" fmla="*/ 2406214 h 6857999"/>
              <a:gd name="connsiteX4401" fmla="*/ 577532 w 5372098"/>
              <a:gd name="connsiteY4401" fmla="*/ 2436611 h 6857999"/>
              <a:gd name="connsiteX4402" fmla="*/ 578531 w 5372098"/>
              <a:gd name="connsiteY4402" fmla="*/ 2467009 h 6857999"/>
              <a:gd name="connsiteX4403" fmla="*/ 579027 w 5372098"/>
              <a:gd name="connsiteY4403" fmla="*/ 2497904 h 6857999"/>
              <a:gd name="connsiteX4404" fmla="*/ 579526 w 5372098"/>
              <a:gd name="connsiteY4404" fmla="*/ 2528301 h 6857999"/>
              <a:gd name="connsiteX4405" fmla="*/ 581023 w 5372098"/>
              <a:gd name="connsiteY4405" fmla="*/ 2559198 h 6857999"/>
              <a:gd name="connsiteX4406" fmla="*/ 583014 w 5372098"/>
              <a:gd name="connsiteY4406" fmla="*/ 2590096 h 6857999"/>
              <a:gd name="connsiteX4407" fmla="*/ 585005 w 5372098"/>
              <a:gd name="connsiteY4407" fmla="*/ 2621488 h 6857999"/>
              <a:gd name="connsiteX4408" fmla="*/ 587999 w 5372098"/>
              <a:gd name="connsiteY4408" fmla="*/ 2652386 h 6857999"/>
              <a:gd name="connsiteX4409" fmla="*/ 591485 w 5372098"/>
              <a:gd name="connsiteY4409" fmla="*/ 2652386 h 6857999"/>
              <a:gd name="connsiteX4410" fmla="*/ 594474 w 5372098"/>
              <a:gd name="connsiteY4410" fmla="*/ 2651388 h 6857999"/>
              <a:gd name="connsiteX4411" fmla="*/ 597961 w 5372098"/>
              <a:gd name="connsiteY4411" fmla="*/ 2649892 h 6857999"/>
              <a:gd name="connsiteX4412" fmla="*/ 600452 w 5372098"/>
              <a:gd name="connsiteY4412" fmla="*/ 2648395 h 6857999"/>
              <a:gd name="connsiteX4413" fmla="*/ 603442 w 5372098"/>
              <a:gd name="connsiteY4413" fmla="*/ 2646405 h 6857999"/>
              <a:gd name="connsiteX4414" fmla="*/ 605936 w 5372098"/>
              <a:gd name="connsiteY4414" fmla="*/ 2644411 h 6857999"/>
              <a:gd name="connsiteX4415" fmla="*/ 610418 w 5372098"/>
              <a:gd name="connsiteY4415" fmla="*/ 2638433 h 6857999"/>
              <a:gd name="connsiteX4416" fmla="*/ 614907 w 5372098"/>
              <a:gd name="connsiteY4416" fmla="*/ 2632454 h 6857999"/>
              <a:gd name="connsiteX4417" fmla="*/ 618893 w 5372098"/>
              <a:gd name="connsiteY4417" fmla="*/ 2625476 h 6857999"/>
              <a:gd name="connsiteX4418" fmla="*/ 626365 w 5372098"/>
              <a:gd name="connsiteY4418" fmla="*/ 2610526 h 6857999"/>
              <a:gd name="connsiteX4419" fmla="*/ 629852 w 5372098"/>
              <a:gd name="connsiteY4419" fmla="*/ 2603549 h 6857999"/>
              <a:gd name="connsiteX4420" fmla="*/ 633841 w 5372098"/>
              <a:gd name="connsiteY4420" fmla="*/ 2596573 h 6857999"/>
              <a:gd name="connsiteX4421" fmla="*/ 638326 w 5372098"/>
              <a:gd name="connsiteY4421" fmla="*/ 2590594 h 6857999"/>
              <a:gd name="connsiteX4422" fmla="*/ 642812 w 5372098"/>
              <a:gd name="connsiteY4422" fmla="*/ 2585113 h 6857999"/>
              <a:gd name="connsiteX4423" fmla="*/ 645302 w 5372098"/>
              <a:gd name="connsiteY4423" fmla="*/ 2583120 h 6857999"/>
              <a:gd name="connsiteX4424" fmla="*/ 648292 w 5372098"/>
              <a:gd name="connsiteY4424" fmla="*/ 2580628 h 6857999"/>
              <a:gd name="connsiteX4425" fmla="*/ 651280 w 5372098"/>
              <a:gd name="connsiteY4425" fmla="*/ 2579629 h 6857999"/>
              <a:gd name="connsiteX4426" fmla="*/ 653771 w 5372098"/>
              <a:gd name="connsiteY4426" fmla="*/ 2577635 h 6857999"/>
              <a:gd name="connsiteX4427" fmla="*/ 657259 w 5372098"/>
              <a:gd name="connsiteY4427" fmla="*/ 2577137 h 6857999"/>
              <a:gd name="connsiteX4428" fmla="*/ 660750 w 5372098"/>
              <a:gd name="connsiteY4428" fmla="*/ 2577137 h 6857999"/>
              <a:gd name="connsiteX4429" fmla="*/ 664738 w 5372098"/>
              <a:gd name="connsiteY4429" fmla="*/ 2577137 h 6857999"/>
              <a:gd name="connsiteX4430" fmla="*/ 668722 w 5372098"/>
              <a:gd name="connsiteY4430" fmla="*/ 2577635 h 6857999"/>
              <a:gd name="connsiteX4431" fmla="*/ 659754 w 5372098"/>
              <a:gd name="connsiteY4431" fmla="*/ 2644909 h 6857999"/>
              <a:gd name="connsiteX4432" fmla="*/ 655766 w 5372098"/>
              <a:gd name="connsiteY4432" fmla="*/ 2675807 h 6857999"/>
              <a:gd name="connsiteX4433" fmla="*/ 652778 w 5372098"/>
              <a:gd name="connsiteY4433" fmla="*/ 2705207 h 6857999"/>
              <a:gd name="connsiteX4434" fmla="*/ 649788 w 5372098"/>
              <a:gd name="connsiteY4434" fmla="*/ 2733112 h 6857999"/>
              <a:gd name="connsiteX4435" fmla="*/ 647793 w 5372098"/>
              <a:gd name="connsiteY4435" fmla="*/ 2760517 h 6857999"/>
              <a:gd name="connsiteX4436" fmla="*/ 645800 w 5372098"/>
              <a:gd name="connsiteY4436" fmla="*/ 2787430 h 6857999"/>
              <a:gd name="connsiteX4437" fmla="*/ 645302 w 5372098"/>
              <a:gd name="connsiteY4437" fmla="*/ 2813841 h 6857999"/>
              <a:gd name="connsiteX4438" fmla="*/ 644803 w 5372098"/>
              <a:gd name="connsiteY4438" fmla="*/ 2840749 h 6857999"/>
              <a:gd name="connsiteX4439" fmla="*/ 644803 w 5372098"/>
              <a:gd name="connsiteY4439" fmla="*/ 2867657 h 6857999"/>
              <a:gd name="connsiteX4440" fmla="*/ 645302 w 5372098"/>
              <a:gd name="connsiteY4440" fmla="*/ 2895565 h 6857999"/>
              <a:gd name="connsiteX4441" fmla="*/ 646297 w 5372098"/>
              <a:gd name="connsiteY4441" fmla="*/ 2924470 h 6857999"/>
              <a:gd name="connsiteX4442" fmla="*/ 648292 w 5372098"/>
              <a:gd name="connsiteY4442" fmla="*/ 2953867 h 6857999"/>
              <a:gd name="connsiteX4443" fmla="*/ 651280 w 5372098"/>
              <a:gd name="connsiteY4443" fmla="*/ 2984761 h 6857999"/>
              <a:gd name="connsiteX4444" fmla="*/ 655766 w 5372098"/>
              <a:gd name="connsiteY4444" fmla="*/ 3017652 h 6857999"/>
              <a:gd name="connsiteX4445" fmla="*/ 661246 w 5372098"/>
              <a:gd name="connsiteY4445" fmla="*/ 3052036 h 6857999"/>
              <a:gd name="connsiteX4446" fmla="*/ 665232 w 5372098"/>
              <a:gd name="connsiteY4446" fmla="*/ 3048545 h 6857999"/>
              <a:gd name="connsiteX4447" fmla="*/ 669218 w 5372098"/>
              <a:gd name="connsiteY4447" fmla="*/ 3044061 h 6857999"/>
              <a:gd name="connsiteX4448" fmla="*/ 672708 w 5372098"/>
              <a:gd name="connsiteY4448" fmla="*/ 3039581 h 6857999"/>
              <a:gd name="connsiteX4449" fmla="*/ 675700 w 5372098"/>
              <a:gd name="connsiteY4449" fmla="*/ 3034095 h 6857999"/>
              <a:gd name="connsiteX4450" fmla="*/ 678688 w 5372098"/>
              <a:gd name="connsiteY4450" fmla="*/ 3028613 h 6857999"/>
              <a:gd name="connsiteX4451" fmla="*/ 680682 w 5372098"/>
              <a:gd name="connsiteY4451" fmla="*/ 3022138 h 6857999"/>
              <a:gd name="connsiteX4452" fmla="*/ 683173 w 5372098"/>
              <a:gd name="connsiteY4452" fmla="*/ 3015158 h 6857999"/>
              <a:gd name="connsiteX4453" fmla="*/ 684666 w 5372098"/>
              <a:gd name="connsiteY4453" fmla="*/ 3007686 h 6857999"/>
              <a:gd name="connsiteX4454" fmla="*/ 679683 w 5372098"/>
              <a:gd name="connsiteY4454" fmla="*/ 3004695 h 6857999"/>
              <a:gd name="connsiteX4455" fmla="*/ 676197 w 5372098"/>
              <a:gd name="connsiteY4455" fmla="*/ 3000710 h 6857999"/>
              <a:gd name="connsiteX4456" fmla="*/ 672708 w 5372098"/>
              <a:gd name="connsiteY4456" fmla="*/ 2995727 h 6857999"/>
              <a:gd name="connsiteX4457" fmla="*/ 670713 w 5372098"/>
              <a:gd name="connsiteY4457" fmla="*/ 2991242 h 6857999"/>
              <a:gd name="connsiteX4458" fmla="*/ 668222 w 5372098"/>
              <a:gd name="connsiteY4458" fmla="*/ 2985758 h 6857999"/>
              <a:gd name="connsiteX4459" fmla="*/ 667225 w 5372098"/>
              <a:gd name="connsiteY4459" fmla="*/ 2979780 h 6857999"/>
              <a:gd name="connsiteX4460" fmla="*/ 666729 w 5372098"/>
              <a:gd name="connsiteY4460" fmla="*/ 2973301 h 6857999"/>
              <a:gd name="connsiteX4461" fmla="*/ 665734 w 5372098"/>
              <a:gd name="connsiteY4461" fmla="*/ 2967320 h 6857999"/>
              <a:gd name="connsiteX4462" fmla="*/ 665734 w 5372098"/>
              <a:gd name="connsiteY4462" fmla="*/ 2960845 h 6857999"/>
              <a:gd name="connsiteX4463" fmla="*/ 666729 w 5372098"/>
              <a:gd name="connsiteY4463" fmla="*/ 2953867 h 6857999"/>
              <a:gd name="connsiteX4464" fmla="*/ 668722 w 5372098"/>
              <a:gd name="connsiteY4464" fmla="*/ 2939916 h 6857999"/>
              <a:gd name="connsiteX4465" fmla="*/ 671711 w 5372098"/>
              <a:gd name="connsiteY4465" fmla="*/ 2925462 h 6857999"/>
              <a:gd name="connsiteX4466" fmla="*/ 675198 w 5372098"/>
              <a:gd name="connsiteY4466" fmla="*/ 2911013 h 6857999"/>
              <a:gd name="connsiteX4467" fmla="*/ 682677 w 5372098"/>
              <a:gd name="connsiteY4467" fmla="*/ 2883604 h 6857999"/>
              <a:gd name="connsiteX4468" fmla="*/ 685164 w 5372098"/>
              <a:gd name="connsiteY4468" fmla="*/ 2871148 h 6857999"/>
              <a:gd name="connsiteX4469" fmla="*/ 687655 w 5372098"/>
              <a:gd name="connsiteY4469" fmla="*/ 2860184 h 6857999"/>
              <a:gd name="connsiteX4470" fmla="*/ 688158 w 5372098"/>
              <a:gd name="connsiteY4470" fmla="*/ 2855698 h 6857999"/>
              <a:gd name="connsiteX4471" fmla="*/ 688158 w 5372098"/>
              <a:gd name="connsiteY4471" fmla="*/ 2851213 h 6857999"/>
              <a:gd name="connsiteX4472" fmla="*/ 688158 w 5372098"/>
              <a:gd name="connsiteY4472" fmla="*/ 2847725 h 6857999"/>
              <a:gd name="connsiteX4473" fmla="*/ 687159 w 5372098"/>
              <a:gd name="connsiteY4473" fmla="*/ 2844235 h 6857999"/>
              <a:gd name="connsiteX4474" fmla="*/ 686163 w 5372098"/>
              <a:gd name="connsiteY4474" fmla="*/ 2841250 h 6857999"/>
              <a:gd name="connsiteX4475" fmla="*/ 684171 w 5372098"/>
              <a:gd name="connsiteY4475" fmla="*/ 2839749 h 6857999"/>
              <a:gd name="connsiteX4476" fmla="*/ 682174 w 5372098"/>
              <a:gd name="connsiteY4476" fmla="*/ 2838255 h 6857999"/>
              <a:gd name="connsiteX4477" fmla="*/ 678688 w 5372098"/>
              <a:gd name="connsiteY4477" fmla="*/ 2837758 h 6857999"/>
              <a:gd name="connsiteX4478" fmla="*/ 683671 w 5372098"/>
              <a:gd name="connsiteY4478" fmla="*/ 2824311 h 6857999"/>
              <a:gd name="connsiteX4479" fmla="*/ 688158 w 5372098"/>
              <a:gd name="connsiteY4479" fmla="*/ 2810351 h 6857999"/>
              <a:gd name="connsiteX4480" fmla="*/ 692144 w 5372098"/>
              <a:gd name="connsiteY4480" fmla="*/ 2796400 h 6857999"/>
              <a:gd name="connsiteX4481" fmla="*/ 695630 w 5372098"/>
              <a:gd name="connsiteY4481" fmla="*/ 2782945 h 6857999"/>
              <a:gd name="connsiteX4482" fmla="*/ 699117 w 5372098"/>
              <a:gd name="connsiteY4482" fmla="*/ 2768991 h 6857999"/>
              <a:gd name="connsiteX4483" fmla="*/ 701610 w 5372098"/>
              <a:gd name="connsiteY4483" fmla="*/ 2755037 h 6857999"/>
              <a:gd name="connsiteX4484" fmla="*/ 706093 w 5372098"/>
              <a:gd name="connsiteY4484" fmla="*/ 2726134 h 6857999"/>
              <a:gd name="connsiteX4485" fmla="*/ 710580 w 5372098"/>
              <a:gd name="connsiteY4485" fmla="*/ 2697730 h 6857999"/>
              <a:gd name="connsiteX4486" fmla="*/ 714068 w 5372098"/>
              <a:gd name="connsiteY4486" fmla="*/ 2667834 h 6857999"/>
              <a:gd name="connsiteX4487" fmla="*/ 720548 w 5372098"/>
              <a:gd name="connsiteY4487" fmla="*/ 2608032 h 6857999"/>
              <a:gd name="connsiteX4488" fmla="*/ 724530 w 5372098"/>
              <a:gd name="connsiteY4488" fmla="*/ 2578634 h 6857999"/>
              <a:gd name="connsiteX4489" fmla="*/ 728519 w 5372098"/>
              <a:gd name="connsiteY4489" fmla="*/ 2549232 h 6857999"/>
              <a:gd name="connsiteX4490" fmla="*/ 733501 w 5372098"/>
              <a:gd name="connsiteY4490" fmla="*/ 2519333 h 6857999"/>
              <a:gd name="connsiteX4491" fmla="*/ 736988 w 5372098"/>
              <a:gd name="connsiteY4491" fmla="*/ 2504381 h 6857999"/>
              <a:gd name="connsiteX4492" fmla="*/ 740476 w 5372098"/>
              <a:gd name="connsiteY4492" fmla="*/ 2490427 h 6857999"/>
              <a:gd name="connsiteX4493" fmla="*/ 744463 w 5372098"/>
              <a:gd name="connsiteY4493" fmla="*/ 2475480 h 6857999"/>
              <a:gd name="connsiteX4494" fmla="*/ 748945 w 5372098"/>
              <a:gd name="connsiteY4494" fmla="*/ 2461028 h 6857999"/>
              <a:gd name="connsiteX4495" fmla="*/ 753933 w 5372098"/>
              <a:gd name="connsiteY4495" fmla="*/ 2446577 h 6857999"/>
              <a:gd name="connsiteX4496" fmla="*/ 759910 w 5372098"/>
              <a:gd name="connsiteY4496" fmla="*/ 2432627 h 6857999"/>
              <a:gd name="connsiteX4497" fmla="*/ 766390 w 5372098"/>
              <a:gd name="connsiteY4497" fmla="*/ 2418176 h 6857999"/>
              <a:gd name="connsiteX4498" fmla="*/ 773366 w 5372098"/>
              <a:gd name="connsiteY4498" fmla="*/ 2404222 h 6857999"/>
              <a:gd name="connsiteX4499" fmla="*/ 781835 w 5372098"/>
              <a:gd name="connsiteY4499" fmla="*/ 2390767 h 6857999"/>
              <a:gd name="connsiteX4500" fmla="*/ 790306 w 5372098"/>
              <a:gd name="connsiteY4500" fmla="*/ 2376813 h 6857999"/>
              <a:gd name="connsiteX4501" fmla="*/ 789809 w 5372098"/>
              <a:gd name="connsiteY4501" fmla="*/ 2373828 h 6857999"/>
              <a:gd name="connsiteX4502" fmla="*/ 788313 w 5372098"/>
              <a:gd name="connsiteY4502" fmla="*/ 2371836 h 6857999"/>
              <a:gd name="connsiteX4503" fmla="*/ 786320 w 5372098"/>
              <a:gd name="connsiteY4503" fmla="*/ 2370838 h 6857999"/>
              <a:gd name="connsiteX4504" fmla="*/ 783828 w 5372098"/>
              <a:gd name="connsiteY4504" fmla="*/ 2369835 h 6857999"/>
              <a:gd name="connsiteX4505" fmla="*/ 777848 w 5372098"/>
              <a:gd name="connsiteY4505" fmla="*/ 2370838 h 6857999"/>
              <a:gd name="connsiteX4506" fmla="*/ 770875 w 5372098"/>
              <a:gd name="connsiteY4506" fmla="*/ 2371337 h 6857999"/>
              <a:gd name="connsiteX4507" fmla="*/ 767383 w 5372098"/>
              <a:gd name="connsiteY4507" fmla="*/ 2371337 h 6857999"/>
              <a:gd name="connsiteX4508" fmla="*/ 763896 w 5372098"/>
              <a:gd name="connsiteY4508" fmla="*/ 2371337 h 6857999"/>
              <a:gd name="connsiteX4509" fmla="*/ 760909 w 5372098"/>
              <a:gd name="connsiteY4509" fmla="*/ 2369338 h 6857999"/>
              <a:gd name="connsiteX4510" fmla="*/ 757916 w 5372098"/>
              <a:gd name="connsiteY4510" fmla="*/ 2367845 h 6857999"/>
              <a:gd name="connsiteX4511" fmla="*/ 755921 w 5372098"/>
              <a:gd name="connsiteY4511" fmla="*/ 2364352 h 6857999"/>
              <a:gd name="connsiteX4512" fmla="*/ 753933 w 5372098"/>
              <a:gd name="connsiteY4512" fmla="*/ 2359868 h 6857999"/>
              <a:gd name="connsiteX4513" fmla="*/ 753434 w 5372098"/>
              <a:gd name="connsiteY4513" fmla="*/ 2353391 h 6857999"/>
              <a:gd name="connsiteX4514" fmla="*/ 752933 w 5372098"/>
              <a:gd name="connsiteY4514" fmla="*/ 2345416 h 6857999"/>
              <a:gd name="connsiteX4515" fmla="*/ 757422 w 5372098"/>
              <a:gd name="connsiteY4515" fmla="*/ 2346415 h 6857999"/>
              <a:gd name="connsiteX4516" fmla="*/ 760909 w 5372098"/>
              <a:gd name="connsiteY4516" fmla="*/ 2345916 h 6857999"/>
              <a:gd name="connsiteX4517" fmla="*/ 764893 w 5372098"/>
              <a:gd name="connsiteY4517" fmla="*/ 2345416 h 6857999"/>
              <a:gd name="connsiteX4518" fmla="*/ 768381 w 5372098"/>
              <a:gd name="connsiteY4518" fmla="*/ 2343922 h 6857999"/>
              <a:gd name="connsiteX4519" fmla="*/ 771871 w 5372098"/>
              <a:gd name="connsiteY4519" fmla="*/ 2341932 h 6857999"/>
              <a:gd name="connsiteX4520" fmla="*/ 774861 w 5372098"/>
              <a:gd name="connsiteY4520" fmla="*/ 2338941 h 6857999"/>
              <a:gd name="connsiteX4521" fmla="*/ 777848 w 5372098"/>
              <a:gd name="connsiteY4521" fmla="*/ 2335454 h 6857999"/>
              <a:gd name="connsiteX4522" fmla="*/ 780338 w 5372098"/>
              <a:gd name="connsiteY4522" fmla="*/ 2331466 h 6857999"/>
              <a:gd name="connsiteX4523" fmla="*/ 782833 w 5372098"/>
              <a:gd name="connsiteY4523" fmla="*/ 2326980 h 6857999"/>
              <a:gd name="connsiteX4524" fmla="*/ 784329 w 5372098"/>
              <a:gd name="connsiteY4524" fmla="*/ 2321999 h 6857999"/>
              <a:gd name="connsiteX4525" fmla="*/ 788313 w 5372098"/>
              <a:gd name="connsiteY4525" fmla="*/ 2310535 h 6857999"/>
              <a:gd name="connsiteX4526" fmla="*/ 791305 w 5372098"/>
              <a:gd name="connsiteY4526" fmla="*/ 2298077 h 6857999"/>
              <a:gd name="connsiteX4527" fmla="*/ 793792 w 5372098"/>
              <a:gd name="connsiteY4527" fmla="*/ 2284123 h 6857999"/>
              <a:gd name="connsiteX4528" fmla="*/ 795289 w 5372098"/>
              <a:gd name="connsiteY4528" fmla="*/ 2269173 h 6857999"/>
              <a:gd name="connsiteX4529" fmla="*/ 795787 w 5372098"/>
              <a:gd name="connsiteY4529" fmla="*/ 2254224 h 6857999"/>
              <a:gd name="connsiteX4530" fmla="*/ 796286 w 5372098"/>
              <a:gd name="connsiteY4530" fmla="*/ 2238776 h 6857999"/>
              <a:gd name="connsiteX4531" fmla="*/ 795787 w 5372098"/>
              <a:gd name="connsiteY4531" fmla="*/ 2223825 h 6857999"/>
              <a:gd name="connsiteX4532" fmla="*/ 794790 w 5372098"/>
              <a:gd name="connsiteY4532" fmla="*/ 2209374 h 6857999"/>
              <a:gd name="connsiteX4533" fmla="*/ 793792 w 5372098"/>
              <a:gd name="connsiteY4533" fmla="*/ 2194922 h 6857999"/>
              <a:gd name="connsiteX4534" fmla="*/ 791305 w 5372098"/>
              <a:gd name="connsiteY4534" fmla="*/ 2181968 h 6857999"/>
              <a:gd name="connsiteX4535" fmla="*/ 789310 w 5372098"/>
              <a:gd name="connsiteY4535" fmla="*/ 2171005 h 6857999"/>
              <a:gd name="connsiteX4536" fmla="*/ 792299 w 5372098"/>
              <a:gd name="connsiteY4536" fmla="*/ 2177483 h 6857999"/>
              <a:gd name="connsiteX4537" fmla="*/ 795787 w 5372098"/>
              <a:gd name="connsiteY4537" fmla="*/ 2182963 h 6857999"/>
              <a:gd name="connsiteX4538" fmla="*/ 799772 w 5372098"/>
              <a:gd name="connsiteY4538" fmla="*/ 2186454 h 6857999"/>
              <a:gd name="connsiteX4539" fmla="*/ 803262 w 5372098"/>
              <a:gd name="connsiteY4539" fmla="*/ 2188445 h 6857999"/>
              <a:gd name="connsiteX4540" fmla="*/ 805257 w 5372098"/>
              <a:gd name="connsiteY4540" fmla="*/ 2188445 h 6857999"/>
              <a:gd name="connsiteX4541" fmla="*/ 806748 w 5372098"/>
              <a:gd name="connsiteY4541" fmla="*/ 2188948 h 6857999"/>
              <a:gd name="connsiteX4542" fmla="*/ 810242 w 5372098"/>
              <a:gd name="connsiteY4542" fmla="*/ 2187948 h 6857999"/>
              <a:gd name="connsiteX4543" fmla="*/ 813228 w 5372098"/>
              <a:gd name="connsiteY4543" fmla="*/ 2186454 h 6857999"/>
              <a:gd name="connsiteX4544" fmla="*/ 816716 w 5372098"/>
              <a:gd name="connsiteY4544" fmla="*/ 2182963 h 6857999"/>
              <a:gd name="connsiteX4545" fmla="*/ 820205 w 5372098"/>
              <a:gd name="connsiteY4545" fmla="*/ 2178978 h 6857999"/>
              <a:gd name="connsiteX4546" fmla="*/ 822698 w 5372098"/>
              <a:gd name="connsiteY4546" fmla="*/ 2172997 h 6857999"/>
              <a:gd name="connsiteX4547" fmla="*/ 826182 w 5372098"/>
              <a:gd name="connsiteY4547" fmla="*/ 2167517 h 6857999"/>
              <a:gd name="connsiteX4548" fmla="*/ 829172 w 5372098"/>
              <a:gd name="connsiteY4548" fmla="*/ 2160044 h 6857999"/>
              <a:gd name="connsiteX4549" fmla="*/ 835650 w 5372098"/>
              <a:gd name="connsiteY4549" fmla="*/ 2144099 h 6857999"/>
              <a:gd name="connsiteX4550" fmla="*/ 841133 w 5372098"/>
              <a:gd name="connsiteY4550" fmla="*/ 2125162 h 6857999"/>
              <a:gd name="connsiteX4551" fmla="*/ 847610 w 5372098"/>
              <a:gd name="connsiteY4551" fmla="*/ 2104235 h 6857999"/>
              <a:gd name="connsiteX4552" fmla="*/ 853091 w 5372098"/>
              <a:gd name="connsiteY4552" fmla="*/ 2083302 h 6857999"/>
              <a:gd name="connsiteX4553" fmla="*/ 865051 w 5372098"/>
              <a:gd name="connsiteY4553" fmla="*/ 2040950 h 6857999"/>
              <a:gd name="connsiteX4554" fmla="*/ 871528 w 5372098"/>
              <a:gd name="connsiteY4554" fmla="*/ 2020023 h 6857999"/>
              <a:gd name="connsiteX4555" fmla="*/ 878007 w 5372098"/>
              <a:gd name="connsiteY4555" fmla="*/ 2002078 h 6857999"/>
              <a:gd name="connsiteX4556" fmla="*/ 883988 w 5372098"/>
              <a:gd name="connsiteY4556" fmla="*/ 1985632 h 6857999"/>
              <a:gd name="connsiteX4557" fmla="*/ 886978 w 5372098"/>
              <a:gd name="connsiteY4557" fmla="*/ 1979655 h 6857999"/>
              <a:gd name="connsiteX4558" fmla="*/ 890462 w 5372098"/>
              <a:gd name="connsiteY4558" fmla="*/ 1973175 h 6857999"/>
              <a:gd name="connsiteX4559" fmla="*/ 891460 w 5372098"/>
              <a:gd name="connsiteY4559" fmla="*/ 1974173 h 6857999"/>
              <a:gd name="connsiteX4560" fmla="*/ 892959 w 5372098"/>
              <a:gd name="connsiteY4560" fmla="*/ 1976165 h 6857999"/>
              <a:gd name="connsiteX4561" fmla="*/ 893957 w 5372098"/>
              <a:gd name="connsiteY4561" fmla="*/ 1980152 h 6857999"/>
              <a:gd name="connsiteX4562" fmla="*/ 894450 w 5372098"/>
              <a:gd name="connsiteY4562" fmla="*/ 1984638 h 6857999"/>
              <a:gd name="connsiteX4563" fmla="*/ 894450 w 5372098"/>
              <a:gd name="connsiteY4563" fmla="*/ 1989621 h 6857999"/>
              <a:gd name="connsiteX4564" fmla="*/ 894450 w 5372098"/>
              <a:gd name="connsiteY4564" fmla="*/ 1995100 h 6857999"/>
              <a:gd name="connsiteX4565" fmla="*/ 894950 w 5372098"/>
              <a:gd name="connsiteY4565" fmla="*/ 1999585 h 6857999"/>
              <a:gd name="connsiteX4566" fmla="*/ 895946 w 5372098"/>
              <a:gd name="connsiteY4566" fmla="*/ 2001079 h 6857999"/>
              <a:gd name="connsiteX4567" fmla="*/ 896944 w 5372098"/>
              <a:gd name="connsiteY4567" fmla="*/ 2003073 h 6857999"/>
              <a:gd name="connsiteX4568" fmla="*/ 898436 w 5372098"/>
              <a:gd name="connsiteY4568" fmla="*/ 2004068 h 6857999"/>
              <a:gd name="connsiteX4569" fmla="*/ 899932 w 5372098"/>
              <a:gd name="connsiteY4569" fmla="*/ 2004570 h 6857999"/>
              <a:gd name="connsiteX4570" fmla="*/ 904416 w 5372098"/>
              <a:gd name="connsiteY4570" fmla="*/ 1996598 h 6857999"/>
              <a:gd name="connsiteX4571" fmla="*/ 908402 w 5372098"/>
              <a:gd name="connsiteY4571" fmla="*/ 1989124 h 6857999"/>
              <a:gd name="connsiteX4572" fmla="*/ 911392 w 5372098"/>
              <a:gd name="connsiteY4572" fmla="*/ 1981148 h 6857999"/>
              <a:gd name="connsiteX4573" fmla="*/ 914384 w 5372098"/>
              <a:gd name="connsiteY4573" fmla="*/ 1973175 h 6857999"/>
              <a:gd name="connsiteX4574" fmla="*/ 916875 w 5372098"/>
              <a:gd name="connsiteY4574" fmla="*/ 1965700 h 6857999"/>
              <a:gd name="connsiteX4575" fmla="*/ 918368 w 5372098"/>
              <a:gd name="connsiteY4575" fmla="*/ 1957732 h 6857999"/>
              <a:gd name="connsiteX4576" fmla="*/ 919864 w 5372098"/>
              <a:gd name="connsiteY4576" fmla="*/ 1950252 h 6857999"/>
              <a:gd name="connsiteX4577" fmla="*/ 920859 w 5372098"/>
              <a:gd name="connsiteY4577" fmla="*/ 1942282 h 6857999"/>
              <a:gd name="connsiteX4578" fmla="*/ 921356 w 5372098"/>
              <a:gd name="connsiteY4578" fmla="*/ 1934805 h 6857999"/>
              <a:gd name="connsiteX4579" fmla="*/ 920859 w 5372098"/>
              <a:gd name="connsiteY4579" fmla="*/ 1927329 h 6857999"/>
              <a:gd name="connsiteX4580" fmla="*/ 920859 w 5372098"/>
              <a:gd name="connsiteY4580" fmla="*/ 1919853 h 6857999"/>
              <a:gd name="connsiteX4581" fmla="*/ 919864 w 5372098"/>
              <a:gd name="connsiteY4581" fmla="*/ 1912874 h 6857999"/>
              <a:gd name="connsiteX4582" fmla="*/ 917872 w 5372098"/>
              <a:gd name="connsiteY4582" fmla="*/ 1906394 h 6857999"/>
              <a:gd name="connsiteX4583" fmla="*/ 916377 w 5372098"/>
              <a:gd name="connsiteY4583" fmla="*/ 1899419 h 6857999"/>
              <a:gd name="connsiteX4584" fmla="*/ 913883 w 5372098"/>
              <a:gd name="connsiteY4584" fmla="*/ 1892445 h 6857999"/>
              <a:gd name="connsiteX4585" fmla="*/ 910893 w 5372098"/>
              <a:gd name="connsiteY4585" fmla="*/ 1886960 h 6857999"/>
              <a:gd name="connsiteX4586" fmla="*/ 912392 w 5372098"/>
              <a:gd name="connsiteY4586" fmla="*/ 1880977 h 6857999"/>
              <a:gd name="connsiteX4587" fmla="*/ 914384 w 5372098"/>
              <a:gd name="connsiteY4587" fmla="*/ 1876990 h 6857999"/>
              <a:gd name="connsiteX4588" fmla="*/ 916875 w 5372098"/>
              <a:gd name="connsiteY4588" fmla="*/ 1874501 h 6857999"/>
              <a:gd name="connsiteX4589" fmla="*/ 918869 w 5372098"/>
              <a:gd name="connsiteY4589" fmla="*/ 1872510 h 6857999"/>
              <a:gd name="connsiteX4590" fmla="*/ 921859 w 5372098"/>
              <a:gd name="connsiteY4590" fmla="*/ 1872007 h 6857999"/>
              <a:gd name="connsiteX4591" fmla="*/ 924848 w 5372098"/>
              <a:gd name="connsiteY4591" fmla="*/ 1872007 h 6857999"/>
              <a:gd name="connsiteX4592" fmla="*/ 927836 w 5372098"/>
              <a:gd name="connsiteY4592" fmla="*/ 1872007 h 6857999"/>
              <a:gd name="connsiteX4593" fmla="*/ 930326 w 5372098"/>
              <a:gd name="connsiteY4593" fmla="*/ 1873005 h 6857999"/>
              <a:gd name="connsiteX4594" fmla="*/ 937304 w 5372098"/>
              <a:gd name="connsiteY4594" fmla="*/ 1875496 h 6857999"/>
              <a:gd name="connsiteX4595" fmla="*/ 943782 w 5372098"/>
              <a:gd name="connsiteY4595" fmla="*/ 1877985 h 6857999"/>
              <a:gd name="connsiteX4596" fmla="*/ 947270 w 5372098"/>
              <a:gd name="connsiteY4596" fmla="*/ 1879484 h 6857999"/>
              <a:gd name="connsiteX4597" fmla="*/ 949763 w 5372098"/>
              <a:gd name="connsiteY4597" fmla="*/ 1879484 h 6857999"/>
              <a:gd name="connsiteX4598" fmla="*/ 952753 w 5372098"/>
              <a:gd name="connsiteY4598" fmla="*/ 1879484 h 6857999"/>
              <a:gd name="connsiteX4599" fmla="*/ 955740 w 5372098"/>
              <a:gd name="connsiteY4599" fmla="*/ 1878489 h 6857999"/>
              <a:gd name="connsiteX4600" fmla="*/ 959231 w 5372098"/>
              <a:gd name="connsiteY4600" fmla="*/ 1866029 h 6857999"/>
              <a:gd name="connsiteX4601" fmla="*/ 962719 w 5372098"/>
              <a:gd name="connsiteY4601" fmla="*/ 1854068 h 6857999"/>
              <a:gd name="connsiteX4602" fmla="*/ 966203 w 5372098"/>
              <a:gd name="connsiteY4602" fmla="*/ 1842106 h 6857999"/>
              <a:gd name="connsiteX4603" fmla="*/ 970192 w 5372098"/>
              <a:gd name="connsiteY4603" fmla="*/ 1830146 h 6857999"/>
              <a:gd name="connsiteX4604" fmla="*/ 978663 w 5372098"/>
              <a:gd name="connsiteY4604" fmla="*/ 1807725 h 6857999"/>
              <a:gd name="connsiteX4605" fmla="*/ 987636 w 5372098"/>
              <a:gd name="connsiteY4605" fmla="*/ 1785297 h 6857999"/>
              <a:gd name="connsiteX4606" fmla="*/ 998096 w 5372098"/>
              <a:gd name="connsiteY4606" fmla="*/ 1764365 h 6857999"/>
              <a:gd name="connsiteX4607" fmla="*/ 1008559 w 5372098"/>
              <a:gd name="connsiteY4607" fmla="*/ 1743438 h 6857999"/>
              <a:gd name="connsiteX4608" fmla="*/ 1029986 w 5372098"/>
              <a:gd name="connsiteY4608" fmla="*/ 1702576 h 6857999"/>
              <a:gd name="connsiteX4609" fmla="*/ 1041447 w 5372098"/>
              <a:gd name="connsiteY4609" fmla="*/ 1681644 h 6857999"/>
              <a:gd name="connsiteX4610" fmla="*/ 1052413 w 5372098"/>
              <a:gd name="connsiteY4610" fmla="*/ 1660721 h 6857999"/>
              <a:gd name="connsiteX4611" fmla="*/ 1062874 w 5372098"/>
              <a:gd name="connsiteY4611" fmla="*/ 1638781 h 6857999"/>
              <a:gd name="connsiteX4612" fmla="*/ 1073341 w 5372098"/>
              <a:gd name="connsiteY4612" fmla="*/ 1616869 h 6857999"/>
              <a:gd name="connsiteX4613" fmla="*/ 1082312 w 5372098"/>
              <a:gd name="connsiteY4613" fmla="*/ 1593445 h 6857999"/>
              <a:gd name="connsiteX4614" fmla="*/ 1090779 w 5372098"/>
              <a:gd name="connsiteY4614" fmla="*/ 1569525 h 6857999"/>
              <a:gd name="connsiteX4615" fmla="*/ 1094770 w 5372098"/>
              <a:gd name="connsiteY4615" fmla="*/ 1557068 h 6857999"/>
              <a:gd name="connsiteX4616" fmla="*/ 1098754 w 5372098"/>
              <a:gd name="connsiteY4616" fmla="*/ 1543615 h 6857999"/>
              <a:gd name="connsiteX4617" fmla="*/ 1102242 w 5372098"/>
              <a:gd name="connsiteY4617" fmla="*/ 1530654 h 6857999"/>
              <a:gd name="connsiteX4618" fmla="*/ 1105230 w 5372098"/>
              <a:gd name="connsiteY4618" fmla="*/ 1516700 h 6857999"/>
              <a:gd name="connsiteX4619" fmla="*/ 1109218 w 5372098"/>
              <a:gd name="connsiteY4619" fmla="*/ 1519693 h 6857999"/>
              <a:gd name="connsiteX4620" fmla="*/ 1112707 w 5372098"/>
              <a:gd name="connsiteY4620" fmla="*/ 1520688 h 6857999"/>
              <a:gd name="connsiteX4621" fmla="*/ 1116193 w 5372098"/>
              <a:gd name="connsiteY4621" fmla="*/ 1522181 h 6857999"/>
              <a:gd name="connsiteX4622" fmla="*/ 1119679 w 5372098"/>
              <a:gd name="connsiteY4622" fmla="*/ 1521186 h 6857999"/>
              <a:gd name="connsiteX4623" fmla="*/ 1122174 w 5372098"/>
              <a:gd name="connsiteY4623" fmla="*/ 1520688 h 6857999"/>
              <a:gd name="connsiteX4624" fmla="*/ 1125661 w 5372098"/>
              <a:gd name="connsiteY4624" fmla="*/ 1519693 h 6857999"/>
              <a:gd name="connsiteX4625" fmla="*/ 1131642 w 5372098"/>
              <a:gd name="connsiteY4625" fmla="*/ 1516700 h 6857999"/>
              <a:gd name="connsiteX4626" fmla="*/ 1137622 w 5372098"/>
              <a:gd name="connsiteY4626" fmla="*/ 1513213 h 6857999"/>
              <a:gd name="connsiteX4627" fmla="*/ 1141110 w 5372098"/>
              <a:gd name="connsiteY4627" fmla="*/ 1512213 h 6857999"/>
              <a:gd name="connsiteX4628" fmla="*/ 1144098 w 5372098"/>
              <a:gd name="connsiteY4628" fmla="*/ 1511721 h 6857999"/>
              <a:gd name="connsiteX4629" fmla="*/ 1147584 w 5372098"/>
              <a:gd name="connsiteY4629" fmla="*/ 1511721 h 6857999"/>
              <a:gd name="connsiteX4630" fmla="*/ 1151074 w 5372098"/>
              <a:gd name="connsiteY4630" fmla="*/ 1512213 h 6857999"/>
              <a:gd name="connsiteX4631" fmla="*/ 1154564 w 5372098"/>
              <a:gd name="connsiteY4631" fmla="*/ 1513213 h 6857999"/>
              <a:gd name="connsiteX4632" fmla="*/ 1158550 w 5372098"/>
              <a:gd name="connsiteY4632" fmla="*/ 1516203 h 6857999"/>
              <a:gd name="connsiteX4633" fmla="*/ 1169015 w 5372098"/>
              <a:gd name="connsiteY4633" fmla="*/ 1487801 h 6857999"/>
              <a:gd name="connsiteX4634" fmla="*/ 1173996 w 5372098"/>
              <a:gd name="connsiteY4634" fmla="*/ 1474348 h 6857999"/>
              <a:gd name="connsiteX4635" fmla="*/ 1178979 w 5372098"/>
              <a:gd name="connsiteY4635" fmla="*/ 1461889 h 6857999"/>
              <a:gd name="connsiteX4636" fmla="*/ 1181969 w 5372098"/>
              <a:gd name="connsiteY4636" fmla="*/ 1455910 h 6857999"/>
              <a:gd name="connsiteX4637" fmla="*/ 1185458 w 5372098"/>
              <a:gd name="connsiteY4637" fmla="*/ 1450928 h 6857999"/>
              <a:gd name="connsiteX4638" fmla="*/ 1188448 w 5372098"/>
              <a:gd name="connsiteY4638" fmla="*/ 1446940 h 6857999"/>
              <a:gd name="connsiteX4639" fmla="*/ 1190938 w 5372098"/>
              <a:gd name="connsiteY4639" fmla="*/ 1442952 h 6857999"/>
              <a:gd name="connsiteX4640" fmla="*/ 1194426 w 5372098"/>
              <a:gd name="connsiteY4640" fmla="*/ 1440461 h 6857999"/>
              <a:gd name="connsiteX4641" fmla="*/ 1197912 w 5372098"/>
              <a:gd name="connsiteY4641" fmla="*/ 1438470 h 6857999"/>
              <a:gd name="connsiteX4642" fmla="*/ 1201901 w 5372098"/>
              <a:gd name="connsiteY4642" fmla="*/ 1437968 h 6857999"/>
              <a:gd name="connsiteX4643" fmla="*/ 1205389 w 5372098"/>
              <a:gd name="connsiteY4643" fmla="*/ 1438470 h 6857999"/>
              <a:gd name="connsiteX4644" fmla="*/ 1207384 w 5372098"/>
              <a:gd name="connsiteY4644" fmla="*/ 1434976 h 6857999"/>
              <a:gd name="connsiteX4645" fmla="*/ 1207883 w 5372098"/>
              <a:gd name="connsiteY4645" fmla="*/ 1431489 h 6857999"/>
              <a:gd name="connsiteX4646" fmla="*/ 1208379 w 5372098"/>
              <a:gd name="connsiteY4646" fmla="*/ 1427501 h 6857999"/>
              <a:gd name="connsiteX4647" fmla="*/ 1208379 w 5372098"/>
              <a:gd name="connsiteY4647" fmla="*/ 1423518 h 6857999"/>
              <a:gd name="connsiteX4648" fmla="*/ 1208379 w 5372098"/>
              <a:gd name="connsiteY4648" fmla="*/ 1419527 h 6857999"/>
              <a:gd name="connsiteX4649" fmla="*/ 1207384 w 5372098"/>
              <a:gd name="connsiteY4649" fmla="*/ 1415540 h 6857999"/>
              <a:gd name="connsiteX4650" fmla="*/ 1206386 w 5372098"/>
              <a:gd name="connsiteY4650" fmla="*/ 1412050 h 6857999"/>
              <a:gd name="connsiteX4651" fmla="*/ 1204888 w 5372098"/>
              <a:gd name="connsiteY4651" fmla="*/ 1409060 h 6857999"/>
              <a:gd name="connsiteX4652" fmla="*/ 1203397 w 5372098"/>
              <a:gd name="connsiteY4652" fmla="*/ 1407070 h 6857999"/>
              <a:gd name="connsiteX4653" fmla="*/ 1201402 w 5372098"/>
              <a:gd name="connsiteY4653" fmla="*/ 1405077 h 6857999"/>
              <a:gd name="connsiteX4654" fmla="*/ 1198911 w 5372098"/>
              <a:gd name="connsiteY4654" fmla="*/ 1404074 h 6857999"/>
              <a:gd name="connsiteX4655" fmla="*/ 1197416 w 5372098"/>
              <a:gd name="connsiteY4655" fmla="*/ 1404074 h 6857999"/>
              <a:gd name="connsiteX4656" fmla="*/ 1194426 w 5372098"/>
              <a:gd name="connsiteY4656" fmla="*/ 1405077 h 6857999"/>
              <a:gd name="connsiteX4657" fmla="*/ 1192431 w 5372098"/>
              <a:gd name="connsiteY4657" fmla="*/ 1408065 h 6857999"/>
              <a:gd name="connsiteX4658" fmla="*/ 1189940 w 5372098"/>
              <a:gd name="connsiteY4658" fmla="*/ 1412050 h 6857999"/>
              <a:gd name="connsiteX4659" fmla="*/ 1186954 w 5372098"/>
              <a:gd name="connsiteY4659" fmla="*/ 1417033 h 6857999"/>
              <a:gd name="connsiteX4660" fmla="*/ 1184959 w 5372098"/>
              <a:gd name="connsiteY4660" fmla="*/ 1413545 h 6857999"/>
              <a:gd name="connsiteX4661" fmla="*/ 1183465 w 5372098"/>
              <a:gd name="connsiteY4661" fmla="*/ 1411055 h 6857999"/>
              <a:gd name="connsiteX4662" fmla="*/ 1184460 w 5372098"/>
              <a:gd name="connsiteY4662" fmla="*/ 1408065 h 6857999"/>
              <a:gd name="connsiteX4663" fmla="*/ 1185458 w 5372098"/>
              <a:gd name="connsiteY4663" fmla="*/ 1405077 h 6857999"/>
              <a:gd name="connsiteX4664" fmla="*/ 1186954 w 5372098"/>
              <a:gd name="connsiteY4664" fmla="*/ 1403080 h 6857999"/>
              <a:gd name="connsiteX4665" fmla="*/ 1189940 w 5372098"/>
              <a:gd name="connsiteY4665" fmla="*/ 1400089 h 6857999"/>
              <a:gd name="connsiteX4666" fmla="*/ 1196916 w 5372098"/>
              <a:gd name="connsiteY4666" fmla="*/ 1394116 h 6857999"/>
              <a:gd name="connsiteX4667" fmla="*/ 1204888 w 5372098"/>
              <a:gd name="connsiteY4667" fmla="*/ 1387628 h 6857999"/>
              <a:gd name="connsiteX4668" fmla="*/ 1208877 w 5372098"/>
              <a:gd name="connsiteY4668" fmla="*/ 1383648 h 6857999"/>
              <a:gd name="connsiteX4669" fmla="*/ 1212864 w 5372098"/>
              <a:gd name="connsiteY4669" fmla="*/ 1378167 h 6857999"/>
              <a:gd name="connsiteX4670" fmla="*/ 1216350 w 5372098"/>
              <a:gd name="connsiteY4670" fmla="*/ 1373183 h 6857999"/>
              <a:gd name="connsiteX4671" fmla="*/ 1219342 w 5372098"/>
              <a:gd name="connsiteY4671" fmla="*/ 1366707 h 6857999"/>
              <a:gd name="connsiteX4672" fmla="*/ 1221333 w 5372098"/>
              <a:gd name="connsiteY4672" fmla="*/ 1359234 h 6857999"/>
              <a:gd name="connsiteX4673" fmla="*/ 1223326 w 5372098"/>
              <a:gd name="connsiteY4673" fmla="*/ 1351259 h 6857999"/>
              <a:gd name="connsiteX4674" fmla="*/ 1227815 w 5372098"/>
              <a:gd name="connsiteY4674" fmla="*/ 1348269 h 6857999"/>
              <a:gd name="connsiteX4675" fmla="*/ 1231300 w 5372098"/>
              <a:gd name="connsiteY4675" fmla="*/ 1346775 h 6857999"/>
              <a:gd name="connsiteX4676" fmla="*/ 1234291 w 5372098"/>
              <a:gd name="connsiteY4676" fmla="*/ 1345776 h 6857999"/>
              <a:gd name="connsiteX4677" fmla="*/ 1236283 w 5372098"/>
              <a:gd name="connsiteY4677" fmla="*/ 1345776 h 6857999"/>
              <a:gd name="connsiteX4678" fmla="*/ 1238275 w 5372098"/>
              <a:gd name="connsiteY4678" fmla="*/ 1346273 h 6857999"/>
              <a:gd name="connsiteX4679" fmla="*/ 1239772 w 5372098"/>
              <a:gd name="connsiteY4679" fmla="*/ 1346775 h 6857999"/>
              <a:gd name="connsiteX4680" fmla="*/ 1242262 w 5372098"/>
              <a:gd name="connsiteY4680" fmla="*/ 1349760 h 6857999"/>
              <a:gd name="connsiteX4681" fmla="*/ 1244257 w 5372098"/>
              <a:gd name="connsiteY4681" fmla="*/ 1352758 h 6857999"/>
              <a:gd name="connsiteX4682" fmla="*/ 1245753 w 5372098"/>
              <a:gd name="connsiteY4682" fmla="*/ 1353255 h 6857999"/>
              <a:gd name="connsiteX4683" fmla="*/ 1247244 w 5372098"/>
              <a:gd name="connsiteY4683" fmla="*/ 1353753 h 6857999"/>
              <a:gd name="connsiteX4684" fmla="*/ 1249738 w 5372098"/>
              <a:gd name="connsiteY4684" fmla="*/ 1353753 h 6857999"/>
              <a:gd name="connsiteX4685" fmla="*/ 1252227 w 5372098"/>
              <a:gd name="connsiteY4685" fmla="*/ 1352758 h 6857999"/>
              <a:gd name="connsiteX4686" fmla="*/ 1255716 w 5372098"/>
              <a:gd name="connsiteY4686" fmla="*/ 1350762 h 6857999"/>
              <a:gd name="connsiteX4687" fmla="*/ 1260202 w 5372098"/>
              <a:gd name="connsiteY4687" fmla="*/ 1347770 h 6857999"/>
              <a:gd name="connsiteX4688" fmla="*/ 1260202 w 5372098"/>
              <a:gd name="connsiteY4688" fmla="*/ 1342288 h 6857999"/>
              <a:gd name="connsiteX4689" fmla="*/ 1261197 w 5372098"/>
              <a:gd name="connsiteY4689" fmla="*/ 1336315 h 6857999"/>
              <a:gd name="connsiteX4690" fmla="*/ 1261697 w 5372098"/>
              <a:gd name="connsiteY4690" fmla="*/ 1330834 h 6857999"/>
              <a:gd name="connsiteX4691" fmla="*/ 1262692 w 5372098"/>
              <a:gd name="connsiteY4691" fmla="*/ 1324356 h 6857999"/>
              <a:gd name="connsiteX4692" fmla="*/ 1266180 w 5372098"/>
              <a:gd name="connsiteY4692" fmla="*/ 1312894 h 6857999"/>
              <a:gd name="connsiteX4693" fmla="*/ 1270665 w 5372098"/>
              <a:gd name="connsiteY4693" fmla="*/ 1300935 h 6857999"/>
              <a:gd name="connsiteX4694" fmla="*/ 1275651 w 5372098"/>
              <a:gd name="connsiteY4694" fmla="*/ 1288974 h 6857999"/>
              <a:gd name="connsiteX4695" fmla="*/ 1281629 w 5372098"/>
              <a:gd name="connsiteY4695" fmla="*/ 1277018 h 6857999"/>
              <a:gd name="connsiteX4696" fmla="*/ 1293088 w 5372098"/>
              <a:gd name="connsiteY4696" fmla="*/ 1253595 h 6857999"/>
              <a:gd name="connsiteX4697" fmla="*/ 1298572 w 5372098"/>
              <a:gd name="connsiteY4697" fmla="*/ 1242628 h 6857999"/>
              <a:gd name="connsiteX4698" fmla="*/ 1304050 w 5372098"/>
              <a:gd name="connsiteY4698" fmla="*/ 1231667 h 6857999"/>
              <a:gd name="connsiteX4699" fmla="*/ 1308538 w 5372098"/>
              <a:gd name="connsiteY4699" fmla="*/ 1221201 h 6857999"/>
              <a:gd name="connsiteX4700" fmla="*/ 1312022 w 5372098"/>
              <a:gd name="connsiteY4700" fmla="*/ 1211236 h 6857999"/>
              <a:gd name="connsiteX4701" fmla="*/ 1314018 w 5372098"/>
              <a:gd name="connsiteY4701" fmla="*/ 1201768 h 6857999"/>
              <a:gd name="connsiteX4702" fmla="*/ 1315014 w 5372098"/>
              <a:gd name="connsiteY4702" fmla="*/ 1197782 h 6857999"/>
              <a:gd name="connsiteX4703" fmla="*/ 1315014 w 5372098"/>
              <a:gd name="connsiteY4703" fmla="*/ 1193296 h 6857999"/>
              <a:gd name="connsiteX4704" fmla="*/ 1315014 w 5372098"/>
              <a:gd name="connsiteY4704" fmla="*/ 1189310 h 6857999"/>
              <a:gd name="connsiteX4705" fmla="*/ 1313519 w 5372098"/>
              <a:gd name="connsiteY4705" fmla="*/ 1185825 h 6857999"/>
              <a:gd name="connsiteX4706" fmla="*/ 1312524 w 5372098"/>
              <a:gd name="connsiteY4706" fmla="*/ 1181839 h 6857999"/>
              <a:gd name="connsiteX4707" fmla="*/ 1310033 w 5372098"/>
              <a:gd name="connsiteY4707" fmla="*/ 1178846 h 6857999"/>
              <a:gd name="connsiteX4708" fmla="*/ 1316010 w 5372098"/>
              <a:gd name="connsiteY4708" fmla="*/ 1178846 h 6857999"/>
              <a:gd name="connsiteX4709" fmla="*/ 1320994 w 5372098"/>
              <a:gd name="connsiteY4709" fmla="*/ 1178846 h 6857999"/>
              <a:gd name="connsiteX4710" fmla="*/ 1325480 w 5372098"/>
              <a:gd name="connsiteY4710" fmla="*/ 1178846 h 6857999"/>
              <a:gd name="connsiteX4711" fmla="*/ 1330962 w 5372098"/>
              <a:gd name="connsiteY4711" fmla="*/ 1178349 h 6857999"/>
              <a:gd name="connsiteX4712" fmla="*/ 1334948 w 5372098"/>
              <a:gd name="connsiteY4712" fmla="*/ 1177354 h 6857999"/>
              <a:gd name="connsiteX4713" fmla="*/ 1339429 w 5372098"/>
              <a:gd name="connsiteY4713" fmla="*/ 1176357 h 6857999"/>
              <a:gd name="connsiteX4714" fmla="*/ 1343418 w 5372098"/>
              <a:gd name="connsiteY4714" fmla="*/ 1174364 h 6857999"/>
              <a:gd name="connsiteX4715" fmla="*/ 1347408 w 5372098"/>
              <a:gd name="connsiteY4715" fmla="*/ 1172866 h 6857999"/>
              <a:gd name="connsiteX4716" fmla="*/ 1354880 w 5372098"/>
              <a:gd name="connsiteY4716" fmla="*/ 1167384 h 6857999"/>
              <a:gd name="connsiteX4717" fmla="*/ 1361357 w 5372098"/>
              <a:gd name="connsiteY4717" fmla="*/ 1161905 h 6857999"/>
              <a:gd name="connsiteX4718" fmla="*/ 1368330 w 5372098"/>
              <a:gd name="connsiteY4718" fmla="*/ 1155427 h 6857999"/>
              <a:gd name="connsiteX4719" fmla="*/ 1374312 w 5372098"/>
              <a:gd name="connsiteY4719" fmla="*/ 1147951 h 6857999"/>
              <a:gd name="connsiteX4720" fmla="*/ 1380292 w 5372098"/>
              <a:gd name="connsiteY4720" fmla="*/ 1139480 h 6857999"/>
              <a:gd name="connsiteX4721" fmla="*/ 1386271 w 5372098"/>
              <a:gd name="connsiteY4721" fmla="*/ 1131011 h 6857999"/>
              <a:gd name="connsiteX4722" fmla="*/ 1399231 w 5372098"/>
              <a:gd name="connsiteY4722" fmla="*/ 1111575 h 6857999"/>
              <a:gd name="connsiteX4723" fmla="*/ 1413180 w 5372098"/>
              <a:gd name="connsiteY4723" fmla="*/ 1090645 h 6857999"/>
              <a:gd name="connsiteX4724" fmla="*/ 1421151 w 5372098"/>
              <a:gd name="connsiteY4724" fmla="*/ 1080180 h 6857999"/>
              <a:gd name="connsiteX4725" fmla="*/ 1430622 w 5372098"/>
              <a:gd name="connsiteY4725" fmla="*/ 1069715 h 6857999"/>
              <a:gd name="connsiteX4726" fmla="*/ 1431117 w 5372098"/>
              <a:gd name="connsiteY4726" fmla="*/ 1071209 h 6857999"/>
              <a:gd name="connsiteX4727" fmla="*/ 1432116 w 5372098"/>
              <a:gd name="connsiteY4727" fmla="*/ 1073202 h 6857999"/>
              <a:gd name="connsiteX4728" fmla="*/ 1432116 w 5372098"/>
              <a:gd name="connsiteY4728" fmla="*/ 1077687 h 6857999"/>
              <a:gd name="connsiteX4729" fmla="*/ 1431615 w 5372098"/>
              <a:gd name="connsiteY4729" fmla="*/ 1082670 h 6857999"/>
              <a:gd name="connsiteX4730" fmla="*/ 1430122 w 5372098"/>
              <a:gd name="connsiteY4730" fmla="*/ 1088651 h 6857999"/>
              <a:gd name="connsiteX4731" fmla="*/ 1427130 w 5372098"/>
              <a:gd name="connsiteY4731" fmla="*/ 1094633 h 6857999"/>
              <a:gd name="connsiteX4732" fmla="*/ 1423645 w 5372098"/>
              <a:gd name="connsiteY4732" fmla="*/ 1101609 h 6857999"/>
              <a:gd name="connsiteX4733" fmla="*/ 1415673 w 5372098"/>
              <a:gd name="connsiteY4733" fmla="*/ 1116062 h 6857999"/>
              <a:gd name="connsiteX4734" fmla="*/ 1406700 w 5372098"/>
              <a:gd name="connsiteY4734" fmla="*/ 1131509 h 6857999"/>
              <a:gd name="connsiteX4735" fmla="*/ 1397732 w 5372098"/>
              <a:gd name="connsiteY4735" fmla="*/ 1147455 h 6857999"/>
              <a:gd name="connsiteX4736" fmla="*/ 1393744 w 5372098"/>
              <a:gd name="connsiteY4736" fmla="*/ 1154931 h 6857999"/>
              <a:gd name="connsiteX4737" fmla="*/ 1389759 w 5372098"/>
              <a:gd name="connsiteY4737" fmla="*/ 1162401 h 6857999"/>
              <a:gd name="connsiteX4738" fmla="*/ 1386768 w 5372098"/>
              <a:gd name="connsiteY4738" fmla="*/ 1169381 h 6857999"/>
              <a:gd name="connsiteX4739" fmla="*/ 1384775 w 5372098"/>
              <a:gd name="connsiteY4739" fmla="*/ 1176357 h 6857999"/>
              <a:gd name="connsiteX4740" fmla="*/ 1388761 w 5372098"/>
              <a:gd name="connsiteY4740" fmla="*/ 1180342 h 6857999"/>
              <a:gd name="connsiteX4741" fmla="*/ 1392751 w 5372098"/>
              <a:gd name="connsiteY4741" fmla="*/ 1182335 h 6857999"/>
              <a:gd name="connsiteX4742" fmla="*/ 1397233 w 5372098"/>
              <a:gd name="connsiteY4742" fmla="*/ 1183832 h 6857999"/>
              <a:gd name="connsiteX4743" fmla="*/ 1401719 w 5372098"/>
              <a:gd name="connsiteY4743" fmla="*/ 1183832 h 6857999"/>
              <a:gd name="connsiteX4744" fmla="*/ 1406700 w 5372098"/>
              <a:gd name="connsiteY4744" fmla="*/ 1182335 h 6857999"/>
              <a:gd name="connsiteX4745" fmla="*/ 1411187 w 5372098"/>
              <a:gd name="connsiteY4745" fmla="*/ 1180836 h 6857999"/>
              <a:gd name="connsiteX4746" fmla="*/ 1416170 w 5372098"/>
              <a:gd name="connsiteY4746" fmla="*/ 1177354 h 6857999"/>
              <a:gd name="connsiteX4747" fmla="*/ 1420654 w 5372098"/>
              <a:gd name="connsiteY4747" fmla="*/ 1173863 h 6857999"/>
              <a:gd name="connsiteX4748" fmla="*/ 1426136 w 5372098"/>
              <a:gd name="connsiteY4748" fmla="*/ 1169381 h 6857999"/>
              <a:gd name="connsiteX4749" fmla="*/ 1430622 w 5372098"/>
              <a:gd name="connsiteY4749" fmla="*/ 1163897 h 6857999"/>
              <a:gd name="connsiteX4750" fmla="*/ 1435103 w 5372098"/>
              <a:gd name="connsiteY4750" fmla="*/ 1158416 h 6857999"/>
              <a:gd name="connsiteX4751" fmla="*/ 1439589 w 5372098"/>
              <a:gd name="connsiteY4751" fmla="*/ 1151938 h 6857999"/>
              <a:gd name="connsiteX4752" fmla="*/ 1448063 w 5372098"/>
              <a:gd name="connsiteY4752" fmla="*/ 1139480 h 6857999"/>
              <a:gd name="connsiteX4753" fmla="*/ 1455536 w 5372098"/>
              <a:gd name="connsiteY4753" fmla="*/ 1127020 h 6857999"/>
              <a:gd name="connsiteX4754" fmla="*/ 1457527 w 5372098"/>
              <a:gd name="connsiteY4754" fmla="*/ 1131011 h 6857999"/>
              <a:gd name="connsiteX4755" fmla="*/ 1458528 w 5372098"/>
              <a:gd name="connsiteY4755" fmla="*/ 1134997 h 6857999"/>
              <a:gd name="connsiteX4756" fmla="*/ 1459022 w 5372098"/>
              <a:gd name="connsiteY4756" fmla="*/ 1138984 h 6857999"/>
              <a:gd name="connsiteX4757" fmla="*/ 1459022 w 5372098"/>
              <a:gd name="connsiteY4757" fmla="*/ 1142970 h 6857999"/>
              <a:gd name="connsiteX4758" fmla="*/ 1459022 w 5372098"/>
              <a:gd name="connsiteY4758" fmla="*/ 1146955 h 6857999"/>
              <a:gd name="connsiteX4759" fmla="*/ 1458027 w 5372098"/>
              <a:gd name="connsiteY4759" fmla="*/ 1150941 h 6857999"/>
              <a:gd name="connsiteX4760" fmla="*/ 1457034 w 5372098"/>
              <a:gd name="connsiteY4760" fmla="*/ 1154931 h 6857999"/>
              <a:gd name="connsiteX4761" fmla="*/ 1455035 w 5372098"/>
              <a:gd name="connsiteY4761" fmla="*/ 1158416 h 6857999"/>
              <a:gd name="connsiteX4762" fmla="*/ 1450550 w 5372098"/>
              <a:gd name="connsiteY4762" fmla="*/ 1165892 h 6857999"/>
              <a:gd name="connsiteX4763" fmla="*/ 1445069 w 5372098"/>
              <a:gd name="connsiteY4763" fmla="*/ 1173863 h 6857999"/>
              <a:gd name="connsiteX4764" fmla="*/ 1431615 w 5372098"/>
              <a:gd name="connsiteY4764" fmla="*/ 1189810 h 6857999"/>
              <a:gd name="connsiteX4765" fmla="*/ 1424144 w 5372098"/>
              <a:gd name="connsiteY4765" fmla="*/ 1197782 h 6857999"/>
              <a:gd name="connsiteX4766" fmla="*/ 1417168 w 5372098"/>
              <a:gd name="connsiteY4766" fmla="*/ 1206751 h 6857999"/>
              <a:gd name="connsiteX4767" fmla="*/ 1411187 w 5372098"/>
              <a:gd name="connsiteY4767" fmla="*/ 1215720 h 6857999"/>
              <a:gd name="connsiteX4768" fmla="*/ 1404708 w 5372098"/>
              <a:gd name="connsiteY4768" fmla="*/ 1226187 h 6857999"/>
              <a:gd name="connsiteX4769" fmla="*/ 1402221 w 5372098"/>
              <a:gd name="connsiteY4769" fmla="*/ 1231170 h 6857999"/>
              <a:gd name="connsiteX4770" fmla="*/ 1400226 w 5372098"/>
              <a:gd name="connsiteY4770" fmla="*/ 1236149 h 6857999"/>
              <a:gd name="connsiteX4771" fmla="*/ 1398231 w 5372098"/>
              <a:gd name="connsiteY4771" fmla="*/ 1241633 h 6857999"/>
              <a:gd name="connsiteX4772" fmla="*/ 1396736 w 5372098"/>
              <a:gd name="connsiteY4772" fmla="*/ 1247114 h 6857999"/>
              <a:gd name="connsiteX4773" fmla="*/ 1395737 w 5372098"/>
              <a:gd name="connsiteY4773" fmla="*/ 1253595 h 6857999"/>
              <a:gd name="connsiteX4774" fmla="*/ 1394244 w 5372098"/>
              <a:gd name="connsiteY4774" fmla="*/ 1259076 h 6857999"/>
              <a:gd name="connsiteX4775" fmla="*/ 1394244 w 5372098"/>
              <a:gd name="connsiteY4775" fmla="*/ 1265553 h 6857999"/>
              <a:gd name="connsiteX4776" fmla="*/ 1394244 w 5372098"/>
              <a:gd name="connsiteY4776" fmla="*/ 1272529 h 6857999"/>
              <a:gd name="connsiteX4777" fmla="*/ 1399726 w 5372098"/>
              <a:gd name="connsiteY4777" fmla="*/ 1267546 h 6857999"/>
              <a:gd name="connsiteX4778" fmla="*/ 1404708 w 5372098"/>
              <a:gd name="connsiteY4778" fmla="*/ 1262066 h 6857999"/>
              <a:gd name="connsiteX4779" fmla="*/ 1409194 w 5372098"/>
              <a:gd name="connsiteY4779" fmla="*/ 1255586 h 6857999"/>
              <a:gd name="connsiteX4780" fmla="*/ 1414677 w 5372098"/>
              <a:gd name="connsiteY4780" fmla="*/ 1248112 h 6857999"/>
              <a:gd name="connsiteX4781" fmla="*/ 1423645 w 5372098"/>
              <a:gd name="connsiteY4781" fmla="*/ 1232662 h 6857999"/>
              <a:gd name="connsiteX4782" fmla="*/ 1433608 w 5372098"/>
              <a:gd name="connsiteY4782" fmla="*/ 1217715 h 6857999"/>
              <a:gd name="connsiteX4783" fmla="*/ 1438593 w 5372098"/>
              <a:gd name="connsiteY4783" fmla="*/ 1210740 h 6857999"/>
              <a:gd name="connsiteX4784" fmla="*/ 1443081 w 5372098"/>
              <a:gd name="connsiteY4784" fmla="*/ 1204756 h 6857999"/>
              <a:gd name="connsiteX4785" fmla="*/ 1448063 w 5372098"/>
              <a:gd name="connsiteY4785" fmla="*/ 1199279 h 6857999"/>
              <a:gd name="connsiteX4786" fmla="*/ 1453539 w 5372098"/>
              <a:gd name="connsiteY4786" fmla="*/ 1195292 h 6857999"/>
              <a:gd name="connsiteX4787" fmla="*/ 1456532 w 5372098"/>
              <a:gd name="connsiteY4787" fmla="*/ 1193795 h 6857999"/>
              <a:gd name="connsiteX4788" fmla="*/ 1458528 w 5372098"/>
              <a:gd name="connsiteY4788" fmla="*/ 1192800 h 6857999"/>
              <a:gd name="connsiteX4789" fmla="*/ 1461515 w 5372098"/>
              <a:gd name="connsiteY4789" fmla="*/ 1192299 h 6857999"/>
              <a:gd name="connsiteX4790" fmla="*/ 1464503 w 5372098"/>
              <a:gd name="connsiteY4790" fmla="*/ 1192299 h 6857999"/>
              <a:gd name="connsiteX4791" fmla="*/ 1466997 w 5372098"/>
              <a:gd name="connsiteY4791" fmla="*/ 1192299 h 6857999"/>
              <a:gd name="connsiteX4792" fmla="*/ 1469983 w 5372098"/>
              <a:gd name="connsiteY4792" fmla="*/ 1192800 h 6857999"/>
              <a:gd name="connsiteX4793" fmla="*/ 1472974 w 5372098"/>
              <a:gd name="connsiteY4793" fmla="*/ 1194293 h 6857999"/>
              <a:gd name="connsiteX4794" fmla="*/ 1475964 w 5372098"/>
              <a:gd name="connsiteY4794" fmla="*/ 1196289 h 6857999"/>
              <a:gd name="connsiteX4795" fmla="*/ 1479452 w 5372098"/>
              <a:gd name="connsiteY4795" fmla="*/ 1189310 h 6857999"/>
              <a:gd name="connsiteX4796" fmla="*/ 1481445 w 5372098"/>
              <a:gd name="connsiteY4796" fmla="*/ 1182834 h 6857999"/>
              <a:gd name="connsiteX4797" fmla="*/ 1483439 w 5372098"/>
              <a:gd name="connsiteY4797" fmla="*/ 1177354 h 6857999"/>
              <a:gd name="connsiteX4798" fmla="*/ 1484436 w 5372098"/>
              <a:gd name="connsiteY4798" fmla="*/ 1172371 h 6857999"/>
              <a:gd name="connsiteX4799" fmla="*/ 1484935 w 5372098"/>
              <a:gd name="connsiteY4799" fmla="*/ 1161905 h 6857999"/>
              <a:gd name="connsiteX4800" fmla="*/ 1485431 w 5372098"/>
              <a:gd name="connsiteY4800" fmla="*/ 1152437 h 6857999"/>
              <a:gd name="connsiteX4801" fmla="*/ 1485431 w 5372098"/>
              <a:gd name="connsiteY4801" fmla="*/ 1147951 h 6857999"/>
              <a:gd name="connsiteX4802" fmla="*/ 1486428 w 5372098"/>
              <a:gd name="connsiteY4802" fmla="*/ 1142970 h 6857999"/>
              <a:gd name="connsiteX4803" fmla="*/ 1487928 w 5372098"/>
              <a:gd name="connsiteY4803" fmla="*/ 1136990 h 6857999"/>
              <a:gd name="connsiteX4804" fmla="*/ 1489420 w 5372098"/>
              <a:gd name="connsiteY4804" fmla="*/ 1131509 h 6857999"/>
              <a:gd name="connsiteX4805" fmla="*/ 1492407 w 5372098"/>
              <a:gd name="connsiteY4805" fmla="*/ 1125030 h 6857999"/>
              <a:gd name="connsiteX4806" fmla="*/ 1495898 w 5372098"/>
              <a:gd name="connsiteY4806" fmla="*/ 1118551 h 6857999"/>
              <a:gd name="connsiteX4807" fmla="*/ 1500380 w 5372098"/>
              <a:gd name="connsiteY4807" fmla="*/ 1110081 h 6857999"/>
              <a:gd name="connsiteX4808" fmla="*/ 1506859 w 5372098"/>
              <a:gd name="connsiteY4808" fmla="*/ 1101609 h 6857999"/>
              <a:gd name="connsiteX4809" fmla="*/ 1508354 w 5372098"/>
              <a:gd name="connsiteY4809" fmla="*/ 1095628 h 6857999"/>
              <a:gd name="connsiteX4810" fmla="*/ 1509353 w 5372098"/>
              <a:gd name="connsiteY4810" fmla="*/ 1091643 h 6857999"/>
              <a:gd name="connsiteX4811" fmla="*/ 1508854 w 5372098"/>
              <a:gd name="connsiteY4811" fmla="*/ 1089149 h 6857999"/>
              <a:gd name="connsiteX4812" fmla="*/ 1508354 w 5372098"/>
              <a:gd name="connsiteY4812" fmla="*/ 1088651 h 6857999"/>
              <a:gd name="connsiteX4813" fmla="*/ 1507857 w 5372098"/>
              <a:gd name="connsiteY4813" fmla="*/ 1088651 h 6857999"/>
              <a:gd name="connsiteX4814" fmla="*/ 1506363 w 5372098"/>
              <a:gd name="connsiteY4814" fmla="*/ 1089149 h 6857999"/>
              <a:gd name="connsiteX4815" fmla="*/ 1503371 w 5372098"/>
              <a:gd name="connsiteY4815" fmla="*/ 1090645 h 6857999"/>
              <a:gd name="connsiteX4816" fmla="*/ 1496895 w 5372098"/>
              <a:gd name="connsiteY4816" fmla="*/ 1096127 h 6857999"/>
              <a:gd name="connsiteX4817" fmla="*/ 1488924 w 5372098"/>
              <a:gd name="connsiteY4817" fmla="*/ 1101609 h 6857999"/>
              <a:gd name="connsiteX4818" fmla="*/ 1485431 w 5372098"/>
              <a:gd name="connsiteY4818" fmla="*/ 1104599 h 6857999"/>
              <a:gd name="connsiteX4819" fmla="*/ 1481445 w 5372098"/>
              <a:gd name="connsiteY4819" fmla="*/ 1106093 h 6857999"/>
              <a:gd name="connsiteX4820" fmla="*/ 1477959 w 5372098"/>
              <a:gd name="connsiteY4820" fmla="*/ 1107588 h 6857999"/>
              <a:gd name="connsiteX4821" fmla="*/ 1476467 w 5372098"/>
              <a:gd name="connsiteY4821" fmla="*/ 1107588 h 6857999"/>
              <a:gd name="connsiteX4822" fmla="*/ 1474469 w 5372098"/>
              <a:gd name="connsiteY4822" fmla="*/ 1107089 h 6857999"/>
              <a:gd name="connsiteX4823" fmla="*/ 1472974 w 5372098"/>
              <a:gd name="connsiteY4823" fmla="*/ 1106093 h 6857999"/>
              <a:gd name="connsiteX4824" fmla="*/ 1471980 w 5372098"/>
              <a:gd name="connsiteY4824" fmla="*/ 1105096 h 6857999"/>
              <a:gd name="connsiteX4825" fmla="*/ 1470483 w 5372098"/>
              <a:gd name="connsiteY4825" fmla="*/ 1103602 h 6857999"/>
              <a:gd name="connsiteX4826" fmla="*/ 1469490 w 5372098"/>
              <a:gd name="connsiteY4826" fmla="*/ 1101609 h 6857999"/>
              <a:gd name="connsiteX4827" fmla="*/ 1500380 w 5372098"/>
              <a:gd name="connsiteY4827" fmla="*/ 1078187 h 6857999"/>
              <a:gd name="connsiteX4828" fmla="*/ 1512339 w 5372098"/>
              <a:gd name="connsiteY4828" fmla="*/ 1069215 h 6857999"/>
              <a:gd name="connsiteX4829" fmla="*/ 1524300 w 5372098"/>
              <a:gd name="connsiteY4829" fmla="*/ 1060248 h 6857999"/>
              <a:gd name="connsiteX4830" fmla="*/ 1537258 w 5372098"/>
              <a:gd name="connsiteY4830" fmla="*/ 1052275 h 6857999"/>
              <a:gd name="connsiteX4831" fmla="*/ 1550213 w 5372098"/>
              <a:gd name="connsiteY4831" fmla="*/ 1044800 h 6857999"/>
              <a:gd name="connsiteX4832" fmla="*/ 1566157 w 5372098"/>
              <a:gd name="connsiteY4832" fmla="*/ 1036827 h 6857999"/>
              <a:gd name="connsiteX4833" fmla="*/ 1584597 w 5372098"/>
              <a:gd name="connsiteY4833" fmla="*/ 1027854 h 6857999"/>
              <a:gd name="connsiteX4834" fmla="*/ 1578615 w 5372098"/>
              <a:gd name="connsiteY4834" fmla="*/ 1038319 h 6857999"/>
              <a:gd name="connsiteX4835" fmla="*/ 1573632 w 5372098"/>
              <a:gd name="connsiteY4835" fmla="*/ 1047292 h 6857999"/>
              <a:gd name="connsiteX4836" fmla="*/ 1570143 w 5372098"/>
              <a:gd name="connsiteY4836" fmla="*/ 1055265 h 6857999"/>
              <a:gd name="connsiteX4837" fmla="*/ 1567652 w 5372098"/>
              <a:gd name="connsiteY4837" fmla="*/ 1063236 h 6857999"/>
              <a:gd name="connsiteX4838" fmla="*/ 1566656 w 5372098"/>
              <a:gd name="connsiteY4838" fmla="*/ 1069715 h 6857999"/>
              <a:gd name="connsiteX4839" fmla="*/ 1566656 w 5372098"/>
              <a:gd name="connsiteY4839" fmla="*/ 1073202 h 6857999"/>
              <a:gd name="connsiteX4840" fmla="*/ 1566656 w 5372098"/>
              <a:gd name="connsiteY4840" fmla="*/ 1076192 h 6857999"/>
              <a:gd name="connsiteX4841" fmla="*/ 1568148 w 5372098"/>
              <a:gd name="connsiteY4841" fmla="*/ 1078187 h 6857999"/>
              <a:gd name="connsiteX4842" fmla="*/ 1569143 w 5372098"/>
              <a:gd name="connsiteY4842" fmla="*/ 1080679 h 6857999"/>
              <a:gd name="connsiteX4843" fmla="*/ 1570642 w 5372098"/>
              <a:gd name="connsiteY4843" fmla="*/ 1082670 h 6857999"/>
              <a:gd name="connsiteX4844" fmla="*/ 1572634 w 5372098"/>
              <a:gd name="connsiteY4844" fmla="*/ 1084665 h 6857999"/>
              <a:gd name="connsiteX4845" fmla="*/ 1574128 w 5372098"/>
              <a:gd name="connsiteY4845" fmla="*/ 1085660 h 6857999"/>
              <a:gd name="connsiteX4846" fmla="*/ 1576620 w 5372098"/>
              <a:gd name="connsiteY4846" fmla="*/ 1086658 h 6857999"/>
              <a:gd name="connsiteX4847" fmla="*/ 1578114 w 5372098"/>
              <a:gd name="connsiteY4847" fmla="*/ 1087655 h 6857999"/>
              <a:gd name="connsiteX4848" fmla="*/ 1580109 w 5372098"/>
              <a:gd name="connsiteY4848" fmla="*/ 1087655 h 6857999"/>
              <a:gd name="connsiteX4849" fmla="*/ 1584095 w 5372098"/>
              <a:gd name="connsiteY4849" fmla="*/ 1086658 h 6857999"/>
              <a:gd name="connsiteX4850" fmla="*/ 1587584 w 5372098"/>
              <a:gd name="connsiteY4850" fmla="*/ 1085164 h 6857999"/>
              <a:gd name="connsiteX4851" fmla="*/ 1591071 w 5372098"/>
              <a:gd name="connsiteY4851" fmla="*/ 1084166 h 6857999"/>
              <a:gd name="connsiteX4852" fmla="*/ 1595059 w 5372098"/>
              <a:gd name="connsiteY4852" fmla="*/ 1082173 h 6857999"/>
              <a:gd name="connsiteX4853" fmla="*/ 1598547 w 5372098"/>
              <a:gd name="connsiteY4853" fmla="*/ 1081674 h 6857999"/>
              <a:gd name="connsiteX4854" fmla="*/ 1600041 w 5372098"/>
              <a:gd name="connsiteY4854" fmla="*/ 1081674 h 6857999"/>
              <a:gd name="connsiteX4855" fmla="*/ 1601537 w 5372098"/>
              <a:gd name="connsiteY4855" fmla="*/ 1082173 h 6857999"/>
              <a:gd name="connsiteX4856" fmla="*/ 1603528 w 5372098"/>
              <a:gd name="connsiteY4856" fmla="*/ 1071209 h 6857999"/>
              <a:gd name="connsiteX4857" fmla="*/ 1605024 w 5372098"/>
              <a:gd name="connsiteY4857" fmla="*/ 1062239 h 6857999"/>
              <a:gd name="connsiteX4858" fmla="*/ 1607515 w 5372098"/>
              <a:gd name="connsiteY4858" fmla="*/ 1054266 h 6857999"/>
              <a:gd name="connsiteX4859" fmla="*/ 1610504 w 5372098"/>
              <a:gd name="connsiteY4859" fmla="*/ 1046791 h 6857999"/>
              <a:gd name="connsiteX4860" fmla="*/ 1612995 w 5372098"/>
              <a:gd name="connsiteY4860" fmla="*/ 1040812 h 6857999"/>
              <a:gd name="connsiteX4861" fmla="*/ 1616485 w 5372098"/>
              <a:gd name="connsiteY4861" fmla="*/ 1035830 h 6857999"/>
              <a:gd name="connsiteX4862" fmla="*/ 1619971 w 5372098"/>
              <a:gd name="connsiteY4862" fmla="*/ 1030847 h 6857999"/>
              <a:gd name="connsiteX4863" fmla="*/ 1623956 w 5372098"/>
              <a:gd name="connsiteY4863" fmla="*/ 1026362 h 6857999"/>
              <a:gd name="connsiteX4864" fmla="*/ 1631932 w 5372098"/>
              <a:gd name="connsiteY4864" fmla="*/ 1016393 h 6857999"/>
              <a:gd name="connsiteX4865" fmla="*/ 1635915 w 5372098"/>
              <a:gd name="connsiteY4865" fmla="*/ 1010912 h 6857999"/>
              <a:gd name="connsiteX4866" fmla="*/ 1640903 w 5372098"/>
              <a:gd name="connsiteY4866" fmla="*/ 1004933 h 6857999"/>
              <a:gd name="connsiteX4867" fmla="*/ 1644888 w 5372098"/>
              <a:gd name="connsiteY4867" fmla="*/ 997457 h 6857999"/>
              <a:gd name="connsiteX4868" fmla="*/ 1648877 w 5372098"/>
              <a:gd name="connsiteY4868" fmla="*/ 989484 h 6857999"/>
              <a:gd name="connsiteX4869" fmla="*/ 1652363 w 5372098"/>
              <a:gd name="connsiteY4869" fmla="*/ 979519 h 6857999"/>
              <a:gd name="connsiteX4870" fmla="*/ 1656349 w 5372098"/>
              <a:gd name="connsiteY4870" fmla="*/ 968057 h 6857999"/>
              <a:gd name="connsiteX4871" fmla="*/ 1655850 w 5372098"/>
              <a:gd name="connsiteY4871" fmla="*/ 975532 h 6857999"/>
              <a:gd name="connsiteX4872" fmla="*/ 1656349 w 5372098"/>
              <a:gd name="connsiteY4872" fmla="*/ 982507 h 6857999"/>
              <a:gd name="connsiteX4873" fmla="*/ 1657344 w 5372098"/>
              <a:gd name="connsiteY4873" fmla="*/ 988488 h 6857999"/>
              <a:gd name="connsiteX4874" fmla="*/ 1659837 w 5372098"/>
              <a:gd name="connsiteY4874" fmla="*/ 992972 h 6857999"/>
              <a:gd name="connsiteX4875" fmla="*/ 1661830 w 5372098"/>
              <a:gd name="connsiteY4875" fmla="*/ 996461 h 6857999"/>
              <a:gd name="connsiteX4876" fmla="*/ 1664818 w 5372098"/>
              <a:gd name="connsiteY4876" fmla="*/ 999450 h 6857999"/>
              <a:gd name="connsiteX4877" fmla="*/ 1668806 w 5372098"/>
              <a:gd name="connsiteY4877" fmla="*/ 1000447 h 6857999"/>
              <a:gd name="connsiteX4878" fmla="*/ 1672792 w 5372098"/>
              <a:gd name="connsiteY4878" fmla="*/ 1000946 h 6857999"/>
              <a:gd name="connsiteX4879" fmla="*/ 1676779 w 5372098"/>
              <a:gd name="connsiteY4879" fmla="*/ 999948 h 6857999"/>
              <a:gd name="connsiteX4880" fmla="*/ 1681267 w 5372098"/>
              <a:gd name="connsiteY4880" fmla="*/ 997457 h 6857999"/>
              <a:gd name="connsiteX4881" fmla="*/ 1686745 w 5372098"/>
              <a:gd name="connsiteY4881" fmla="*/ 993469 h 6857999"/>
              <a:gd name="connsiteX4882" fmla="*/ 1692224 w 5372098"/>
              <a:gd name="connsiteY4882" fmla="*/ 988488 h 6857999"/>
              <a:gd name="connsiteX4883" fmla="*/ 1697210 w 5372098"/>
              <a:gd name="connsiteY4883" fmla="*/ 981512 h 6857999"/>
              <a:gd name="connsiteX4884" fmla="*/ 1703188 w 5372098"/>
              <a:gd name="connsiteY4884" fmla="*/ 973539 h 6857999"/>
              <a:gd name="connsiteX4885" fmla="*/ 1708668 w 5372098"/>
              <a:gd name="connsiteY4885" fmla="*/ 963073 h 6857999"/>
              <a:gd name="connsiteX4886" fmla="*/ 1715149 w 5372098"/>
              <a:gd name="connsiteY4886" fmla="*/ 951611 h 6857999"/>
              <a:gd name="connsiteX4887" fmla="*/ 1720133 w 5372098"/>
              <a:gd name="connsiteY4887" fmla="*/ 947624 h 6857999"/>
              <a:gd name="connsiteX4888" fmla="*/ 1722125 w 5372098"/>
              <a:gd name="connsiteY4888" fmla="*/ 946628 h 6857999"/>
              <a:gd name="connsiteX4889" fmla="*/ 1723120 w 5372098"/>
              <a:gd name="connsiteY4889" fmla="*/ 946628 h 6857999"/>
              <a:gd name="connsiteX4890" fmla="*/ 1723619 w 5372098"/>
              <a:gd name="connsiteY4890" fmla="*/ 946628 h 6857999"/>
              <a:gd name="connsiteX4891" fmla="*/ 1724120 w 5372098"/>
              <a:gd name="connsiteY4891" fmla="*/ 947125 h 6857999"/>
              <a:gd name="connsiteX4892" fmla="*/ 1723619 w 5372098"/>
              <a:gd name="connsiteY4892" fmla="*/ 950118 h 6857999"/>
              <a:gd name="connsiteX4893" fmla="*/ 1722125 w 5372098"/>
              <a:gd name="connsiteY4893" fmla="*/ 954601 h 6857999"/>
              <a:gd name="connsiteX4894" fmla="*/ 1719138 w 5372098"/>
              <a:gd name="connsiteY4894" fmla="*/ 961079 h 6857999"/>
              <a:gd name="connsiteX4895" fmla="*/ 1710663 w 5372098"/>
              <a:gd name="connsiteY4895" fmla="*/ 975532 h 6857999"/>
              <a:gd name="connsiteX4896" fmla="*/ 1688740 w 5372098"/>
              <a:gd name="connsiteY4896" fmla="*/ 1010912 h 6857999"/>
              <a:gd name="connsiteX4897" fmla="*/ 1679769 w 5372098"/>
              <a:gd name="connsiteY4897" fmla="*/ 1026858 h 6857999"/>
              <a:gd name="connsiteX4898" fmla="*/ 1675779 w 5372098"/>
              <a:gd name="connsiteY4898" fmla="*/ 1033338 h 6857999"/>
              <a:gd name="connsiteX4899" fmla="*/ 1673291 w 5372098"/>
              <a:gd name="connsiteY4899" fmla="*/ 1038820 h 6857999"/>
              <a:gd name="connsiteX4900" fmla="*/ 1684753 w 5372098"/>
              <a:gd name="connsiteY4900" fmla="*/ 1028853 h 6857999"/>
              <a:gd name="connsiteX4901" fmla="*/ 1695716 w 5372098"/>
              <a:gd name="connsiteY4901" fmla="*/ 1018885 h 6857999"/>
              <a:gd name="connsiteX4902" fmla="*/ 1705183 w 5372098"/>
              <a:gd name="connsiteY4902" fmla="*/ 1008919 h 6857999"/>
              <a:gd name="connsiteX4903" fmla="*/ 1715149 w 5372098"/>
              <a:gd name="connsiteY4903" fmla="*/ 998454 h 6857999"/>
              <a:gd name="connsiteX4904" fmla="*/ 1723619 w 5372098"/>
              <a:gd name="connsiteY4904" fmla="*/ 988985 h 6857999"/>
              <a:gd name="connsiteX4905" fmla="*/ 1732588 w 5372098"/>
              <a:gd name="connsiteY4905" fmla="*/ 978520 h 6857999"/>
              <a:gd name="connsiteX4906" fmla="*/ 1748038 w 5372098"/>
              <a:gd name="connsiteY4906" fmla="*/ 957590 h 6857999"/>
              <a:gd name="connsiteX4907" fmla="*/ 1763483 w 5372098"/>
              <a:gd name="connsiteY4907" fmla="*/ 935663 h 6857999"/>
              <a:gd name="connsiteX4908" fmla="*/ 1777933 w 5372098"/>
              <a:gd name="connsiteY4908" fmla="*/ 912742 h 6857999"/>
              <a:gd name="connsiteX4909" fmla="*/ 1793877 w 5372098"/>
              <a:gd name="connsiteY4909" fmla="*/ 888323 h 6857999"/>
              <a:gd name="connsiteX4910" fmla="*/ 1810821 w 5372098"/>
              <a:gd name="connsiteY4910" fmla="*/ 862910 h 6857999"/>
              <a:gd name="connsiteX4911" fmla="*/ 1814808 w 5372098"/>
              <a:gd name="connsiteY4911" fmla="*/ 865399 h 6857999"/>
              <a:gd name="connsiteX4912" fmla="*/ 1819291 w 5372098"/>
              <a:gd name="connsiteY4912" fmla="*/ 866895 h 6857999"/>
              <a:gd name="connsiteX4913" fmla="*/ 1823277 w 5372098"/>
              <a:gd name="connsiteY4913" fmla="*/ 867892 h 6857999"/>
              <a:gd name="connsiteX4914" fmla="*/ 1827265 w 5372098"/>
              <a:gd name="connsiteY4914" fmla="*/ 868890 h 6857999"/>
              <a:gd name="connsiteX4915" fmla="*/ 1835238 w 5372098"/>
              <a:gd name="connsiteY4915" fmla="*/ 869885 h 6857999"/>
              <a:gd name="connsiteX4916" fmla="*/ 1838228 w 5372098"/>
              <a:gd name="connsiteY4916" fmla="*/ 870384 h 6857999"/>
              <a:gd name="connsiteX4917" fmla="*/ 1841217 w 5372098"/>
              <a:gd name="connsiteY4917" fmla="*/ 870881 h 6857999"/>
              <a:gd name="connsiteX4918" fmla="*/ 1843209 w 5372098"/>
              <a:gd name="connsiteY4918" fmla="*/ 871878 h 6857999"/>
              <a:gd name="connsiteX4919" fmla="*/ 1844705 w 5372098"/>
              <a:gd name="connsiteY4919" fmla="*/ 873871 h 6857999"/>
              <a:gd name="connsiteX4920" fmla="*/ 1845204 w 5372098"/>
              <a:gd name="connsiteY4920" fmla="*/ 876861 h 6857999"/>
              <a:gd name="connsiteX4921" fmla="*/ 1844705 w 5372098"/>
              <a:gd name="connsiteY4921" fmla="*/ 880350 h 6857999"/>
              <a:gd name="connsiteX4922" fmla="*/ 1843209 w 5372098"/>
              <a:gd name="connsiteY4922" fmla="*/ 884336 h 6857999"/>
              <a:gd name="connsiteX4923" fmla="*/ 1841217 w 5372098"/>
              <a:gd name="connsiteY4923" fmla="*/ 889818 h 6857999"/>
              <a:gd name="connsiteX4924" fmla="*/ 1837229 w 5372098"/>
              <a:gd name="connsiteY4924" fmla="*/ 897294 h 6857999"/>
              <a:gd name="connsiteX4925" fmla="*/ 1832250 w 5372098"/>
              <a:gd name="connsiteY4925" fmla="*/ 905764 h 6857999"/>
              <a:gd name="connsiteX4926" fmla="*/ 1841715 w 5372098"/>
              <a:gd name="connsiteY4926" fmla="*/ 894801 h 6857999"/>
              <a:gd name="connsiteX4927" fmla="*/ 1850185 w 5372098"/>
              <a:gd name="connsiteY4927" fmla="*/ 884336 h 6857999"/>
              <a:gd name="connsiteX4928" fmla="*/ 1858160 w 5372098"/>
              <a:gd name="connsiteY4928" fmla="*/ 873374 h 6857999"/>
              <a:gd name="connsiteX4929" fmla="*/ 1865633 w 5372098"/>
              <a:gd name="connsiteY4929" fmla="*/ 862410 h 6857999"/>
              <a:gd name="connsiteX4930" fmla="*/ 1872112 w 5372098"/>
              <a:gd name="connsiteY4930" fmla="*/ 851946 h 6857999"/>
              <a:gd name="connsiteX4931" fmla="*/ 1877594 w 5372098"/>
              <a:gd name="connsiteY4931" fmla="*/ 840982 h 6857999"/>
              <a:gd name="connsiteX4932" fmla="*/ 1882575 w 5372098"/>
              <a:gd name="connsiteY4932" fmla="*/ 830517 h 6857999"/>
              <a:gd name="connsiteX4933" fmla="*/ 1886562 w 5372098"/>
              <a:gd name="connsiteY4933" fmla="*/ 820054 h 6857999"/>
              <a:gd name="connsiteX4934" fmla="*/ 1889054 w 5372098"/>
              <a:gd name="connsiteY4934" fmla="*/ 809588 h 6857999"/>
              <a:gd name="connsiteX4935" fmla="*/ 1891047 w 5372098"/>
              <a:gd name="connsiteY4935" fmla="*/ 799622 h 6857999"/>
              <a:gd name="connsiteX4936" fmla="*/ 1891545 w 5372098"/>
              <a:gd name="connsiteY4936" fmla="*/ 789655 h 6857999"/>
              <a:gd name="connsiteX4937" fmla="*/ 1891545 w 5372098"/>
              <a:gd name="connsiteY4937" fmla="*/ 779687 h 6857999"/>
              <a:gd name="connsiteX4938" fmla="*/ 1890550 w 5372098"/>
              <a:gd name="connsiteY4938" fmla="*/ 770720 h 6857999"/>
              <a:gd name="connsiteX4939" fmla="*/ 1887557 w 5372098"/>
              <a:gd name="connsiteY4939" fmla="*/ 761750 h 6857999"/>
              <a:gd name="connsiteX4940" fmla="*/ 1884071 w 5372098"/>
              <a:gd name="connsiteY4940" fmla="*/ 752779 h 6857999"/>
              <a:gd name="connsiteX4941" fmla="*/ 1879586 w 5372098"/>
              <a:gd name="connsiteY4941" fmla="*/ 744806 h 6857999"/>
              <a:gd name="connsiteX4942" fmla="*/ 1884569 w 5372098"/>
              <a:gd name="connsiteY4942" fmla="*/ 739323 h 6857999"/>
              <a:gd name="connsiteX4943" fmla="*/ 1891047 w 5372098"/>
              <a:gd name="connsiteY4943" fmla="*/ 733345 h 6857999"/>
              <a:gd name="connsiteX4944" fmla="*/ 1905497 w 5372098"/>
              <a:gd name="connsiteY4944" fmla="*/ 721883 h 6857999"/>
              <a:gd name="connsiteX4945" fmla="*/ 1920446 w 5372098"/>
              <a:gd name="connsiteY4945" fmla="*/ 710421 h 6857999"/>
              <a:gd name="connsiteX4946" fmla="*/ 1934898 w 5372098"/>
              <a:gd name="connsiteY4946" fmla="*/ 698461 h 6857999"/>
              <a:gd name="connsiteX4947" fmla="*/ 1941874 w 5372098"/>
              <a:gd name="connsiteY4947" fmla="*/ 692977 h 6857999"/>
              <a:gd name="connsiteX4948" fmla="*/ 1948353 w 5372098"/>
              <a:gd name="connsiteY4948" fmla="*/ 686501 h 6857999"/>
              <a:gd name="connsiteX4949" fmla="*/ 1953335 w 5372098"/>
              <a:gd name="connsiteY4949" fmla="*/ 681018 h 6857999"/>
              <a:gd name="connsiteX4950" fmla="*/ 1957320 w 5372098"/>
              <a:gd name="connsiteY4950" fmla="*/ 675038 h 6857999"/>
              <a:gd name="connsiteX4951" fmla="*/ 1960310 w 5372098"/>
              <a:gd name="connsiteY4951" fmla="*/ 669060 h 6857999"/>
              <a:gd name="connsiteX4952" fmla="*/ 1960811 w 5372098"/>
              <a:gd name="connsiteY4952" fmla="*/ 666069 h 6857999"/>
              <a:gd name="connsiteX4953" fmla="*/ 1961307 w 5372098"/>
              <a:gd name="connsiteY4953" fmla="*/ 663079 h 6857999"/>
              <a:gd name="connsiteX4954" fmla="*/ 1961307 w 5372098"/>
              <a:gd name="connsiteY4954" fmla="*/ 660091 h 6857999"/>
              <a:gd name="connsiteX4955" fmla="*/ 1960811 w 5372098"/>
              <a:gd name="connsiteY4955" fmla="*/ 657595 h 6857999"/>
              <a:gd name="connsiteX4956" fmla="*/ 1959811 w 5372098"/>
              <a:gd name="connsiteY4956" fmla="*/ 654607 h 6857999"/>
              <a:gd name="connsiteX4957" fmla="*/ 1958816 w 5372098"/>
              <a:gd name="connsiteY4957" fmla="*/ 651617 h 6857999"/>
              <a:gd name="connsiteX4958" fmla="*/ 1956325 w 5372098"/>
              <a:gd name="connsiteY4958" fmla="*/ 646630 h 6857999"/>
              <a:gd name="connsiteX4959" fmla="*/ 1955330 w 5372098"/>
              <a:gd name="connsiteY4959" fmla="*/ 644641 h 6857999"/>
              <a:gd name="connsiteX4960" fmla="*/ 1953335 w 5372098"/>
              <a:gd name="connsiteY4960" fmla="*/ 643645 h 6857999"/>
              <a:gd name="connsiteX4961" fmla="*/ 1952339 w 5372098"/>
              <a:gd name="connsiteY4961" fmla="*/ 643144 h 6857999"/>
              <a:gd name="connsiteX4962" fmla="*/ 1951344 w 5372098"/>
              <a:gd name="connsiteY4962" fmla="*/ 642646 h 6857999"/>
              <a:gd name="connsiteX4963" fmla="*/ 1949349 w 5372098"/>
              <a:gd name="connsiteY4963" fmla="*/ 642646 h 6857999"/>
              <a:gd name="connsiteX4964" fmla="*/ 1948353 w 5372098"/>
              <a:gd name="connsiteY4964" fmla="*/ 643144 h 6857999"/>
              <a:gd name="connsiteX4965" fmla="*/ 1945361 w 5372098"/>
              <a:gd name="connsiteY4965" fmla="*/ 644641 h 6857999"/>
              <a:gd name="connsiteX4966" fmla="*/ 1942370 w 5372098"/>
              <a:gd name="connsiteY4966" fmla="*/ 647132 h 6857999"/>
              <a:gd name="connsiteX4967" fmla="*/ 1936392 w 5372098"/>
              <a:gd name="connsiteY4967" fmla="*/ 654607 h 6857999"/>
              <a:gd name="connsiteX4968" fmla="*/ 1929913 w 5372098"/>
              <a:gd name="connsiteY4968" fmla="*/ 662582 h 6857999"/>
              <a:gd name="connsiteX4969" fmla="*/ 1926925 w 5372098"/>
              <a:gd name="connsiteY4969" fmla="*/ 666567 h 6857999"/>
              <a:gd name="connsiteX4970" fmla="*/ 1924433 w 5372098"/>
              <a:gd name="connsiteY4970" fmla="*/ 669559 h 6857999"/>
              <a:gd name="connsiteX4971" fmla="*/ 1921441 w 5372098"/>
              <a:gd name="connsiteY4971" fmla="*/ 671550 h 6857999"/>
              <a:gd name="connsiteX4972" fmla="*/ 1918455 w 5372098"/>
              <a:gd name="connsiteY4972" fmla="*/ 673045 h 6857999"/>
              <a:gd name="connsiteX4973" fmla="*/ 1917456 w 5372098"/>
              <a:gd name="connsiteY4973" fmla="*/ 673045 h 6857999"/>
              <a:gd name="connsiteX4974" fmla="*/ 1915465 w 5372098"/>
              <a:gd name="connsiteY4974" fmla="*/ 673045 h 6857999"/>
              <a:gd name="connsiteX4975" fmla="*/ 1914468 w 5372098"/>
              <a:gd name="connsiteY4975" fmla="*/ 672050 h 6857999"/>
              <a:gd name="connsiteX4976" fmla="*/ 1913470 w 5372098"/>
              <a:gd name="connsiteY4976" fmla="*/ 671052 h 6857999"/>
              <a:gd name="connsiteX4977" fmla="*/ 1913470 w 5372098"/>
              <a:gd name="connsiteY4977" fmla="*/ 666069 h 6857999"/>
              <a:gd name="connsiteX4978" fmla="*/ 1913966 w 5372098"/>
              <a:gd name="connsiteY4978" fmla="*/ 662081 h 6857999"/>
              <a:gd name="connsiteX4979" fmla="*/ 1914964 w 5372098"/>
              <a:gd name="connsiteY4979" fmla="*/ 658098 h 6857999"/>
              <a:gd name="connsiteX4980" fmla="*/ 1916959 w 5372098"/>
              <a:gd name="connsiteY4980" fmla="*/ 654607 h 6857999"/>
              <a:gd name="connsiteX4981" fmla="*/ 1918455 w 5372098"/>
              <a:gd name="connsiteY4981" fmla="*/ 651617 h 6857999"/>
              <a:gd name="connsiteX4982" fmla="*/ 1920446 w 5372098"/>
              <a:gd name="connsiteY4982" fmla="*/ 649125 h 6857999"/>
              <a:gd name="connsiteX4983" fmla="*/ 1922940 w 5372098"/>
              <a:gd name="connsiteY4983" fmla="*/ 647132 h 6857999"/>
              <a:gd name="connsiteX4984" fmla="*/ 1925431 w 5372098"/>
              <a:gd name="connsiteY4984" fmla="*/ 644641 h 6857999"/>
              <a:gd name="connsiteX4985" fmla="*/ 1928417 w 5372098"/>
              <a:gd name="connsiteY4985" fmla="*/ 643645 h 6857999"/>
              <a:gd name="connsiteX4986" fmla="*/ 1931409 w 5372098"/>
              <a:gd name="connsiteY4986" fmla="*/ 642149 h 6857999"/>
              <a:gd name="connsiteX4987" fmla="*/ 1938385 w 5372098"/>
              <a:gd name="connsiteY4987" fmla="*/ 640154 h 6857999"/>
              <a:gd name="connsiteX4988" fmla="*/ 1946359 w 5372098"/>
              <a:gd name="connsiteY4988" fmla="*/ 638658 h 6857999"/>
              <a:gd name="connsiteX4989" fmla="*/ 1955330 w 5372098"/>
              <a:gd name="connsiteY4989" fmla="*/ 637166 h 6857999"/>
              <a:gd name="connsiteX4990" fmla="*/ 1972768 w 5372098"/>
              <a:gd name="connsiteY4990" fmla="*/ 635669 h 6857999"/>
              <a:gd name="connsiteX4991" fmla="*/ 1982731 w 5372098"/>
              <a:gd name="connsiteY4991" fmla="*/ 634672 h 6857999"/>
              <a:gd name="connsiteX4992" fmla="*/ 1991702 w 5372098"/>
              <a:gd name="connsiteY4992" fmla="*/ 632680 h 6857999"/>
              <a:gd name="connsiteX4993" fmla="*/ 2001668 w 5372098"/>
              <a:gd name="connsiteY4993" fmla="*/ 630690 h 6857999"/>
              <a:gd name="connsiteX4994" fmla="*/ 2010140 w 5372098"/>
              <a:gd name="connsiteY4994" fmla="*/ 627200 h 6857999"/>
              <a:gd name="connsiteX4995" fmla="*/ 2014627 w 5372098"/>
              <a:gd name="connsiteY4995" fmla="*/ 624706 h 6857999"/>
              <a:gd name="connsiteX4996" fmla="*/ 2018613 w 5372098"/>
              <a:gd name="connsiteY4996" fmla="*/ 622219 h 6857999"/>
              <a:gd name="connsiteX4997" fmla="*/ 2022600 w 5372098"/>
              <a:gd name="connsiteY4997" fmla="*/ 619226 h 6857999"/>
              <a:gd name="connsiteX4998" fmla="*/ 2026583 w 5372098"/>
              <a:gd name="connsiteY4998" fmla="*/ 616236 h 6857999"/>
              <a:gd name="connsiteX4999" fmla="*/ 2029074 w 5372098"/>
              <a:gd name="connsiteY4999" fmla="*/ 613248 h 6857999"/>
              <a:gd name="connsiteX5000" fmla="*/ 2030571 w 5372098"/>
              <a:gd name="connsiteY5000" fmla="*/ 610255 h 6857999"/>
              <a:gd name="connsiteX5001" fmla="*/ 2032067 w 5372098"/>
              <a:gd name="connsiteY5001" fmla="*/ 606769 h 6857999"/>
              <a:gd name="connsiteX5002" fmla="*/ 2033062 w 5372098"/>
              <a:gd name="connsiteY5002" fmla="*/ 603776 h 6857999"/>
              <a:gd name="connsiteX5003" fmla="*/ 2033559 w 5372098"/>
              <a:gd name="connsiteY5003" fmla="*/ 600289 h 6857999"/>
              <a:gd name="connsiteX5004" fmla="*/ 2033559 w 5372098"/>
              <a:gd name="connsiteY5004" fmla="*/ 596803 h 6857999"/>
              <a:gd name="connsiteX5005" fmla="*/ 2033559 w 5372098"/>
              <a:gd name="connsiteY5005" fmla="*/ 593312 h 6857999"/>
              <a:gd name="connsiteX5006" fmla="*/ 2033062 w 5372098"/>
              <a:gd name="connsiteY5006" fmla="*/ 589825 h 6857999"/>
              <a:gd name="connsiteX5007" fmla="*/ 2032067 w 5372098"/>
              <a:gd name="connsiteY5007" fmla="*/ 586834 h 6857999"/>
              <a:gd name="connsiteX5008" fmla="*/ 2030571 w 5372098"/>
              <a:gd name="connsiteY5008" fmla="*/ 584842 h 6857999"/>
              <a:gd name="connsiteX5009" fmla="*/ 2029074 w 5372098"/>
              <a:gd name="connsiteY5009" fmla="*/ 583346 h 6857999"/>
              <a:gd name="connsiteX5010" fmla="*/ 2026583 w 5372098"/>
              <a:gd name="connsiteY5010" fmla="*/ 582849 h 6857999"/>
              <a:gd name="connsiteX5011" fmla="*/ 2024591 w 5372098"/>
              <a:gd name="connsiteY5011" fmla="*/ 582849 h 6857999"/>
              <a:gd name="connsiteX5012" fmla="*/ 2021103 w 5372098"/>
              <a:gd name="connsiteY5012" fmla="*/ 584842 h 6857999"/>
              <a:gd name="connsiteX5013" fmla="*/ 2018114 w 5372098"/>
              <a:gd name="connsiteY5013" fmla="*/ 587334 h 6857999"/>
              <a:gd name="connsiteX5014" fmla="*/ 2014126 w 5372098"/>
              <a:gd name="connsiteY5014" fmla="*/ 591321 h 6857999"/>
              <a:gd name="connsiteX5015" fmla="*/ 2014627 w 5372098"/>
              <a:gd name="connsiteY5015" fmla="*/ 586834 h 6857999"/>
              <a:gd name="connsiteX5016" fmla="*/ 2016619 w 5372098"/>
              <a:gd name="connsiteY5016" fmla="*/ 582348 h 6857999"/>
              <a:gd name="connsiteX5017" fmla="*/ 2019109 w 5372098"/>
              <a:gd name="connsiteY5017" fmla="*/ 578859 h 6857999"/>
              <a:gd name="connsiteX5018" fmla="*/ 2022098 w 5372098"/>
              <a:gd name="connsiteY5018" fmla="*/ 575871 h 6857999"/>
              <a:gd name="connsiteX5019" fmla="*/ 2026086 w 5372098"/>
              <a:gd name="connsiteY5019" fmla="*/ 573876 h 6857999"/>
              <a:gd name="connsiteX5020" fmla="*/ 2030072 w 5372098"/>
              <a:gd name="connsiteY5020" fmla="*/ 571885 h 6857999"/>
              <a:gd name="connsiteX5021" fmla="*/ 2034061 w 5372098"/>
              <a:gd name="connsiteY5021" fmla="*/ 570888 h 6857999"/>
              <a:gd name="connsiteX5022" fmla="*/ 2038048 w 5372098"/>
              <a:gd name="connsiteY5022" fmla="*/ 570888 h 6857999"/>
              <a:gd name="connsiteX5023" fmla="*/ 2042036 w 5372098"/>
              <a:gd name="connsiteY5023" fmla="*/ 570888 h 6857999"/>
              <a:gd name="connsiteX5024" fmla="*/ 2045519 w 5372098"/>
              <a:gd name="connsiteY5024" fmla="*/ 572382 h 6857999"/>
              <a:gd name="connsiteX5025" fmla="*/ 2048507 w 5372098"/>
              <a:gd name="connsiteY5025" fmla="*/ 574876 h 6857999"/>
              <a:gd name="connsiteX5026" fmla="*/ 2051004 w 5372098"/>
              <a:gd name="connsiteY5026" fmla="*/ 577866 h 6857999"/>
              <a:gd name="connsiteX5027" fmla="*/ 2052495 w 5372098"/>
              <a:gd name="connsiteY5027" fmla="*/ 581851 h 6857999"/>
              <a:gd name="connsiteX5028" fmla="*/ 2052995 w 5372098"/>
              <a:gd name="connsiteY5028" fmla="*/ 586336 h 6857999"/>
              <a:gd name="connsiteX5029" fmla="*/ 2051997 w 5372098"/>
              <a:gd name="connsiteY5029" fmla="*/ 592815 h 6857999"/>
              <a:gd name="connsiteX5030" fmla="*/ 2050004 w 5372098"/>
              <a:gd name="connsiteY5030" fmla="*/ 599791 h 6857999"/>
              <a:gd name="connsiteX5031" fmla="*/ 2052995 w 5372098"/>
              <a:gd name="connsiteY5031" fmla="*/ 598295 h 6857999"/>
              <a:gd name="connsiteX5032" fmla="*/ 2056484 w 5372098"/>
              <a:gd name="connsiteY5032" fmla="*/ 597300 h 6857999"/>
              <a:gd name="connsiteX5033" fmla="*/ 2059471 w 5372098"/>
              <a:gd name="connsiteY5033" fmla="*/ 595306 h 6857999"/>
              <a:gd name="connsiteX5034" fmla="*/ 2062462 w 5372098"/>
              <a:gd name="connsiteY5034" fmla="*/ 593810 h 6857999"/>
              <a:gd name="connsiteX5035" fmla="*/ 2067943 w 5372098"/>
              <a:gd name="connsiteY5035" fmla="*/ 588827 h 6857999"/>
              <a:gd name="connsiteX5036" fmla="*/ 2072428 w 5372098"/>
              <a:gd name="connsiteY5036" fmla="*/ 582849 h 6857999"/>
              <a:gd name="connsiteX5037" fmla="*/ 2076911 w 5372098"/>
              <a:gd name="connsiteY5037" fmla="*/ 575871 h 6857999"/>
              <a:gd name="connsiteX5038" fmla="*/ 2080899 w 5372098"/>
              <a:gd name="connsiteY5038" fmla="*/ 569391 h 6857999"/>
              <a:gd name="connsiteX5039" fmla="*/ 2089367 w 5372098"/>
              <a:gd name="connsiteY5039" fmla="*/ 555938 h 6857999"/>
              <a:gd name="connsiteX5040" fmla="*/ 2093357 w 5372098"/>
              <a:gd name="connsiteY5040" fmla="*/ 550456 h 6857999"/>
              <a:gd name="connsiteX5041" fmla="*/ 2097341 w 5372098"/>
              <a:gd name="connsiteY5041" fmla="*/ 545474 h 6857999"/>
              <a:gd name="connsiteX5042" fmla="*/ 2101331 w 5372098"/>
              <a:gd name="connsiteY5042" fmla="*/ 542484 h 6857999"/>
              <a:gd name="connsiteX5043" fmla="*/ 2102824 w 5372098"/>
              <a:gd name="connsiteY5043" fmla="*/ 540989 h 6857999"/>
              <a:gd name="connsiteX5044" fmla="*/ 2105317 w 5372098"/>
              <a:gd name="connsiteY5044" fmla="*/ 540491 h 6857999"/>
              <a:gd name="connsiteX5045" fmla="*/ 2107309 w 5372098"/>
              <a:gd name="connsiteY5045" fmla="*/ 540491 h 6857999"/>
              <a:gd name="connsiteX5046" fmla="*/ 2109800 w 5372098"/>
              <a:gd name="connsiteY5046" fmla="*/ 540491 h 6857999"/>
              <a:gd name="connsiteX5047" fmla="*/ 2112789 w 5372098"/>
              <a:gd name="connsiteY5047" fmla="*/ 541486 h 6857999"/>
              <a:gd name="connsiteX5048" fmla="*/ 2114784 w 5372098"/>
              <a:gd name="connsiteY5048" fmla="*/ 543479 h 6857999"/>
              <a:gd name="connsiteX5049" fmla="*/ 2117774 w 5372098"/>
              <a:gd name="connsiteY5049" fmla="*/ 545474 h 6857999"/>
              <a:gd name="connsiteX5050" fmla="*/ 2120763 w 5372098"/>
              <a:gd name="connsiteY5050" fmla="*/ 548462 h 6857999"/>
              <a:gd name="connsiteX5051" fmla="*/ 2123752 w 5372098"/>
              <a:gd name="connsiteY5051" fmla="*/ 551953 h 6857999"/>
              <a:gd name="connsiteX5052" fmla="*/ 2126742 w 5372098"/>
              <a:gd name="connsiteY5052" fmla="*/ 556438 h 6857999"/>
              <a:gd name="connsiteX5053" fmla="*/ 2128737 w 5372098"/>
              <a:gd name="connsiteY5053" fmla="*/ 550456 h 6857999"/>
              <a:gd name="connsiteX5054" fmla="*/ 2129735 w 5372098"/>
              <a:gd name="connsiteY5054" fmla="*/ 544478 h 6857999"/>
              <a:gd name="connsiteX5055" fmla="*/ 2130229 w 5372098"/>
              <a:gd name="connsiteY5055" fmla="*/ 539493 h 6857999"/>
              <a:gd name="connsiteX5056" fmla="*/ 2130229 w 5372098"/>
              <a:gd name="connsiteY5056" fmla="*/ 535008 h 6857999"/>
              <a:gd name="connsiteX5057" fmla="*/ 2129233 w 5372098"/>
              <a:gd name="connsiteY5057" fmla="*/ 530025 h 6857999"/>
              <a:gd name="connsiteX5058" fmla="*/ 2128236 w 5372098"/>
              <a:gd name="connsiteY5058" fmla="*/ 526040 h 6857999"/>
              <a:gd name="connsiteX5059" fmla="*/ 2126742 w 5372098"/>
              <a:gd name="connsiteY5059" fmla="*/ 522052 h 6857999"/>
              <a:gd name="connsiteX5060" fmla="*/ 2124750 w 5372098"/>
              <a:gd name="connsiteY5060" fmla="*/ 518067 h 6857999"/>
              <a:gd name="connsiteX5061" fmla="*/ 2120763 w 5372098"/>
              <a:gd name="connsiteY5061" fmla="*/ 512084 h 6857999"/>
              <a:gd name="connsiteX5062" fmla="*/ 2116776 w 5372098"/>
              <a:gd name="connsiteY5062" fmla="*/ 506604 h 6857999"/>
              <a:gd name="connsiteX5063" fmla="*/ 2113289 w 5372098"/>
              <a:gd name="connsiteY5063" fmla="*/ 501621 h 6857999"/>
              <a:gd name="connsiteX5064" fmla="*/ 2112789 w 5372098"/>
              <a:gd name="connsiteY5064" fmla="*/ 499128 h 6857999"/>
              <a:gd name="connsiteX5065" fmla="*/ 2111294 w 5372098"/>
              <a:gd name="connsiteY5065" fmla="*/ 497634 h 6857999"/>
              <a:gd name="connsiteX5066" fmla="*/ 2121260 w 5372098"/>
              <a:gd name="connsiteY5066" fmla="*/ 487168 h 6857999"/>
              <a:gd name="connsiteX5067" fmla="*/ 2134214 w 5372098"/>
              <a:gd name="connsiteY5067" fmla="*/ 474711 h 6857999"/>
              <a:gd name="connsiteX5068" fmla="*/ 2167107 w 5372098"/>
              <a:gd name="connsiteY5068" fmla="*/ 444313 h 6857999"/>
              <a:gd name="connsiteX5069" fmla="*/ 2201489 w 5372098"/>
              <a:gd name="connsiteY5069" fmla="*/ 413416 h 6857999"/>
              <a:gd name="connsiteX5070" fmla="*/ 2228893 w 5372098"/>
              <a:gd name="connsiteY5070" fmla="*/ 388001 h 6857999"/>
              <a:gd name="connsiteX5071" fmla="*/ 2228893 w 5372098"/>
              <a:gd name="connsiteY5071" fmla="*/ 393980 h 6857999"/>
              <a:gd name="connsiteX5072" fmla="*/ 2227897 w 5372098"/>
              <a:gd name="connsiteY5072" fmla="*/ 399462 h 6857999"/>
              <a:gd name="connsiteX5073" fmla="*/ 2225407 w 5372098"/>
              <a:gd name="connsiteY5073" fmla="*/ 404944 h 6857999"/>
              <a:gd name="connsiteX5074" fmla="*/ 2221916 w 5372098"/>
              <a:gd name="connsiteY5074" fmla="*/ 409430 h 6857999"/>
              <a:gd name="connsiteX5075" fmla="*/ 2218427 w 5372098"/>
              <a:gd name="connsiteY5075" fmla="*/ 413416 h 6857999"/>
              <a:gd name="connsiteX5076" fmla="*/ 2213945 w 5372098"/>
              <a:gd name="connsiteY5076" fmla="*/ 417899 h 6857999"/>
              <a:gd name="connsiteX5077" fmla="*/ 2202979 w 5372098"/>
              <a:gd name="connsiteY5077" fmla="*/ 425875 h 6857999"/>
              <a:gd name="connsiteX5078" fmla="*/ 2191025 w 5372098"/>
              <a:gd name="connsiteY5078" fmla="*/ 434844 h 6857999"/>
              <a:gd name="connsiteX5079" fmla="*/ 2185545 w 5372098"/>
              <a:gd name="connsiteY5079" fmla="*/ 438830 h 6857999"/>
              <a:gd name="connsiteX5080" fmla="*/ 2179064 w 5372098"/>
              <a:gd name="connsiteY5080" fmla="*/ 443813 h 6857999"/>
              <a:gd name="connsiteX5081" fmla="*/ 2174083 w 5372098"/>
              <a:gd name="connsiteY5081" fmla="*/ 448798 h 6857999"/>
              <a:gd name="connsiteX5082" fmla="*/ 2168100 w 5372098"/>
              <a:gd name="connsiteY5082" fmla="*/ 454278 h 6857999"/>
              <a:gd name="connsiteX5083" fmla="*/ 2163616 w 5372098"/>
              <a:gd name="connsiteY5083" fmla="*/ 460257 h 6857999"/>
              <a:gd name="connsiteX5084" fmla="*/ 2159628 w 5372098"/>
              <a:gd name="connsiteY5084" fmla="*/ 467236 h 6857999"/>
              <a:gd name="connsiteX5085" fmla="*/ 2163616 w 5372098"/>
              <a:gd name="connsiteY5085" fmla="*/ 471721 h 6857999"/>
              <a:gd name="connsiteX5086" fmla="*/ 2167603 w 5372098"/>
              <a:gd name="connsiteY5086" fmla="*/ 474711 h 6857999"/>
              <a:gd name="connsiteX5087" fmla="*/ 2171589 w 5372098"/>
              <a:gd name="connsiteY5087" fmla="*/ 476207 h 6857999"/>
              <a:gd name="connsiteX5088" fmla="*/ 2174083 w 5372098"/>
              <a:gd name="connsiteY5088" fmla="*/ 477203 h 6857999"/>
              <a:gd name="connsiteX5089" fmla="*/ 2176071 w 5372098"/>
              <a:gd name="connsiteY5089" fmla="*/ 476207 h 6857999"/>
              <a:gd name="connsiteX5090" fmla="*/ 2178568 w 5372098"/>
              <a:gd name="connsiteY5090" fmla="*/ 476207 h 6857999"/>
              <a:gd name="connsiteX5091" fmla="*/ 2180560 w 5372098"/>
              <a:gd name="connsiteY5091" fmla="*/ 475212 h 6857999"/>
              <a:gd name="connsiteX5092" fmla="*/ 2186040 w 5372098"/>
              <a:gd name="connsiteY5092" fmla="*/ 473215 h 6857999"/>
              <a:gd name="connsiteX5093" fmla="*/ 2191025 w 5372098"/>
              <a:gd name="connsiteY5093" fmla="*/ 468232 h 6857999"/>
              <a:gd name="connsiteX5094" fmla="*/ 2196502 w 5372098"/>
              <a:gd name="connsiteY5094" fmla="*/ 462253 h 6857999"/>
              <a:gd name="connsiteX5095" fmla="*/ 2196502 w 5372098"/>
              <a:gd name="connsiteY5095" fmla="*/ 470226 h 6857999"/>
              <a:gd name="connsiteX5096" fmla="*/ 2195507 w 5372098"/>
              <a:gd name="connsiteY5096" fmla="*/ 476207 h 6857999"/>
              <a:gd name="connsiteX5097" fmla="*/ 2194512 w 5372098"/>
              <a:gd name="connsiteY5097" fmla="*/ 481687 h 6857999"/>
              <a:gd name="connsiteX5098" fmla="*/ 2192018 w 5372098"/>
              <a:gd name="connsiteY5098" fmla="*/ 486173 h 6857999"/>
              <a:gd name="connsiteX5099" fmla="*/ 2190027 w 5372098"/>
              <a:gd name="connsiteY5099" fmla="*/ 490161 h 6857999"/>
              <a:gd name="connsiteX5100" fmla="*/ 2187035 w 5372098"/>
              <a:gd name="connsiteY5100" fmla="*/ 493149 h 6857999"/>
              <a:gd name="connsiteX5101" fmla="*/ 2184045 w 5372098"/>
              <a:gd name="connsiteY5101" fmla="*/ 496139 h 6857999"/>
              <a:gd name="connsiteX5102" fmla="*/ 2180560 w 5372098"/>
              <a:gd name="connsiteY5102" fmla="*/ 497634 h 6857999"/>
              <a:gd name="connsiteX5103" fmla="*/ 2177571 w 5372098"/>
              <a:gd name="connsiteY5103" fmla="*/ 498631 h 6857999"/>
              <a:gd name="connsiteX5104" fmla="*/ 2174083 w 5372098"/>
              <a:gd name="connsiteY5104" fmla="*/ 499128 h 6857999"/>
              <a:gd name="connsiteX5105" fmla="*/ 2170093 w 5372098"/>
              <a:gd name="connsiteY5105" fmla="*/ 499128 h 6857999"/>
              <a:gd name="connsiteX5106" fmla="*/ 2166604 w 5372098"/>
              <a:gd name="connsiteY5106" fmla="*/ 499128 h 6857999"/>
              <a:gd name="connsiteX5107" fmla="*/ 2160626 w 5372098"/>
              <a:gd name="connsiteY5107" fmla="*/ 498631 h 6857999"/>
              <a:gd name="connsiteX5108" fmla="*/ 2155645 w 5372098"/>
              <a:gd name="connsiteY5108" fmla="*/ 497135 h 6857999"/>
              <a:gd name="connsiteX5109" fmla="*/ 2151655 w 5372098"/>
              <a:gd name="connsiteY5109" fmla="*/ 501621 h 6857999"/>
              <a:gd name="connsiteX5110" fmla="*/ 2148169 w 5372098"/>
              <a:gd name="connsiteY5110" fmla="*/ 505607 h 6857999"/>
              <a:gd name="connsiteX5111" fmla="*/ 2145679 w 5372098"/>
              <a:gd name="connsiteY5111" fmla="*/ 509594 h 6857999"/>
              <a:gd name="connsiteX5112" fmla="*/ 2144183 w 5372098"/>
              <a:gd name="connsiteY5112" fmla="*/ 513580 h 6857999"/>
              <a:gd name="connsiteX5113" fmla="*/ 2143185 w 5372098"/>
              <a:gd name="connsiteY5113" fmla="*/ 517067 h 6857999"/>
              <a:gd name="connsiteX5114" fmla="*/ 2143185 w 5372098"/>
              <a:gd name="connsiteY5114" fmla="*/ 520059 h 6857999"/>
              <a:gd name="connsiteX5115" fmla="*/ 2143185 w 5372098"/>
              <a:gd name="connsiteY5115" fmla="*/ 523547 h 6857999"/>
              <a:gd name="connsiteX5116" fmla="*/ 2143684 w 5372098"/>
              <a:gd name="connsiteY5116" fmla="*/ 526040 h 6857999"/>
              <a:gd name="connsiteX5117" fmla="*/ 2144681 w 5372098"/>
              <a:gd name="connsiteY5117" fmla="*/ 528531 h 6857999"/>
              <a:gd name="connsiteX5118" fmla="*/ 2145679 w 5372098"/>
              <a:gd name="connsiteY5118" fmla="*/ 531520 h 6857999"/>
              <a:gd name="connsiteX5119" fmla="*/ 2149168 w 5372098"/>
              <a:gd name="connsiteY5119" fmla="*/ 536503 h 6857999"/>
              <a:gd name="connsiteX5120" fmla="*/ 2156638 w 5372098"/>
              <a:gd name="connsiteY5120" fmla="*/ 546469 h 6857999"/>
              <a:gd name="connsiteX5121" fmla="*/ 2171090 w 5372098"/>
              <a:gd name="connsiteY5121" fmla="*/ 531023 h 6857999"/>
              <a:gd name="connsiteX5122" fmla="*/ 2186539 w 5372098"/>
              <a:gd name="connsiteY5122" fmla="*/ 514577 h 6857999"/>
              <a:gd name="connsiteX5123" fmla="*/ 2201984 w 5372098"/>
              <a:gd name="connsiteY5123" fmla="*/ 498631 h 6857999"/>
              <a:gd name="connsiteX5124" fmla="*/ 2218427 w 5372098"/>
              <a:gd name="connsiteY5124" fmla="*/ 482682 h 6857999"/>
              <a:gd name="connsiteX5125" fmla="*/ 2254307 w 5372098"/>
              <a:gd name="connsiteY5125" fmla="*/ 449294 h 6857999"/>
              <a:gd name="connsiteX5126" fmla="*/ 2291181 w 5372098"/>
              <a:gd name="connsiteY5126" fmla="*/ 416406 h 6857999"/>
              <a:gd name="connsiteX5127" fmla="*/ 2310612 w 5372098"/>
              <a:gd name="connsiteY5127" fmla="*/ 400461 h 6857999"/>
              <a:gd name="connsiteX5128" fmla="*/ 2330048 w 5372098"/>
              <a:gd name="connsiteY5128" fmla="*/ 384014 h 6857999"/>
              <a:gd name="connsiteX5129" fmla="*/ 2370909 w 5372098"/>
              <a:gd name="connsiteY5129" fmla="*/ 352122 h 6857999"/>
              <a:gd name="connsiteX5130" fmla="*/ 2412765 w 5372098"/>
              <a:gd name="connsiteY5130" fmla="*/ 320728 h 6857999"/>
              <a:gd name="connsiteX5131" fmla="*/ 2454624 w 5372098"/>
              <a:gd name="connsiteY5131" fmla="*/ 289333 h 6857999"/>
              <a:gd name="connsiteX5132" fmla="*/ 2538339 w 5372098"/>
              <a:gd name="connsiteY5132" fmla="*/ 225050 h 6857999"/>
              <a:gd name="connsiteX5133" fmla="*/ 2579199 w 5372098"/>
              <a:gd name="connsiteY5133" fmla="*/ 195150 h 6857999"/>
              <a:gd name="connsiteX5134" fmla="*/ 2619561 w 5372098"/>
              <a:gd name="connsiteY5134" fmla="*/ 165748 h 6857999"/>
              <a:gd name="connsiteX5135" fmla="*/ 2638494 w 5372098"/>
              <a:gd name="connsiteY5135" fmla="*/ 149803 h 6857999"/>
              <a:gd name="connsiteX5136" fmla="*/ 2657431 w 5372098"/>
              <a:gd name="connsiteY5136" fmla="*/ 135353 h 6857999"/>
              <a:gd name="connsiteX5137" fmla="*/ 2676365 w 5372098"/>
              <a:gd name="connsiteY5137" fmla="*/ 119902 h 6857999"/>
              <a:gd name="connsiteX5138" fmla="*/ 2693806 w 5372098"/>
              <a:gd name="connsiteY5138" fmla="*/ 104454 h 6857999"/>
              <a:gd name="connsiteX5139" fmla="*/ 2711246 w 5372098"/>
              <a:gd name="connsiteY5139" fmla="*/ 89006 h 6857999"/>
              <a:gd name="connsiteX5140" fmla="*/ 2727692 w 5372098"/>
              <a:gd name="connsiteY5140" fmla="*/ 73558 h 6857999"/>
              <a:gd name="connsiteX5141" fmla="*/ 2743139 w 5372098"/>
              <a:gd name="connsiteY5141" fmla="*/ 57111 h 6857999"/>
              <a:gd name="connsiteX5142" fmla="*/ 2758583 w 5372098"/>
              <a:gd name="connsiteY5142" fmla="*/ 41663 h 6857999"/>
              <a:gd name="connsiteX5143" fmla="*/ 2760578 w 5372098"/>
              <a:gd name="connsiteY5143" fmla="*/ 47146 h 6857999"/>
              <a:gd name="connsiteX5144" fmla="*/ 2762571 w 5372098"/>
              <a:gd name="connsiteY5144" fmla="*/ 51631 h 6857999"/>
              <a:gd name="connsiteX5145" fmla="*/ 2766059 w 5372098"/>
              <a:gd name="connsiteY5145" fmla="*/ 54619 h 6857999"/>
              <a:gd name="connsiteX5146" fmla="*/ 2770544 w 5372098"/>
              <a:gd name="connsiteY5146" fmla="*/ 56614 h 6857999"/>
              <a:gd name="connsiteX5147" fmla="*/ 2775529 w 5372098"/>
              <a:gd name="connsiteY5147" fmla="*/ 58607 h 6857999"/>
              <a:gd name="connsiteX5148" fmla="*/ 2781009 w 5372098"/>
              <a:gd name="connsiteY5148" fmla="*/ 59105 h 6857999"/>
              <a:gd name="connsiteX5149" fmla="*/ 2787489 w 5372098"/>
              <a:gd name="connsiteY5149" fmla="*/ 58607 h 6857999"/>
              <a:gd name="connsiteX5150" fmla="*/ 2793466 w 5372098"/>
              <a:gd name="connsiteY5150" fmla="*/ 57609 h 6857999"/>
              <a:gd name="connsiteX5151" fmla="*/ 2800940 w 5372098"/>
              <a:gd name="connsiteY5151" fmla="*/ 55617 h 6857999"/>
              <a:gd name="connsiteX5152" fmla="*/ 2808418 w 5372098"/>
              <a:gd name="connsiteY5152" fmla="*/ 53127 h 6857999"/>
              <a:gd name="connsiteX5153" fmla="*/ 2815890 w 5372098"/>
              <a:gd name="connsiteY5153" fmla="*/ 50634 h 6857999"/>
              <a:gd name="connsiteX5154" fmla="*/ 2823863 w 5372098"/>
              <a:gd name="connsiteY5154" fmla="*/ 47146 h 6857999"/>
              <a:gd name="connsiteX5155" fmla="*/ 2832337 w 5372098"/>
              <a:gd name="connsiteY5155" fmla="*/ 43159 h 6857999"/>
              <a:gd name="connsiteX5156" fmla="*/ 2841304 w 5372098"/>
              <a:gd name="connsiteY5156" fmla="*/ 38175 h 6857999"/>
              <a:gd name="connsiteX5157" fmla="*/ 2858246 w 5372098"/>
              <a:gd name="connsiteY5157" fmla="*/ 28209 h 6857999"/>
              <a:gd name="connsiteX5158" fmla="*/ 2874689 w 5372098"/>
              <a:gd name="connsiteY5158" fmla="*/ 16750 h 6857999"/>
              <a:gd name="connsiteX5159" fmla="*/ 2891631 w 5372098"/>
              <a:gd name="connsiteY5159" fmla="*/ 37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Lst>
            <a:rect l="l" t="t" r="r" b="b"/>
            <a:pathLst>
              <a:path w="5372098" h="6857999">
                <a:moveTo>
                  <a:pt x="3270325" y="6817418"/>
                </a:moveTo>
                <a:lnTo>
                  <a:pt x="3272283" y="6817418"/>
                </a:lnTo>
                <a:lnTo>
                  <a:pt x="3274242" y="6817914"/>
                </a:lnTo>
                <a:lnTo>
                  <a:pt x="3276201" y="6818410"/>
                </a:lnTo>
                <a:lnTo>
                  <a:pt x="3278159" y="6820393"/>
                </a:lnTo>
                <a:lnTo>
                  <a:pt x="3281587" y="6823367"/>
                </a:lnTo>
                <a:lnTo>
                  <a:pt x="3285015" y="6827831"/>
                </a:lnTo>
                <a:lnTo>
                  <a:pt x="3290891" y="6836755"/>
                </a:lnTo>
                <a:lnTo>
                  <a:pt x="3293829" y="6841217"/>
                </a:lnTo>
                <a:lnTo>
                  <a:pt x="3296767" y="6844688"/>
                </a:lnTo>
                <a:lnTo>
                  <a:pt x="3300194" y="6847167"/>
                </a:lnTo>
                <a:lnTo>
                  <a:pt x="3301663" y="6847662"/>
                </a:lnTo>
                <a:lnTo>
                  <a:pt x="3303622" y="6847662"/>
                </a:lnTo>
                <a:lnTo>
                  <a:pt x="3305089" y="6847167"/>
                </a:lnTo>
                <a:lnTo>
                  <a:pt x="3307538" y="6846176"/>
                </a:lnTo>
                <a:lnTo>
                  <a:pt x="3309007" y="6844688"/>
                </a:lnTo>
                <a:lnTo>
                  <a:pt x="3311455" y="6842209"/>
                </a:lnTo>
                <a:lnTo>
                  <a:pt x="3315862" y="6835763"/>
                </a:lnTo>
                <a:lnTo>
                  <a:pt x="3320269" y="6825351"/>
                </a:lnTo>
                <a:lnTo>
                  <a:pt x="3322717" y="6828821"/>
                </a:lnTo>
                <a:lnTo>
                  <a:pt x="3324187" y="6832789"/>
                </a:lnTo>
                <a:lnTo>
                  <a:pt x="3324676" y="6836259"/>
                </a:lnTo>
                <a:lnTo>
                  <a:pt x="3325166" y="6839730"/>
                </a:lnTo>
                <a:lnTo>
                  <a:pt x="3326145" y="6843696"/>
                </a:lnTo>
                <a:lnTo>
                  <a:pt x="3325166" y="6847167"/>
                </a:lnTo>
                <a:lnTo>
                  <a:pt x="3324676" y="6851134"/>
                </a:lnTo>
                <a:lnTo>
                  <a:pt x="3323697" y="6854604"/>
                </a:lnTo>
                <a:lnTo>
                  <a:pt x="3322440" y="6857999"/>
                </a:lnTo>
                <a:lnTo>
                  <a:pt x="3280374" y="6857999"/>
                </a:lnTo>
                <a:lnTo>
                  <a:pt x="3281097" y="6857084"/>
                </a:lnTo>
                <a:lnTo>
                  <a:pt x="3282077" y="6855100"/>
                </a:lnTo>
                <a:lnTo>
                  <a:pt x="3282566" y="6852126"/>
                </a:lnTo>
                <a:lnTo>
                  <a:pt x="3282566" y="6849646"/>
                </a:lnTo>
                <a:lnTo>
                  <a:pt x="3282077" y="6846176"/>
                </a:lnTo>
                <a:lnTo>
                  <a:pt x="3280608" y="6843696"/>
                </a:lnTo>
                <a:lnTo>
                  <a:pt x="3278649" y="6839730"/>
                </a:lnTo>
                <a:lnTo>
                  <a:pt x="3275221" y="6836259"/>
                </a:lnTo>
                <a:lnTo>
                  <a:pt x="3271304" y="6832293"/>
                </a:lnTo>
                <a:lnTo>
                  <a:pt x="3266897" y="6827831"/>
                </a:lnTo>
                <a:lnTo>
                  <a:pt x="3260531" y="6822376"/>
                </a:lnTo>
                <a:lnTo>
                  <a:pt x="3263469" y="6820393"/>
                </a:lnTo>
                <a:lnTo>
                  <a:pt x="3265918" y="6818410"/>
                </a:lnTo>
                <a:lnTo>
                  <a:pt x="3267876" y="6817914"/>
                </a:lnTo>
                <a:close/>
                <a:moveTo>
                  <a:pt x="2276764" y="6655471"/>
                </a:moveTo>
                <a:lnTo>
                  <a:pt x="2282340" y="6655471"/>
                </a:lnTo>
                <a:lnTo>
                  <a:pt x="2288420" y="6655955"/>
                </a:lnTo>
                <a:lnTo>
                  <a:pt x="2293485" y="6657888"/>
                </a:lnTo>
                <a:lnTo>
                  <a:pt x="2298047" y="6660307"/>
                </a:lnTo>
                <a:lnTo>
                  <a:pt x="2300075" y="6662240"/>
                </a:lnTo>
                <a:lnTo>
                  <a:pt x="2301594" y="6664174"/>
                </a:lnTo>
                <a:lnTo>
                  <a:pt x="2302609" y="6666591"/>
                </a:lnTo>
                <a:lnTo>
                  <a:pt x="2304125" y="6669491"/>
                </a:lnTo>
                <a:lnTo>
                  <a:pt x="2304634" y="6671908"/>
                </a:lnTo>
                <a:lnTo>
                  <a:pt x="2304634" y="6675292"/>
                </a:lnTo>
                <a:lnTo>
                  <a:pt x="2301594" y="6678194"/>
                </a:lnTo>
                <a:lnTo>
                  <a:pt x="2298047" y="6680611"/>
                </a:lnTo>
                <a:lnTo>
                  <a:pt x="2294499" y="6681094"/>
                </a:lnTo>
                <a:lnTo>
                  <a:pt x="2290445" y="6681577"/>
                </a:lnTo>
                <a:lnTo>
                  <a:pt x="2286902" y="6681094"/>
                </a:lnTo>
                <a:lnTo>
                  <a:pt x="2282845" y="6680611"/>
                </a:lnTo>
                <a:lnTo>
                  <a:pt x="2274736" y="6678677"/>
                </a:lnTo>
                <a:lnTo>
                  <a:pt x="2267137" y="6677227"/>
                </a:lnTo>
                <a:lnTo>
                  <a:pt x="2263080" y="6677227"/>
                </a:lnTo>
                <a:lnTo>
                  <a:pt x="2259534" y="6677710"/>
                </a:lnTo>
                <a:lnTo>
                  <a:pt x="2255989" y="6678677"/>
                </a:lnTo>
                <a:lnTo>
                  <a:pt x="2252441" y="6680611"/>
                </a:lnTo>
                <a:lnTo>
                  <a:pt x="2249399" y="6683994"/>
                </a:lnTo>
                <a:lnTo>
                  <a:pt x="2246359" y="6687862"/>
                </a:lnTo>
                <a:lnTo>
                  <a:pt x="2244839" y="6684961"/>
                </a:lnTo>
                <a:lnTo>
                  <a:pt x="2244839" y="6682061"/>
                </a:lnTo>
                <a:lnTo>
                  <a:pt x="2244839" y="6679161"/>
                </a:lnTo>
                <a:lnTo>
                  <a:pt x="2244839" y="6676744"/>
                </a:lnTo>
                <a:lnTo>
                  <a:pt x="2246359" y="6674325"/>
                </a:lnTo>
                <a:lnTo>
                  <a:pt x="2246867" y="6671425"/>
                </a:lnTo>
                <a:lnTo>
                  <a:pt x="2250413" y="6667074"/>
                </a:lnTo>
                <a:lnTo>
                  <a:pt x="2254467" y="6663690"/>
                </a:lnTo>
                <a:lnTo>
                  <a:pt x="2259029" y="6660307"/>
                </a:lnTo>
                <a:lnTo>
                  <a:pt x="2265107" y="6658372"/>
                </a:lnTo>
                <a:lnTo>
                  <a:pt x="2270681" y="6656438"/>
                </a:lnTo>
                <a:close/>
                <a:moveTo>
                  <a:pt x="2974845" y="6598166"/>
                </a:moveTo>
                <a:lnTo>
                  <a:pt x="2980974" y="6598166"/>
                </a:lnTo>
                <a:lnTo>
                  <a:pt x="2985568" y="6598653"/>
                </a:lnTo>
                <a:lnTo>
                  <a:pt x="2990161" y="6600600"/>
                </a:lnTo>
                <a:lnTo>
                  <a:pt x="2993737" y="6602061"/>
                </a:lnTo>
                <a:lnTo>
                  <a:pt x="2997822" y="6604982"/>
                </a:lnTo>
                <a:lnTo>
                  <a:pt x="3000885" y="6608391"/>
                </a:lnTo>
                <a:lnTo>
                  <a:pt x="3006499" y="6615206"/>
                </a:lnTo>
                <a:lnTo>
                  <a:pt x="3012627" y="6622996"/>
                </a:lnTo>
                <a:lnTo>
                  <a:pt x="3016203" y="6625917"/>
                </a:lnTo>
                <a:lnTo>
                  <a:pt x="3018755" y="6629324"/>
                </a:lnTo>
                <a:lnTo>
                  <a:pt x="3022841" y="6632247"/>
                </a:lnTo>
                <a:lnTo>
                  <a:pt x="3026924" y="6634681"/>
                </a:lnTo>
                <a:lnTo>
                  <a:pt x="3032029" y="6636140"/>
                </a:lnTo>
                <a:lnTo>
                  <a:pt x="3037133" y="6636629"/>
                </a:lnTo>
                <a:lnTo>
                  <a:pt x="3035093" y="6639063"/>
                </a:lnTo>
                <a:lnTo>
                  <a:pt x="3033050" y="6640036"/>
                </a:lnTo>
                <a:lnTo>
                  <a:pt x="3029986" y="6640522"/>
                </a:lnTo>
                <a:lnTo>
                  <a:pt x="3025901" y="6640522"/>
                </a:lnTo>
                <a:lnTo>
                  <a:pt x="3021817" y="6640036"/>
                </a:lnTo>
                <a:lnTo>
                  <a:pt x="3017220" y="6639063"/>
                </a:lnTo>
                <a:lnTo>
                  <a:pt x="3011606" y="6637115"/>
                </a:lnTo>
                <a:lnTo>
                  <a:pt x="3007011" y="6634681"/>
                </a:lnTo>
                <a:lnTo>
                  <a:pt x="3001905" y="6631760"/>
                </a:lnTo>
                <a:lnTo>
                  <a:pt x="2996800" y="6628351"/>
                </a:lnTo>
                <a:lnTo>
                  <a:pt x="2991695" y="6624456"/>
                </a:lnTo>
                <a:lnTo>
                  <a:pt x="2987103" y="6620076"/>
                </a:lnTo>
                <a:lnTo>
                  <a:pt x="2983014" y="6615694"/>
                </a:lnTo>
                <a:lnTo>
                  <a:pt x="2979442" y="6609851"/>
                </a:lnTo>
                <a:lnTo>
                  <a:pt x="2977399" y="6604496"/>
                </a:lnTo>
                <a:close/>
                <a:moveTo>
                  <a:pt x="2313126" y="6533387"/>
                </a:moveTo>
                <a:lnTo>
                  <a:pt x="2331317" y="6551224"/>
                </a:lnTo>
                <a:lnTo>
                  <a:pt x="2339187" y="6559647"/>
                </a:lnTo>
                <a:lnTo>
                  <a:pt x="2343121" y="6564108"/>
                </a:lnTo>
                <a:lnTo>
                  <a:pt x="2346072" y="6568070"/>
                </a:lnTo>
                <a:lnTo>
                  <a:pt x="2349021" y="6572035"/>
                </a:lnTo>
                <a:lnTo>
                  <a:pt x="2350501" y="6576494"/>
                </a:lnTo>
                <a:lnTo>
                  <a:pt x="2351975" y="6580458"/>
                </a:lnTo>
                <a:lnTo>
                  <a:pt x="2351975" y="6584421"/>
                </a:lnTo>
                <a:lnTo>
                  <a:pt x="2350989" y="6588385"/>
                </a:lnTo>
                <a:lnTo>
                  <a:pt x="2349515" y="6591854"/>
                </a:lnTo>
                <a:lnTo>
                  <a:pt x="2346565" y="6594826"/>
                </a:lnTo>
                <a:lnTo>
                  <a:pt x="2342629" y="6598295"/>
                </a:lnTo>
                <a:lnTo>
                  <a:pt x="2335747" y="6592348"/>
                </a:lnTo>
                <a:lnTo>
                  <a:pt x="2330335" y="6587889"/>
                </a:lnTo>
                <a:lnTo>
                  <a:pt x="2325420" y="6584917"/>
                </a:lnTo>
                <a:lnTo>
                  <a:pt x="2321485" y="6583431"/>
                </a:lnTo>
                <a:lnTo>
                  <a:pt x="2318536" y="6582935"/>
                </a:lnTo>
                <a:lnTo>
                  <a:pt x="2316077" y="6584421"/>
                </a:lnTo>
                <a:lnTo>
                  <a:pt x="2314110" y="6585907"/>
                </a:lnTo>
                <a:lnTo>
                  <a:pt x="2312637" y="6588385"/>
                </a:lnTo>
                <a:lnTo>
                  <a:pt x="2311651" y="6591854"/>
                </a:lnTo>
                <a:lnTo>
                  <a:pt x="2311160" y="6594826"/>
                </a:lnTo>
                <a:lnTo>
                  <a:pt x="2310667" y="6603744"/>
                </a:lnTo>
                <a:lnTo>
                  <a:pt x="2309193" y="6612663"/>
                </a:lnTo>
                <a:lnTo>
                  <a:pt x="2308700" y="6616628"/>
                </a:lnTo>
                <a:lnTo>
                  <a:pt x="2307719" y="6620590"/>
                </a:lnTo>
                <a:lnTo>
                  <a:pt x="2301325" y="6619104"/>
                </a:lnTo>
                <a:lnTo>
                  <a:pt x="2296900" y="6616628"/>
                </a:lnTo>
                <a:lnTo>
                  <a:pt x="2292472" y="6613653"/>
                </a:lnTo>
                <a:lnTo>
                  <a:pt x="2289032" y="6611177"/>
                </a:lnTo>
                <a:lnTo>
                  <a:pt x="2286080" y="6607708"/>
                </a:lnTo>
                <a:lnTo>
                  <a:pt x="2284112" y="6604240"/>
                </a:lnTo>
                <a:lnTo>
                  <a:pt x="2280179" y="6598789"/>
                </a:lnTo>
                <a:lnTo>
                  <a:pt x="2278703" y="6596809"/>
                </a:lnTo>
                <a:lnTo>
                  <a:pt x="2277719" y="6595817"/>
                </a:lnTo>
                <a:lnTo>
                  <a:pt x="2276243" y="6595817"/>
                </a:lnTo>
                <a:lnTo>
                  <a:pt x="2274772" y="6596809"/>
                </a:lnTo>
                <a:lnTo>
                  <a:pt x="2273787" y="6598789"/>
                </a:lnTo>
                <a:lnTo>
                  <a:pt x="2272309" y="6602258"/>
                </a:lnTo>
                <a:lnTo>
                  <a:pt x="2267393" y="6615141"/>
                </a:lnTo>
                <a:lnTo>
                  <a:pt x="2263458" y="6608699"/>
                </a:lnTo>
                <a:lnTo>
                  <a:pt x="2261002" y="6602258"/>
                </a:lnTo>
                <a:lnTo>
                  <a:pt x="2256573" y="6589872"/>
                </a:lnTo>
                <a:lnTo>
                  <a:pt x="2254118" y="6583431"/>
                </a:lnTo>
                <a:lnTo>
                  <a:pt x="2251167" y="6577484"/>
                </a:lnTo>
                <a:lnTo>
                  <a:pt x="2246739" y="6570549"/>
                </a:lnTo>
                <a:lnTo>
                  <a:pt x="2239855" y="6563612"/>
                </a:lnTo>
                <a:lnTo>
                  <a:pt x="2243299" y="6560143"/>
                </a:lnTo>
                <a:lnTo>
                  <a:pt x="2246739" y="6557665"/>
                </a:lnTo>
                <a:lnTo>
                  <a:pt x="2254118" y="6552712"/>
                </a:lnTo>
                <a:lnTo>
                  <a:pt x="2261984" y="6548747"/>
                </a:lnTo>
                <a:lnTo>
                  <a:pt x="2270839" y="6545279"/>
                </a:lnTo>
                <a:lnTo>
                  <a:pt x="2280179" y="6542306"/>
                </a:lnTo>
                <a:lnTo>
                  <a:pt x="2290506" y="6539334"/>
                </a:lnTo>
                <a:close/>
                <a:moveTo>
                  <a:pt x="2837815" y="6476084"/>
                </a:moveTo>
                <a:lnTo>
                  <a:pt x="2840752" y="6476576"/>
                </a:lnTo>
                <a:lnTo>
                  <a:pt x="2844667" y="6478543"/>
                </a:lnTo>
                <a:lnTo>
                  <a:pt x="2849559" y="6480510"/>
                </a:lnTo>
                <a:lnTo>
                  <a:pt x="2855432" y="6483460"/>
                </a:lnTo>
                <a:lnTo>
                  <a:pt x="2867668" y="6491821"/>
                </a:lnTo>
                <a:lnTo>
                  <a:pt x="2880391" y="6502639"/>
                </a:lnTo>
                <a:lnTo>
                  <a:pt x="2893607" y="6514439"/>
                </a:lnTo>
                <a:lnTo>
                  <a:pt x="2899481" y="6520833"/>
                </a:lnTo>
                <a:lnTo>
                  <a:pt x="2905350" y="6527226"/>
                </a:lnTo>
                <a:lnTo>
                  <a:pt x="2909755" y="6533127"/>
                </a:lnTo>
                <a:lnTo>
                  <a:pt x="2914163" y="6539519"/>
                </a:lnTo>
                <a:lnTo>
                  <a:pt x="2917587" y="6544927"/>
                </a:lnTo>
                <a:lnTo>
                  <a:pt x="2920035" y="6550829"/>
                </a:lnTo>
                <a:lnTo>
                  <a:pt x="2913183" y="6550337"/>
                </a:lnTo>
                <a:lnTo>
                  <a:pt x="2906333" y="6549353"/>
                </a:lnTo>
                <a:lnTo>
                  <a:pt x="2900460" y="6547387"/>
                </a:lnTo>
                <a:lnTo>
                  <a:pt x="2894096" y="6544436"/>
                </a:lnTo>
                <a:lnTo>
                  <a:pt x="2889205" y="6540502"/>
                </a:lnTo>
                <a:lnTo>
                  <a:pt x="2883329" y="6536569"/>
                </a:lnTo>
                <a:lnTo>
                  <a:pt x="2878929" y="6531651"/>
                </a:lnTo>
                <a:lnTo>
                  <a:pt x="2873542" y="6526733"/>
                </a:lnTo>
                <a:lnTo>
                  <a:pt x="2864731" y="6514439"/>
                </a:lnTo>
                <a:lnTo>
                  <a:pt x="2855922" y="6501655"/>
                </a:lnTo>
                <a:lnTo>
                  <a:pt x="2846621" y="6488870"/>
                </a:lnTo>
                <a:close/>
                <a:moveTo>
                  <a:pt x="1910979" y="6383898"/>
                </a:moveTo>
                <a:lnTo>
                  <a:pt x="1929318" y="6405752"/>
                </a:lnTo>
                <a:lnTo>
                  <a:pt x="1942703" y="6424131"/>
                </a:lnTo>
                <a:lnTo>
                  <a:pt x="1954103" y="6440024"/>
                </a:lnTo>
                <a:lnTo>
                  <a:pt x="1964017" y="6454926"/>
                </a:lnTo>
                <a:lnTo>
                  <a:pt x="1972941" y="6470324"/>
                </a:lnTo>
                <a:lnTo>
                  <a:pt x="1982358" y="6486714"/>
                </a:lnTo>
                <a:lnTo>
                  <a:pt x="2005655" y="6528933"/>
                </a:lnTo>
                <a:lnTo>
                  <a:pt x="2002186" y="6531914"/>
                </a:lnTo>
                <a:lnTo>
                  <a:pt x="1999212" y="6534396"/>
                </a:lnTo>
                <a:lnTo>
                  <a:pt x="1996732" y="6535887"/>
                </a:lnTo>
                <a:lnTo>
                  <a:pt x="1993265" y="6536881"/>
                </a:lnTo>
                <a:lnTo>
                  <a:pt x="1989791" y="6537874"/>
                </a:lnTo>
                <a:lnTo>
                  <a:pt x="1986322" y="6538370"/>
                </a:lnTo>
                <a:lnTo>
                  <a:pt x="1982855" y="6537874"/>
                </a:lnTo>
                <a:lnTo>
                  <a:pt x="1979387" y="6536881"/>
                </a:lnTo>
                <a:lnTo>
                  <a:pt x="1975913" y="6535887"/>
                </a:lnTo>
                <a:lnTo>
                  <a:pt x="1972443" y="6534396"/>
                </a:lnTo>
                <a:lnTo>
                  <a:pt x="1965006" y="6530424"/>
                </a:lnTo>
                <a:lnTo>
                  <a:pt x="1958567" y="6524463"/>
                </a:lnTo>
                <a:lnTo>
                  <a:pt x="1951625" y="6518007"/>
                </a:lnTo>
                <a:lnTo>
                  <a:pt x="1945181" y="6511052"/>
                </a:lnTo>
                <a:lnTo>
                  <a:pt x="1938738" y="6502609"/>
                </a:lnTo>
                <a:lnTo>
                  <a:pt x="1933286" y="6494661"/>
                </a:lnTo>
                <a:lnTo>
                  <a:pt x="1928824" y="6486218"/>
                </a:lnTo>
                <a:lnTo>
                  <a:pt x="1924859" y="6478270"/>
                </a:lnTo>
                <a:lnTo>
                  <a:pt x="1921386" y="6469826"/>
                </a:lnTo>
                <a:lnTo>
                  <a:pt x="1918910" y="6462376"/>
                </a:lnTo>
                <a:lnTo>
                  <a:pt x="1917921" y="6455422"/>
                </a:lnTo>
                <a:lnTo>
                  <a:pt x="1925354" y="6454926"/>
                </a:lnTo>
                <a:lnTo>
                  <a:pt x="1930310" y="6452939"/>
                </a:lnTo>
                <a:lnTo>
                  <a:pt x="1932788" y="6451946"/>
                </a:lnTo>
                <a:lnTo>
                  <a:pt x="1934275" y="6450952"/>
                </a:lnTo>
                <a:lnTo>
                  <a:pt x="1935764" y="6449959"/>
                </a:lnTo>
                <a:lnTo>
                  <a:pt x="1936257" y="6447972"/>
                </a:lnTo>
                <a:lnTo>
                  <a:pt x="1937250" y="6444495"/>
                </a:lnTo>
                <a:lnTo>
                  <a:pt x="1936754" y="6440522"/>
                </a:lnTo>
                <a:lnTo>
                  <a:pt x="1935764" y="6436052"/>
                </a:lnTo>
                <a:lnTo>
                  <a:pt x="1933782" y="6431085"/>
                </a:lnTo>
                <a:lnTo>
                  <a:pt x="1928325" y="6420157"/>
                </a:lnTo>
                <a:lnTo>
                  <a:pt x="1921386" y="6408237"/>
                </a:lnTo>
                <a:lnTo>
                  <a:pt x="1914947" y="6396315"/>
                </a:lnTo>
                <a:lnTo>
                  <a:pt x="1912965" y="6389859"/>
                </a:lnTo>
                <a:close/>
                <a:moveTo>
                  <a:pt x="2099744" y="6187071"/>
                </a:moveTo>
                <a:lnTo>
                  <a:pt x="2105388" y="6187570"/>
                </a:lnTo>
                <a:lnTo>
                  <a:pt x="2111543" y="6189563"/>
                </a:lnTo>
                <a:lnTo>
                  <a:pt x="2117185" y="6191556"/>
                </a:lnTo>
                <a:lnTo>
                  <a:pt x="2122829" y="6194546"/>
                </a:lnTo>
                <a:lnTo>
                  <a:pt x="2127960" y="6198532"/>
                </a:lnTo>
                <a:lnTo>
                  <a:pt x="2132063" y="6202519"/>
                </a:lnTo>
                <a:lnTo>
                  <a:pt x="2135653" y="6207003"/>
                </a:lnTo>
                <a:lnTo>
                  <a:pt x="2136677" y="6209992"/>
                </a:lnTo>
                <a:lnTo>
                  <a:pt x="2137191" y="6212485"/>
                </a:lnTo>
                <a:lnTo>
                  <a:pt x="2137706" y="6214975"/>
                </a:lnTo>
                <a:lnTo>
                  <a:pt x="2137706" y="6217965"/>
                </a:lnTo>
                <a:lnTo>
                  <a:pt x="2135142" y="6220457"/>
                </a:lnTo>
                <a:lnTo>
                  <a:pt x="2132063" y="6221951"/>
                </a:lnTo>
                <a:lnTo>
                  <a:pt x="2128986" y="6221951"/>
                </a:lnTo>
                <a:lnTo>
                  <a:pt x="2125907" y="6221454"/>
                </a:lnTo>
                <a:lnTo>
                  <a:pt x="2123343" y="6220457"/>
                </a:lnTo>
                <a:lnTo>
                  <a:pt x="2120265" y="6217965"/>
                </a:lnTo>
                <a:lnTo>
                  <a:pt x="2114109" y="6213979"/>
                </a:lnTo>
                <a:lnTo>
                  <a:pt x="2108467" y="6209992"/>
                </a:lnTo>
                <a:lnTo>
                  <a:pt x="2104877" y="6208498"/>
                </a:lnTo>
                <a:lnTo>
                  <a:pt x="2101797" y="6207502"/>
                </a:lnTo>
                <a:lnTo>
                  <a:pt x="2099744" y="6208498"/>
                </a:lnTo>
                <a:lnTo>
                  <a:pt x="2096670" y="6209495"/>
                </a:lnTo>
                <a:lnTo>
                  <a:pt x="2093594" y="6211488"/>
                </a:lnTo>
                <a:lnTo>
                  <a:pt x="2091541" y="6215474"/>
                </a:lnTo>
                <a:lnTo>
                  <a:pt x="2088976" y="6211488"/>
                </a:lnTo>
                <a:lnTo>
                  <a:pt x="2087434" y="6207502"/>
                </a:lnTo>
                <a:lnTo>
                  <a:pt x="2085897" y="6204013"/>
                </a:lnTo>
                <a:lnTo>
                  <a:pt x="2085382" y="6201023"/>
                </a:lnTo>
                <a:lnTo>
                  <a:pt x="2085382" y="6198532"/>
                </a:lnTo>
                <a:lnTo>
                  <a:pt x="2085382" y="6195542"/>
                </a:lnTo>
                <a:lnTo>
                  <a:pt x="2085897" y="6194047"/>
                </a:lnTo>
                <a:lnTo>
                  <a:pt x="2087434" y="6191556"/>
                </a:lnTo>
                <a:lnTo>
                  <a:pt x="2088462" y="6190559"/>
                </a:lnTo>
                <a:lnTo>
                  <a:pt x="2090000" y="6189563"/>
                </a:lnTo>
                <a:lnTo>
                  <a:pt x="2092564" y="6188067"/>
                </a:lnTo>
                <a:lnTo>
                  <a:pt x="2094102" y="6187570"/>
                </a:lnTo>
                <a:close/>
                <a:moveTo>
                  <a:pt x="2143684" y="6099867"/>
                </a:moveTo>
                <a:lnTo>
                  <a:pt x="2146674" y="6099867"/>
                </a:lnTo>
                <a:lnTo>
                  <a:pt x="2149662" y="6100367"/>
                </a:lnTo>
                <a:lnTo>
                  <a:pt x="2152156" y="6102360"/>
                </a:lnTo>
                <a:lnTo>
                  <a:pt x="2154650" y="6104353"/>
                </a:lnTo>
                <a:lnTo>
                  <a:pt x="2157137" y="6107840"/>
                </a:lnTo>
                <a:lnTo>
                  <a:pt x="2161625" y="6115813"/>
                </a:lnTo>
                <a:lnTo>
                  <a:pt x="2166604" y="6125281"/>
                </a:lnTo>
                <a:lnTo>
                  <a:pt x="2170093" y="6130264"/>
                </a:lnTo>
                <a:lnTo>
                  <a:pt x="2174083" y="6136244"/>
                </a:lnTo>
                <a:lnTo>
                  <a:pt x="2178568" y="6141227"/>
                </a:lnTo>
                <a:lnTo>
                  <a:pt x="2184045" y="6146210"/>
                </a:lnTo>
                <a:lnTo>
                  <a:pt x="2180560" y="6148701"/>
                </a:lnTo>
                <a:lnTo>
                  <a:pt x="2178568" y="6150694"/>
                </a:lnTo>
                <a:lnTo>
                  <a:pt x="2177069" y="6153684"/>
                </a:lnTo>
                <a:lnTo>
                  <a:pt x="2176071" y="6156674"/>
                </a:lnTo>
                <a:lnTo>
                  <a:pt x="2176071" y="6159663"/>
                </a:lnTo>
                <a:lnTo>
                  <a:pt x="2176071" y="6162156"/>
                </a:lnTo>
                <a:lnTo>
                  <a:pt x="2176573" y="6165145"/>
                </a:lnTo>
                <a:lnTo>
                  <a:pt x="2177571" y="6168633"/>
                </a:lnTo>
                <a:lnTo>
                  <a:pt x="2180560" y="6175111"/>
                </a:lnTo>
                <a:lnTo>
                  <a:pt x="2184545" y="6182088"/>
                </a:lnTo>
                <a:lnTo>
                  <a:pt x="2193017" y="6195541"/>
                </a:lnTo>
                <a:lnTo>
                  <a:pt x="2189030" y="6196040"/>
                </a:lnTo>
                <a:lnTo>
                  <a:pt x="2185042" y="6196537"/>
                </a:lnTo>
                <a:lnTo>
                  <a:pt x="2181555" y="6198033"/>
                </a:lnTo>
                <a:lnTo>
                  <a:pt x="2179064" y="6199030"/>
                </a:lnTo>
                <a:lnTo>
                  <a:pt x="2177069" y="6200524"/>
                </a:lnTo>
                <a:lnTo>
                  <a:pt x="2175076" y="6202517"/>
                </a:lnTo>
                <a:lnTo>
                  <a:pt x="2174083" y="6204013"/>
                </a:lnTo>
                <a:lnTo>
                  <a:pt x="2173581" y="6206503"/>
                </a:lnTo>
                <a:lnTo>
                  <a:pt x="2173581" y="6208996"/>
                </a:lnTo>
                <a:lnTo>
                  <a:pt x="2173581" y="6211486"/>
                </a:lnTo>
                <a:lnTo>
                  <a:pt x="2174083" y="6216968"/>
                </a:lnTo>
                <a:lnTo>
                  <a:pt x="2176573" y="6222948"/>
                </a:lnTo>
                <a:lnTo>
                  <a:pt x="2178568" y="6229924"/>
                </a:lnTo>
                <a:lnTo>
                  <a:pt x="2185545" y="6243877"/>
                </a:lnTo>
                <a:lnTo>
                  <a:pt x="2188531" y="6251350"/>
                </a:lnTo>
                <a:lnTo>
                  <a:pt x="2191521" y="6257829"/>
                </a:lnTo>
                <a:lnTo>
                  <a:pt x="2193515" y="6264805"/>
                </a:lnTo>
                <a:lnTo>
                  <a:pt x="2195011" y="6271781"/>
                </a:lnTo>
                <a:lnTo>
                  <a:pt x="2195011" y="6275269"/>
                </a:lnTo>
                <a:lnTo>
                  <a:pt x="2195011" y="6278258"/>
                </a:lnTo>
                <a:lnTo>
                  <a:pt x="2194011" y="6281248"/>
                </a:lnTo>
                <a:lnTo>
                  <a:pt x="2193017" y="6284238"/>
                </a:lnTo>
                <a:lnTo>
                  <a:pt x="2190027" y="6284238"/>
                </a:lnTo>
                <a:lnTo>
                  <a:pt x="2186539" y="6283241"/>
                </a:lnTo>
                <a:lnTo>
                  <a:pt x="2183549" y="6282245"/>
                </a:lnTo>
                <a:lnTo>
                  <a:pt x="2180059" y="6280252"/>
                </a:lnTo>
                <a:lnTo>
                  <a:pt x="2173083" y="6275269"/>
                </a:lnTo>
                <a:lnTo>
                  <a:pt x="2166107" y="6269289"/>
                </a:lnTo>
                <a:lnTo>
                  <a:pt x="2152156" y="6256333"/>
                </a:lnTo>
                <a:lnTo>
                  <a:pt x="2145679" y="6250354"/>
                </a:lnTo>
                <a:lnTo>
                  <a:pt x="2142189" y="6248361"/>
                </a:lnTo>
                <a:lnTo>
                  <a:pt x="2138703" y="6246367"/>
                </a:lnTo>
                <a:lnTo>
                  <a:pt x="2143684" y="6241883"/>
                </a:lnTo>
                <a:lnTo>
                  <a:pt x="2148169" y="6235904"/>
                </a:lnTo>
                <a:lnTo>
                  <a:pt x="2152156" y="6228928"/>
                </a:lnTo>
                <a:lnTo>
                  <a:pt x="2155645" y="6220955"/>
                </a:lnTo>
                <a:lnTo>
                  <a:pt x="2159131" y="6211985"/>
                </a:lnTo>
                <a:lnTo>
                  <a:pt x="2161625" y="6202517"/>
                </a:lnTo>
                <a:lnTo>
                  <a:pt x="2163117" y="6192551"/>
                </a:lnTo>
                <a:lnTo>
                  <a:pt x="2163616" y="6182585"/>
                </a:lnTo>
                <a:lnTo>
                  <a:pt x="2163616" y="6172122"/>
                </a:lnTo>
                <a:lnTo>
                  <a:pt x="2162621" y="6161657"/>
                </a:lnTo>
                <a:lnTo>
                  <a:pt x="2160626" y="6151691"/>
                </a:lnTo>
                <a:lnTo>
                  <a:pt x="2157637" y="6141725"/>
                </a:lnTo>
                <a:lnTo>
                  <a:pt x="2155146" y="6136742"/>
                </a:lnTo>
                <a:lnTo>
                  <a:pt x="2152156" y="6132258"/>
                </a:lnTo>
                <a:lnTo>
                  <a:pt x="2149662" y="6127275"/>
                </a:lnTo>
                <a:lnTo>
                  <a:pt x="2146674" y="6123288"/>
                </a:lnTo>
                <a:lnTo>
                  <a:pt x="2143185" y="6119302"/>
                </a:lnTo>
                <a:lnTo>
                  <a:pt x="2139199" y="6115315"/>
                </a:lnTo>
                <a:lnTo>
                  <a:pt x="2134715" y="6111329"/>
                </a:lnTo>
                <a:lnTo>
                  <a:pt x="2130229" y="6107840"/>
                </a:lnTo>
                <a:lnTo>
                  <a:pt x="2135212" y="6103854"/>
                </a:lnTo>
                <a:lnTo>
                  <a:pt x="2139701" y="6101861"/>
                </a:lnTo>
                <a:close/>
                <a:moveTo>
                  <a:pt x="1968226" y="5945395"/>
                </a:moveTo>
                <a:lnTo>
                  <a:pt x="1971755" y="5946413"/>
                </a:lnTo>
                <a:lnTo>
                  <a:pt x="1972762" y="5952522"/>
                </a:lnTo>
                <a:lnTo>
                  <a:pt x="1973264" y="5958121"/>
                </a:lnTo>
                <a:lnTo>
                  <a:pt x="1973264" y="5962193"/>
                </a:lnTo>
                <a:lnTo>
                  <a:pt x="1972762" y="5965247"/>
                </a:lnTo>
                <a:lnTo>
                  <a:pt x="1971251" y="5968301"/>
                </a:lnTo>
                <a:lnTo>
                  <a:pt x="1969236" y="5970846"/>
                </a:lnTo>
                <a:lnTo>
                  <a:pt x="1967217" y="5972374"/>
                </a:lnTo>
                <a:lnTo>
                  <a:pt x="1964198" y="5973901"/>
                </a:lnTo>
                <a:lnTo>
                  <a:pt x="1957644" y="5976446"/>
                </a:lnTo>
                <a:lnTo>
                  <a:pt x="1950084" y="5980009"/>
                </a:lnTo>
                <a:lnTo>
                  <a:pt x="1946053" y="5982555"/>
                </a:lnTo>
                <a:lnTo>
                  <a:pt x="1942025" y="5984590"/>
                </a:lnTo>
                <a:lnTo>
                  <a:pt x="1937487" y="5988153"/>
                </a:lnTo>
                <a:lnTo>
                  <a:pt x="1933457" y="5992734"/>
                </a:lnTo>
                <a:lnTo>
                  <a:pt x="1930434" y="5988153"/>
                </a:lnTo>
                <a:lnTo>
                  <a:pt x="1928921" y="5983063"/>
                </a:lnTo>
                <a:lnTo>
                  <a:pt x="1928417" y="5978482"/>
                </a:lnTo>
                <a:lnTo>
                  <a:pt x="1928921" y="5974409"/>
                </a:lnTo>
                <a:lnTo>
                  <a:pt x="1929930" y="5969828"/>
                </a:lnTo>
                <a:lnTo>
                  <a:pt x="1932449" y="5965247"/>
                </a:lnTo>
                <a:lnTo>
                  <a:pt x="1935474" y="5962193"/>
                </a:lnTo>
                <a:lnTo>
                  <a:pt x="1938495" y="5958121"/>
                </a:lnTo>
                <a:lnTo>
                  <a:pt x="1942527" y="5955067"/>
                </a:lnTo>
                <a:lnTo>
                  <a:pt x="1947064" y="5952013"/>
                </a:lnTo>
                <a:lnTo>
                  <a:pt x="1951091" y="5949467"/>
                </a:lnTo>
                <a:lnTo>
                  <a:pt x="1955629" y="5947940"/>
                </a:lnTo>
                <a:lnTo>
                  <a:pt x="1960164" y="5946922"/>
                </a:lnTo>
                <a:lnTo>
                  <a:pt x="1964198" y="5946413"/>
                </a:lnTo>
                <a:close/>
                <a:moveTo>
                  <a:pt x="1593562" y="5835769"/>
                </a:moveTo>
                <a:lnTo>
                  <a:pt x="1601041" y="5853978"/>
                </a:lnTo>
                <a:lnTo>
                  <a:pt x="1604523" y="5863589"/>
                </a:lnTo>
                <a:lnTo>
                  <a:pt x="1606019" y="5872186"/>
                </a:lnTo>
                <a:lnTo>
                  <a:pt x="1607015" y="5880785"/>
                </a:lnTo>
                <a:lnTo>
                  <a:pt x="1607015" y="5884831"/>
                </a:lnTo>
                <a:lnTo>
                  <a:pt x="1606521" y="5888877"/>
                </a:lnTo>
                <a:lnTo>
                  <a:pt x="1605523" y="5892418"/>
                </a:lnTo>
                <a:lnTo>
                  <a:pt x="1604030" y="5895959"/>
                </a:lnTo>
                <a:lnTo>
                  <a:pt x="1602035" y="5899499"/>
                </a:lnTo>
                <a:lnTo>
                  <a:pt x="1599043" y="5903040"/>
                </a:lnTo>
                <a:lnTo>
                  <a:pt x="1598547" y="5895959"/>
                </a:lnTo>
                <a:lnTo>
                  <a:pt x="1597054" y="5890395"/>
                </a:lnTo>
                <a:lnTo>
                  <a:pt x="1594560" y="5885338"/>
                </a:lnTo>
                <a:lnTo>
                  <a:pt x="1592569" y="5882303"/>
                </a:lnTo>
                <a:lnTo>
                  <a:pt x="1590574" y="5880785"/>
                </a:lnTo>
                <a:lnTo>
                  <a:pt x="1588080" y="5879773"/>
                </a:lnTo>
                <a:lnTo>
                  <a:pt x="1586586" y="5878762"/>
                </a:lnTo>
                <a:lnTo>
                  <a:pt x="1584095" y="5878762"/>
                </a:lnTo>
                <a:lnTo>
                  <a:pt x="1579112" y="5878762"/>
                </a:lnTo>
                <a:lnTo>
                  <a:pt x="1573632" y="5879773"/>
                </a:lnTo>
                <a:lnTo>
                  <a:pt x="1572634" y="5876234"/>
                </a:lnTo>
                <a:lnTo>
                  <a:pt x="1572136" y="5873199"/>
                </a:lnTo>
                <a:lnTo>
                  <a:pt x="1572634" y="5869658"/>
                </a:lnTo>
                <a:lnTo>
                  <a:pt x="1573632" y="5867128"/>
                </a:lnTo>
                <a:lnTo>
                  <a:pt x="1575623" y="5861059"/>
                </a:lnTo>
                <a:lnTo>
                  <a:pt x="1578615" y="5856001"/>
                </a:lnTo>
                <a:lnTo>
                  <a:pt x="1582101" y="5850944"/>
                </a:lnTo>
                <a:lnTo>
                  <a:pt x="1586088" y="5845380"/>
                </a:lnTo>
                <a:lnTo>
                  <a:pt x="1590075" y="5840827"/>
                </a:lnTo>
                <a:close/>
                <a:moveTo>
                  <a:pt x="1877093" y="5718670"/>
                </a:moveTo>
                <a:lnTo>
                  <a:pt x="1882076" y="5723653"/>
                </a:lnTo>
                <a:lnTo>
                  <a:pt x="1885066" y="5727639"/>
                </a:lnTo>
                <a:lnTo>
                  <a:pt x="1888056" y="5731625"/>
                </a:lnTo>
                <a:lnTo>
                  <a:pt x="1891047" y="5735612"/>
                </a:lnTo>
                <a:lnTo>
                  <a:pt x="1892541" y="5739101"/>
                </a:lnTo>
                <a:lnTo>
                  <a:pt x="1894036" y="5742090"/>
                </a:lnTo>
                <a:lnTo>
                  <a:pt x="1895531" y="5748567"/>
                </a:lnTo>
                <a:lnTo>
                  <a:pt x="1896030" y="5755046"/>
                </a:lnTo>
                <a:lnTo>
                  <a:pt x="1896030" y="5761026"/>
                </a:lnTo>
                <a:lnTo>
                  <a:pt x="1895531" y="5767005"/>
                </a:lnTo>
                <a:lnTo>
                  <a:pt x="1895035" y="5773482"/>
                </a:lnTo>
                <a:lnTo>
                  <a:pt x="1894036" y="5772486"/>
                </a:lnTo>
                <a:lnTo>
                  <a:pt x="1891545" y="5771489"/>
                </a:lnTo>
                <a:lnTo>
                  <a:pt x="1886061" y="5767005"/>
                </a:lnTo>
                <a:lnTo>
                  <a:pt x="1879088" y="5760527"/>
                </a:lnTo>
                <a:lnTo>
                  <a:pt x="1875599" y="5757039"/>
                </a:lnTo>
                <a:lnTo>
                  <a:pt x="1872609" y="5753053"/>
                </a:lnTo>
                <a:lnTo>
                  <a:pt x="1869621" y="5748567"/>
                </a:lnTo>
                <a:lnTo>
                  <a:pt x="1868124" y="5744581"/>
                </a:lnTo>
                <a:lnTo>
                  <a:pt x="1867126" y="5740097"/>
                </a:lnTo>
                <a:lnTo>
                  <a:pt x="1866132" y="5735612"/>
                </a:lnTo>
                <a:lnTo>
                  <a:pt x="1867126" y="5731128"/>
                </a:lnTo>
                <a:lnTo>
                  <a:pt x="1869122" y="5726642"/>
                </a:lnTo>
                <a:lnTo>
                  <a:pt x="1872609" y="5722656"/>
                </a:lnTo>
                <a:close/>
                <a:moveTo>
                  <a:pt x="1950942" y="5641432"/>
                </a:moveTo>
                <a:lnTo>
                  <a:pt x="1954481" y="5641432"/>
                </a:lnTo>
                <a:lnTo>
                  <a:pt x="1958013" y="5641933"/>
                </a:lnTo>
                <a:lnTo>
                  <a:pt x="1961045" y="5643437"/>
                </a:lnTo>
                <a:lnTo>
                  <a:pt x="1964075" y="5644439"/>
                </a:lnTo>
                <a:lnTo>
                  <a:pt x="1967103" y="5645941"/>
                </a:lnTo>
                <a:lnTo>
                  <a:pt x="1970135" y="5648446"/>
                </a:lnTo>
                <a:lnTo>
                  <a:pt x="1975185" y="5653458"/>
                </a:lnTo>
                <a:lnTo>
                  <a:pt x="1980234" y="5659971"/>
                </a:lnTo>
                <a:lnTo>
                  <a:pt x="1984272" y="5666985"/>
                </a:lnTo>
                <a:lnTo>
                  <a:pt x="1989325" y="5675001"/>
                </a:lnTo>
                <a:lnTo>
                  <a:pt x="1996902" y="5691534"/>
                </a:lnTo>
                <a:lnTo>
                  <a:pt x="2003465" y="5707566"/>
                </a:lnTo>
                <a:lnTo>
                  <a:pt x="2007001" y="5715082"/>
                </a:lnTo>
                <a:lnTo>
                  <a:pt x="2010537" y="5722096"/>
                </a:lnTo>
                <a:lnTo>
                  <a:pt x="2014073" y="5727608"/>
                </a:lnTo>
                <a:lnTo>
                  <a:pt x="2018111" y="5732617"/>
                </a:lnTo>
                <a:lnTo>
                  <a:pt x="2014578" y="5733619"/>
                </a:lnTo>
                <a:lnTo>
                  <a:pt x="2010537" y="5733619"/>
                </a:lnTo>
                <a:lnTo>
                  <a:pt x="2007001" y="5733619"/>
                </a:lnTo>
                <a:lnTo>
                  <a:pt x="2003465" y="5733118"/>
                </a:lnTo>
                <a:lnTo>
                  <a:pt x="1995891" y="5730613"/>
                </a:lnTo>
                <a:lnTo>
                  <a:pt x="1989325" y="5727608"/>
                </a:lnTo>
                <a:lnTo>
                  <a:pt x="1982254" y="5725603"/>
                </a:lnTo>
                <a:lnTo>
                  <a:pt x="1974677" y="5723097"/>
                </a:lnTo>
                <a:lnTo>
                  <a:pt x="1971144" y="5722596"/>
                </a:lnTo>
                <a:lnTo>
                  <a:pt x="1967611" y="5722596"/>
                </a:lnTo>
                <a:lnTo>
                  <a:pt x="1963567" y="5722596"/>
                </a:lnTo>
                <a:lnTo>
                  <a:pt x="1960034" y="5723097"/>
                </a:lnTo>
                <a:lnTo>
                  <a:pt x="1964581" y="5717587"/>
                </a:lnTo>
                <a:lnTo>
                  <a:pt x="1970135" y="5710072"/>
                </a:lnTo>
                <a:lnTo>
                  <a:pt x="1975185" y="5700552"/>
                </a:lnTo>
                <a:lnTo>
                  <a:pt x="1977709" y="5696043"/>
                </a:lnTo>
                <a:lnTo>
                  <a:pt x="1978718" y="5692034"/>
                </a:lnTo>
                <a:lnTo>
                  <a:pt x="1979729" y="5687525"/>
                </a:lnTo>
                <a:lnTo>
                  <a:pt x="1979729" y="5683517"/>
                </a:lnTo>
                <a:lnTo>
                  <a:pt x="1979227" y="5680011"/>
                </a:lnTo>
                <a:lnTo>
                  <a:pt x="1976698" y="5677004"/>
                </a:lnTo>
                <a:lnTo>
                  <a:pt x="1975691" y="5676003"/>
                </a:lnTo>
                <a:lnTo>
                  <a:pt x="1974176" y="5675502"/>
                </a:lnTo>
                <a:lnTo>
                  <a:pt x="1969629" y="5673498"/>
                </a:lnTo>
                <a:lnTo>
                  <a:pt x="1963061" y="5672997"/>
                </a:lnTo>
                <a:lnTo>
                  <a:pt x="1954980" y="5673498"/>
                </a:lnTo>
                <a:lnTo>
                  <a:pt x="1953471" y="5666484"/>
                </a:lnTo>
                <a:lnTo>
                  <a:pt x="1951951" y="5659468"/>
                </a:lnTo>
                <a:lnTo>
                  <a:pt x="1950438" y="5655462"/>
                </a:lnTo>
                <a:lnTo>
                  <a:pt x="1948419" y="5651453"/>
                </a:lnTo>
                <a:lnTo>
                  <a:pt x="1946399" y="5647445"/>
                </a:lnTo>
                <a:lnTo>
                  <a:pt x="1943368" y="5643437"/>
                </a:lnTo>
                <a:lnTo>
                  <a:pt x="1947406" y="5641933"/>
                </a:lnTo>
                <a:close/>
                <a:moveTo>
                  <a:pt x="1277141" y="5559214"/>
                </a:moveTo>
                <a:lnTo>
                  <a:pt x="1280583" y="5559214"/>
                </a:lnTo>
                <a:lnTo>
                  <a:pt x="1284520" y="5559738"/>
                </a:lnTo>
                <a:lnTo>
                  <a:pt x="1288456" y="5560788"/>
                </a:lnTo>
                <a:lnTo>
                  <a:pt x="1292883" y="5563411"/>
                </a:lnTo>
                <a:lnTo>
                  <a:pt x="1297311" y="5566033"/>
                </a:lnTo>
                <a:lnTo>
                  <a:pt x="1303216" y="5570230"/>
                </a:lnTo>
                <a:lnTo>
                  <a:pt x="1308627" y="5575999"/>
                </a:lnTo>
                <a:lnTo>
                  <a:pt x="1315516" y="5582294"/>
                </a:lnTo>
                <a:lnTo>
                  <a:pt x="1310594" y="5585441"/>
                </a:lnTo>
                <a:lnTo>
                  <a:pt x="1305675" y="5587539"/>
                </a:lnTo>
                <a:lnTo>
                  <a:pt x="1300263" y="5588588"/>
                </a:lnTo>
                <a:lnTo>
                  <a:pt x="1295841" y="5589112"/>
                </a:lnTo>
                <a:lnTo>
                  <a:pt x="1290917" y="5589112"/>
                </a:lnTo>
                <a:lnTo>
                  <a:pt x="1285504" y="5588588"/>
                </a:lnTo>
                <a:lnTo>
                  <a:pt x="1281079" y="5587539"/>
                </a:lnTo>
                <a:lnTo>
                  <a:pt x="1276157" y="5585441"/>
                </a:lnTo>
                <a:lnTo>
                  <a:pt x="1266810" y="5581244"/>
                </a:lnTo>
                <a:lnTo>
                  <a:pt x="1257465" y="5575475"/>
                </a:lnTo>
                <a:lnTo>
                  <a:pt x="1238275" y="5563411"/>
                </a:lnTo>
                <a:lnTo>
                  <a:pt x="1245165" y="5563411"/>
                </a:lnTo>
                <a:lnTo>
                  <a:pt x="1251070" y="5562886"/>
                </a:lnTo>
                <a:lnTo>
                  <a:pt x="1261401" y="5561312"/>
                </a:lnTo>
                <a:lnTo>
                  <a:pt x="1269269" y="5559738"/>
                </a:lnTo>
                <a:close/>
                <a:moveTo>
                  <a:pt x="1133632" y="5307572"/>
                </a:moveTo>
                <a:lnTo>
                  <a:pt x="1137686" y="5309060"/>
                </a:lnTo>
                <a:lnTo>
                  <a:pt x="1141237" y="5311045"/>
                </a:lnTo>
                <a:lnTo>
                  <a:pt x="1144786" y="5312533"/>
                </a:lnTo>
                <a:lnTo>
                  <a:pt x="1147316" y="5315509"/>
                </a:lnTo>
                <a:lnTo>
                  <a:pt x="1150356" y="5318486"/>
                </a:lnTo>
                <a:lnTo>
                  <a:pt x="1152890" y="5320966"/>
                </a:lnTo>
                <a:lnTo>
                  <a:pt x="1157450" y="5328407"/>
                </a:lnTo>
                <a:lnTo>
                  <a:pt x="1161504" y="5336343"/>
                </a:lnTo>
                <a:lnTo>
                  <a:pt x="1165051" y="5345768"/>
                </a:lnTo>
                <a:lnTo>
                  <a:pt x="1168091" y="5355192"/>
                </a:lnTo>
                <a:lnTo>
                  <a:pt x="1170119" y="5365610"/>
                </a:lnTo>
                <a:lnTo>
                  <a:pt x="1174680" y="5387435"/>
                </a:lnTo>
                <a:lnTo>
                  <a:pt x="1179750" y="5409261"/>
                </a:lnTo>
                <a:lnTo>
                  <a:pt x="1182280" y="5420671"/>
                </a:lnTo>
                <a:lnTo>
                  <a:pt x="1185323" y="5431583"/>
                </a:lnTo>
                <a:lnTo>
                  <a:pt x="1188869" y="5442000"/>
                </a:lnTo>
                <a:lnTo>
                  <a:pt x="1193431" y="5451426"/>
                </a:lnTo>
                <a:lnTo>
                  <a:pt x="1196471" y="5456881"/>
                </a:lnTo>
                <a:lnTo>
                  <a:pt x="1200018" y="5461346"/>
                </a:lnTo>
                <a:lnTo>
                  <a:pt x="1203567" y="5465314"/>
                </a:lnTo>
                <a:lnTo>
                  <a:pt x="1207112" y="5468787"/>
                </a:lnTo>
                <a:lnTo>
                  <a:pt x="1210662" y="5471763"/>
                </a:lnTo>
                <a:lnTo>
                  <a:pt x="1213702" y="5474244"/>
                </a:lnTo>
                <a:lnTo>
                  <a:pt x="1221301" y="5477716"/>
                </a:lnTo>
                <a:lnTo>
                  <a:pt x="1228395" y="5480691"/>
                </a:lnTo>
                <a:lnTo>
                  <a:pt x="1235996" y="5482677"/>
                </a:lnTo>
                <a:lnTo>
                  <a:pt x="1243595" y="5484165"/>
                </a:lnTo>
                <a:lnTo>
                  <a:pt x="1250691" y="5485652"/>
                </a:lnTo>
                <a:lnTo>
                  <a:pt x="1252215" y="5490613"/>
                </a:lnTo>
                <a:lnTo>
                  <a:pt x="1253226" y="5494581"/>
                </a:lnTo>
                <a:lnTo>
                  <a:pt x="1253226" y="5497061"/>
                </a:lnTo>
                <a:lnTo>
                  <a:pt x="1251703" y="5499542"/>
                </a:lnTo>
                <a:lnTo>
                  <a:pt x="1249680" y="5501030"/>
                </a:lnTo>
                <a:lnTo>
                  <a:pt x="1247144" y="5502022"/>
                </a:lnTo>
                <a:lnTo>
                  <a:pt x="1244104" y="5502518"/>
                </a:lnTo>
                <a:lnTo>
                  <a:pt x="1240559" y="5502022"/>
                </a:lnTo>
                <a:lnTo>
                  <a:pt x="1237010" y="5500534"/>
                </a:lnTo>
                <a:lnTo>
                  <a:pt x="1233970" y="5499046"/>
                </a:lnTo>
                <a:lnTo>
                  <a:pt x="1230423" y="5496565"/>
                </a:lnTo>
                <a:lnTo>
                  <a:pt x="1226875" y="5494581"/>
                </a:lnTo>
                <a:lnTo>
                  <a:pt x="1223833" y="5491109"/>
                </a:lnTo>
                <a:lnTo>
                  <a:pt x="1221301" y="5487140"/>
                </a:lnTo>
                <a:lnTo>
                  <a:pt x="1219273" y="5483173"/>
                </a:lnTo>
                <a:lnTo>
                  <a:pt x="1218261" y="5478212"/>
                </a:lnTo>
                <a:lnTo>
                  <a:pt x="1216233" y="5481187"/>
                </a:lnTo>
                <a:lnTo>
                  <a:pt x="1215727" y="5484165"/>
                </a:lnTo>
                <a:lnTo>
                  <a:pt x="1215727" y="5487636"/>
                </a:lnTo>
                <a:lnTo>
                  <a:pt x="1216233" y="5491605"/>
                </a:lnTo>
                <a:lnTo>
                  <a:pt x="1219273" y="5499046"/>
                </a:lnTo>
                <a:lnTo>
                  <a:pt x="1222315" y="5506983"/>
                </a:lnTo>
                <a:lnTo>
                  <a:pt x="1223326" y="5510950"/>
                </a:lnTo>
                <a:lnTo>
                  <a:pt x="1223833" y="5514423"/>
                </a:lnTo>
                <a:lnTo>
                  <a:pt x="1223833" y="5517895"/>
                </a:lnTo>
                <a:lnTo>
                  <a:pt x="1222824" y="5520871"/>
                </a:lnTo>
                <a:lnTo>
                  <a:pt x="1220792" y="5522856"/>
                </a:lnTo>
                <a:lnTo>
                  <a:pt x="1218261" y="5525336"/>
                </a:lnTo>
                <a:lnTo>
                  <a:pt x="1213191" y="5526328"/>
                </a:lnTo>
                <a:lnTo>
                  <a:pt x="1207112" y="5526824"/>
                </a:lnTo>
                <a:lnTo>
                  <a:pt x="1201030" y="5514919"/>
                </a:lnTo>
                <a:lnTo>
                  <a:pt x="1194950" y="5502518"/>
                </a:lnTo>
                <a:lnTo>
                  <a:pt x="1183803" y="5476724"/>
                </a:lnTo>
                <a:lnTo>
                  <a:pt x="1173667" y="5449937"/>
                </a:lnTo>
                <a:lnTo>
                  <a:pt x="1164036" y="5422159"/>
                </a:lnTo>
                <a:lnTo>
                  <a:pt x="1155929" y="5393884"/>
                </a:lnTo>
                <a:lnTo>
                  <a:pt x="1147316" y="5365114"/>
                </a:lnTo>
                <a:lnTo>
                  <a:pt x="1140729" y="5336343"/>
                </a:lnTo>
                <a:close/>
                <a:moveTo>
                  <a:pt x="1148019" y="5217878"/>
                </a:moveTo>
                <a:lnTo>
                  <a:pt x="1149953" y="5218373"/>
                </a:lnTo>
                <a:lnTo>
                  <a:pt x="1151395" y="5218867"/>
                </a:lnTo>
                <a:lnTo>
                  <a:pt x="1153322" y="5219857"/>
                </a:lnTo>
                <a:lnTo>
                  <a:pt x="1156220" y="5222824"/>
                </a:lnTo>
                <a:lnTo>
                  <a:pt x="1159112" y="5227275"/>
                </a:lnTo>
                <a:lnTo>
                  <a:pt x="1162486" y="5232714"/>
                </a:lnTo>
                <a:lnTo>
                  <a:pt x="1165379" y="5238152"/>
                </a:lnTo>
                <a:lnTo>
                  <a:pt x="1171166" y="5250021"/>
                </a:lnTo>
                <a:lnTo>
                  <a:pt x="1174063" y="5254966"/>
                </a:lnTo>
                <a:lnTo>
                  <a:pt x="1176954" y="5259911"/>
                </a:lnTo>
                <a:lnTo>
                  <a:pt x="1180329" y="5263372"/>
                </a:lnTo>
                <a:lnTo>
                  <a:pt x="1181777" y="5264857"/>
                </a:lnTo>
                <a:lnTo>
                  <a:pt x="1183705" y="5265351"/>
                </a:lnTo>
                <a:lnTo>
                  <a:pt x="1185634" y="5265845"/>
                </a:lnTo>
                <a:lnTo>
                  <a:pt x="1187561" y="5265845"/>
                </a:lnTo>
                <a:lnTo>
                  <a:pt x="1189010" y="5265351"/>
                </a:lnTo>
                <a:lnTo>
                  <a:pt x="1191418" y="5264361"/>
                </a:lnTo>
                <a:lnTo>
                  <a:pt x="1192866" y="5263372"/>
                </a:lnTo>
                <a:lnTo>
                  <a:pt x="1195280" y="5260900"/>
                </a:lnTo>
                <a:lnTo>
                  <a:pt x="1199617" y="5253977"/>
                </a:lnTo>
                <a:lnTo>
                  <a:pt x="1202508" y="5261394"/>
                </a:lnTo>
                <a:lnTo>
                  <a:pt x="1203959" y="5267823"/>
                </a:lnTo>
                <a:lnTo>
                  <a:pt x="1205405" y="5273757"/>
                </a:lnTo>
                <a:lnTo>
                  <a:pt x="1205888" y="5280185"/>
                </a:lnTo>
                <a:lnTo>
                  <a:pt x="1205405" y="5286119"/>
                </a:lnTo>
                <a:lnTo>
                  <a:pt x="1204439" y="5291065"/>
                </a:lnTo>
                <a:lnTo>
                  <a:pt x="1202992" y="5301448"/>
                </a:lnTo>
                <a:lnTo>
                  <a:pt x="1200582" y="5311833"/>
                </a:lnTo>
                <a:lnTo>
                  <a:pt x="1199617" y="5317273"/>
                </a:lnTo>
                <a:lnTo>
                  <a:pt x="1199135" y="5322711"/>
                </a:lnTo>
                <a:lnTo>
                  <a:pt x="1199135" y="5328645"/>
                </a:lnTo>
                <a:lnTo>
                  <a:pt x="1199617" y="5334085"/>
                </a:lnTo>
                <a:lnTo>
                  <a:pt x="1200582" y="5340513"/>
                </a:lnTo>
                <a:lnTo>
                  <a:pt x="1202508" y="5347436"/>
                </a:lnTo>
                <a:lnTo>
                  <a:pt x="1199135" y="5346447"/>
                </a:lnTo>
                <a:lnTo>
                  <a:pt x="1196242" y="5345459"/>
                </a:lnTo>
                <a:lnTo>
                  <a:pt x="1193347" y="5343975"/>
                </a:lnTo>
                <a:lnTo>
                  <a:pt x="1191418" y="5341502"/>
                </a:lnTo>
                <a:lnTo>
                  <a:pt x="1189488" y="5339524"/>
                </a:lnTo>
                <a:lnTo>
                  <a:pt x="1187561" y="5336558"/>
                </a:lnTo>
                <a:lnTo>
                  <a:pt x="1184666" y="5329634"/>
                </a:lnTo>
                <a:lnTo>
                  <a:pt x="1182258" y="5321722"/>
                </a:lnTo>
                <a:lnTo>
                  <a:pt x="1180329" y="5313316"/>
                </a:lnTo>
                <a:lnTo>
                  <a:pt x="1177434" y="5295020"/>
                </a:lnTo>
                <a:lnTo>
                  <a:pt x="1175985" y="5286614"/>
                </a:lnTo>
                <a:lnTo>
                  <a:pt x="1174063" y="5277712"/>
                </a:lnTo>
                <a:lnTo>
                  <a:pt x="1172129" y="5270789"/>
                </a:lnTo>
                <a:lnTo>
                  <a:pt x="1169238" y="5264361"/>
                </a:lnTo>
                <a:lnTo>
                  <a:pt x="1167308" y="5261889"/>
                </a:lnTo>
                <a:lnTo>
                  <a:pt x="1165379" y="5259911"/>
                </a:lnTo>
                <a:lnTo>
                  <a:pt x="1162968" y="5257932"/>
                </a:lnTo>
                <a:lnTo>
                  <a:pt x="1161038" y="5256943"/>
                </a:lnTo>
                <a:lnTo>
                  <a:pt x="1158149" y="5256449"/>
                </a:lnTo>
                <a:lnTo>
                  <a:pt x="1154770" y="5256449"/>
                </a:lnTo>
                <a:lnTo>
                  <a:pt x="1151395" y="5256943"/>
                </a:lnTo>
                <a:lnTo>
                  <a:pt x="1147539" y="5257932"/>
                </a:lnTo>
                <a:lnTo>
                  <a:pt x="1146571" y="5252494"/>
                </a:lnTo>
                <a:lnTo>
                  <a:pt x="1146571" y="5248043"/>
                </a:lnTo>
                <a:lnTo>
                  <a:pt x="1146571" y="5242603"/>
                </a:lnTo>
                <a:lnTo>
                  <a:pt x="1147539" y="5238152"/>
                </a:lnTo>
                <a:lnTo>
                  <a:pt x="1148019" y="5233703"/>
                </a:lnTo>
                <a:lnTo>
                  <a:pt x="1148019" y="5229252"/>
                </a:lnTo>
                <a:lnTo>
                  <a:pt x="1147539" y="5223812"/>
                </a:lnTo>
                <a:lnTo>
                  <a:pt x="1146090" y="5218373"/>
                </a:lnTo>
                <a:close/>
                <a:moveTo>
                  <a:pt x="1153563" y="5118217"/>
                </a:moveTo>
                <a:lnTo>
                  <a:pt x="1157505" y="5119724"/>
                </a:lnTo>
                <a:lnTo>
                  <a:pt x="1161450" y="5122235"/>
                </a:lnTo>
                <a:lnTo>
                  <a:pt x="1164900" y="5125247"/>
                </a:lnTo>
                <a:lnTo>
                  <a:pt x="1167853" y="5128260"/>
                </a:lnTo>
                <a:lnTo>
                  <a:pt x="1174262" y="5134786"/>
                </a:lnTo>
                <a:lnTo>
                  <a:pt x="1179189" y="5142317"/>
                </a:lnTo>
                <a:lnTo>
                  <a:pt x="1184612" y="5151356"/>
                </a:lnTo>
                <a:lnTo>
                  <a:pt x="1188553" y="5159890"/>
                </a:lnTo>
                <a:lnTo>
                  <a:pt x="1196932" y="5178468"/>
                </a:lnTo>
                <a:lnTo>
                  <a:pt x="1200874" y="5187506"/>
                </a:lnTo>
                <a:lnTo>
                  <a:pt x="1205309" y="5196041"/>
                </a:lnTo>
                <a:lnTo>
                  <a:pt x="1209747" y="5204075"/>
                </a:lnTo>
                <a:lnTo>
                  <a:pt x="1215166" y="5211607"/>
                </a:lnTo>
                <a:lnTo>
                  <a:pt x="1220587" y="5218134"/>
                </a:lnTo>
                <a:lnTo>
                  <a:pt x="1224036" y="5221146"/>
                </a:lnTo>
                <a:lnTo>
                  <a:pt x="1227488" y="5223155"/>
                </a:lnTo>
                <a:lnTo>
                  <a:pt x="1230938" y="5225664"/>
                </a:lnTo>
                <a:lnTo>
                  <a:pt x="1234880" y="5227171"/>
                </a:lnTo>
                <a:lnTo>
                  <a:pt x="1238822" y="5228175"/>
                </a:lnTo>
                <a:lnTo>
                  <a:pt x="1243260" y="5229682"/>
                </a:lnTo>
                <a:lnTo>
                  <a:pt x="1208267" y="5250267"/>
                </a:lnTo>
                <a:lnTo>
                  <a:pt x="1198413" y="5228175"/>
                </a:lnTo>
                <a:lnTo>
                  <a:pt x="1190033" y="5209598"/>
                </a:lnTo>
                <a:lnTo>
                  <a:pt x="1174755" y="5177464"/>
                </a:lnTo>
                <a:lnTo>
                  <a:pt x="1168840" y="5163908"/>
                </a:lnTo>
                <a:lnTo>
                  <a:pt x="1162434" y="5149347"/>
                </a:lnTo>
                <a:lnTo>
                  <a:pt x="1157505" y="5134285"/>
                </a:lnTo>
                <a:close/>
                <a:moveTo>
                  <a:pt x="1101649" y="5053438"/>
                </a:moveTo>
                <a:lnTo>
                  <a:pt x="1131138" y="5115244"/>
                </a:lnTo>
                <a:lnTo>
                  <a:pt x="1126788" y="5115726"/>
                </a:lnTo>
                <a:lnTo>
                  <a:pt x="1122437" y="5115244"/>
                </a:lnTo>
                <a:lnTo>
                  <a:pt x="1118570" y="5114278"/>
                </a:lnTo>
                <a:lnTo>
                  <a:pt x="1114218" y="5112829"/>
                </a:lnTo>
                <a:lnTo>
                  <a:pt x="1110350" y="5110415"/>
                </a:lnTo>
                <a:lnTo>
                  <a:pt x="1105517" y="5108001"/>
                </a:lnTo>
                <a:lnTo>
                  <a:pt x="1097782" y="5102207"/>
                </a:lnTo>
                <a:lnTo>
                  <a:pt x="1089563" y="5094964"/>
                </a:lnTo>
                <a:lnTo>
                  <a:pt x="1081830" y="5087238"/>
                </a:lnTo>
                <a:lnTo>
                  <a:pt x="1074093" y="5079513"/>
                </a:lnTo>
                <a:lnTo>
                  <a:pt x="1066360" y="5072270"/>
                </a:lnTo>
                <a:close/>
                <a:moveTo>
                  <a:pt x="5372098" y="4971506"/>
                </a:moveTo>
                <a:lnTo>
                  <a:pt x="5372098" y="4994182"/>
                </a:lnTo>
                <a:lnTo>
                  <a:pt x="5370667" y="4998478"/>
                </a:lnTo>
                <a:lnTo>
                  <a:pt x="5369171" y="5000970"/>
                </a:lnTo>
                <a:lnTo>
                  <a:pt x="5367677" y="5003960"/>
                </a:lnTo>
                <a:lnTo>
                  <a:pt x="5364188" y="5003461"/>
                </a:lnTo>
                <a:lnTo>
                  <a:pt x="5361697" y="5001467"/>
                </a:lnTo>
                <a:lnTo>
                  <a:pt x="5360701" y="4999973"/>
                </a:lnTo>
                <a:lnTo>
                  <a:pt x="5360201" y="4997481"/>
                </a:lnTo>
                <a:lnTo>
                  <a:pt x="5360201" y="4994989"/>
                </a:lnTo>
                <a:lnTo>
                  <a:pt x="5360701" y="4991999"/>
                </a:lnTo>
                <a:lnTo>
                  <a:pt x="5363191" y="4985522"/>
                </a:lnTo>
                <a:lnTo>
                  <a:pt x="5368174" y="4978047"/>
                </a:lnTo>
                <a:close/>
                <a:moveTo>
                  <a:pt x="697618" y="4619918"/>
                </a:moveTo>
                <a:lnTo>
                  <a:pt x="700940" y="4622636"/>
                </a:lnTo>
                <a:lnTo>
                  <a:pt x="702603" y="4623542"/>
                </a:lnTo>
                <a:lnTo>
                  <a:pt x="705094" y="4624901"/>
                </a:lnTo>
                <a:lnTo>
                  <a:pt x="703433" y="4624901"/>
                </a:lnTo>
                <a:lnTo>
                  <a:pt x="700940" y="4623542"/>
                </a:lnTo>
                <a:lnTo>
                  <a:pt x="698864" y="4622183"/>
                </a:lnTo>
                <a:close/>
                <a:moveTo>
                  <a:pt x="380202" y="4223771"/>
                </a:moveTo>
                <a:lnTo>
                  <a:pt x="383690" y="4237074"/>
                </a:lnTo>
                <a:lnTo>
                  <a:pt x="385185" y="4243971"/>
                </a:lnTo>
                <a:lnTo>
                  <a:pt x="387179" y="4249884"/>
                </a:lnTo>
                <a:lnTo>
                  <a:pt x="389172" y="4254317"/>
                </a:lnTo>
                <a:lnTo>
                  <a:pt x="392162" y="4257765"/>
                </a:lnTo>
                <a:lnTo>
                  <a:pt x="393158" y="4258751"/>
                </a:lnTo>
                <a:lnTo>
                  <a:pt x="395151" y="4259737"/>
                </a:lnTo>
                <a:lnTo>
                  <a:pt x="396647" y="4260229"/>
                </a:lnTo>
                <a:lnTo>
                  <a:pt x="398640" y="4260229"/>
                </a:lnTo>
                <a:lnTo>
                  <a:pt x="396647" y="4263185"/>
                </a:lnTo>
                <a:lnTo>
                  <a:pt x="395651" y="4266634"/>
                </a:lnTo>
                <a:lnTo>
                  <a:pt x="394155" y="4273532"/>
                </a:lnTo>
                <a:lnTo>
                  <a:pt x="391663" y="4289297"/>
                </a:lnTo>
                <a:lnTo>
                  <a:pt x="390666" y="4296688"/>
                </a:lnTo>
                <a:lnTo>
                  <a:pt x="389172" y="4300136"/>
                </a:lnTo>
                <a:lnTo>
                  <a:pt x="388175" y="4303091"/>
                </a:lnTo>
                <a:lnTo>
                  <a:pt x="386184" y="4305555"/>
                </a:lnTo>
                <a:lnTo>
                  <a:pt x="383690" y="4308019"/>
                </a:lnTo>
                <a:lnTo>
                  <a:pt x="380700" y="4309496"/>
                </a:lnTo>
                <a:lnTo>
                  <a:pt x="377214" y="4310974"/>
                </a:lnTo>
                <a:lnTo>
                  <a:pt x="376715" y="4303584"/>
                </a:lnTo>
                <a:lnTo>
                  <a:pt x="375219" y="4296688"/>
                </a:lnTo>
                <a:lnTo>
                  <a:pt x="373724" y="4290283"/>
                </a:lnTo>
                <a:lnTo>
                  <a:pt x="372229" y="4285356"/>
                </a:lnTo>
                <a:lnTo>
                  <a:pt x="368243" y="4276487"/>
                </a:lnTo>
                <a:lnTo>
                  <a:pt x="364257" y="4268604"/>
                </a:lnTo>
                <a:lnTo>
                  <a:pt x="360272" y="4261215"/>
                </a:lnTo>
                <a:lnTo>
                  <a:pt x="355787" y="4252839"/>
                </a:lnTo>
                <a:lnTo>
                  <a:pt x="352297" y="4244464"/>
                </a:lnTo>
                <a:lnTo>
                  <a:pt x="348811" y="4233624"/>
                </a:lnTo>
                <a:lnTo>
                  <a:pt x="355787" y="4238552"/>
                </a:lnTo>
                <a:lnTo>
                  <a:pt x="357778" y="4239536"/>
                </a:lnTo>
                <a:lnTo>
                  <a:pt x="359772" y="4240029"/>
                </a:lnTo>
                <a:lnTo>
                  <a:pt x="361267" y="4240029"/>
                </a:lnTo>
                <a:lnTo>
                  <a:pt x="362263" y="4239536"/>
                </a:lnTo>
                <a:lnTo>
                  <a:pt x="364257" y="4237074"/>
                </a:lnTo>
                <a:lnTo>
                  <a:pt x="366250" y="4233624"/>
                </a:lnTo>
                <a:lnTo>
                  <a:pt x="369240" y="4229683"/>
                </a:lnTo>
                <a:lnTo>
                  <a:pt x="371233" y="4228205"/>
                </a:lnTo>
                <a:lnTo>
                  <a:pt x="373226" y="4226235"/>
                </a:lnTo>
                <a:lnTo>
                  <a:pt x="376715" y="4224757"/>
                </a:lnTo>
                <a:close/>
                <a:moveTo>
                  <a:pt x="323039" y="4031925"/>
                </a:moveTo>
                <a:lnTo>
                  <a:pt x="325512" y="4031925"/>
                </a:lnTo>
                <a:lnTo>
                  <a:pt x="327489" y="4032418"/>
                </a:lnTo>
                <a:lnTo>
                  <a:pt x="329963" y="4033402"/>
                </a:lnTo>
                <a:lnTo>
                  <a:pt x="331446" y="4035861"/>
                </a:lnTo>
                <a:lnTo>
                  <a:pt x="333918" y="4039305"/>
                </a:lnTo>
                <a:lnTo>
                  <a:pt x="336390" y="4043241"/>
                </a:lnTo>
                <a:lnTo>
                  <a:pt x="337875" y="4047668"/>
                </a:lnTo>
                <a:lnTo>
                  <a:pt x="339852" y="4053080"/>
                </a:lnTo>
                <a:lnTo>
                  <a:pt x="341335" y="4059967"/>
                </a:lnTo>
                <a:lnTo>
                  <a:pt x="332929" y="4058983"/>
                </a:lnTo>
                <a:lnTo>
                  <a:pt x="329467" y="4058983"/>
                </a:lnTo>
                <a:lnTo>
                  <a:pt x="326500" y="4058983"/>
                </a:lnTo>
                <a:lnTo>
                  <a:pt x="324523" y="4059475"/>
                </a:lnTo>
                <a:lnTo>
                  <a:pt x="322050" y="4060459"/>
                </a:lnTo>
                <a:lnTo>
                  <a:pt x="320074" y="4061935"/>
                </a:lnTo>
                <a:lnTo>
                  <a:pt x="319084" y="4062919"/>
                </a:lnTo>
                <a:lnTo>
                  <a:pt x="317105" y="4066855"/>
                </a:lnTo>
                <a:lnTo>
                  <a:pt x="315622" y="4070789"/>
                </a:lnTo>
                <a:lnTo>
                  <a:pt x="314632" y="4080630"/>
                </a:lnTo>
                <a:lnTo>
                  <a:pt x="314140" y="4085549"/>
                </a:lnTo>
                <a:lnTo>
                  <a:pt x="313149" y="4090469"/>
                </a:lnTo>
                <a:lnTo>
                  <a:pt x="310678" y="4095880"/>
                </a:lnTo>
                <a:lnTo>
                  <a:pt x="309687" y="4097848"/>
                </a:lnTo>
                <a:lnTo>
                  <a:pt x="307710" y="4100308"/>
                </a:lnTo>
                <a:lnTo>
                  <a:pt x="305732" y="4101783"/>
                </a:lnTo>
                <a:lnTo>
                  <a:pt x="302765" y="4103751"/>
                </a:lnTo>
                <a:lnTo>
                  <a:pt x="299798" y="4105226"/>
                </a:lnTo>
                <a:lnTo>
                  <a:pt x="296336" y="4107194"/>
                </a:lnTo>
                <a:lnTo>
                  <a:pt x="292381" y="4108178"/>
                </a:lnTo>
                <a:lnTo>
                  <a:pt x="287930" y="4108671"/>
                </a:lnTo>
                <a:lnTo>
                  <a:pt x="281996" y="4109162"/>
                </a:lnTo>
                <a:lnTo>
                  <a:pt x="276556" y="4109162"/>
                </a:lnTo>
                <a:lnTo>
                  <a:pt x="281996" y="4096864"/>
                </a:lnTo>
                <a:lnTo>
                  <a:pt x="289413" y="4080630"/>
                </a:lnTo>
                <a:lnTo>
                  <a:pt x="297819" y="4062427"/>
                </a:lnTo>
                <a:lnTo>
                  <a:pt x="302270" y="4054064"/>
                </a:lnTo>
                <a:lnTo>
                  <a:pt x="307216" y="4046684"/>
                </a:lnTo>
                <a:lnTo>
                  <a:pt x="311666" y="4039796"/>
                </a:lnTo>
                <a:lnTo>
                  <a:pt x="316116" y="4035369"/>
                </a:lnTo>
                <a:lnTo>
                  <a:pt x="318589" y="4033402"/>
                </a:lnTo>
                <a:lnTo>
                  <a:pt x="321061" y="4032418"/>
                </a:lnTo>
                <a:close/>
                <a:moveTo>
                  <a:pt x="97169" y="3845064"/>
                </a:moveTo>
                <a:lnTo>
                  <a:pt x="104644" y="3856982"/>
                </a:lnTo>
                <a:lnTo>
                  <a:pt x="111121" y="3868405"/>
                </a:lnTo>
                <a:lnTo>
                  <a:pt x="116602" y="3880325"/>
                </a:lnTo>
                <a:lnTo>
                  <a:pt x="122083" y="3891250"/>
                </a:lnTo>
                <a:lnTo>
                  <a:pt x="131552" y="3914094"/>
                </a:lnTo>
                <a:lnTo>
                  <a:pt x="139523" y="3935944"/>
                </a:lnTo>
                <a:lnTo>
                  <a:pt x="148494" y="3956802"/>
                </a:lnTo>
                <a:lnTo>
                  <a:pt x="157462" y="3978158"/>
                </a:lnTo>
                <a:lnTo>
                  <a:pt x="161947" y="3988587"/>
                </a:lnTo>
                <a:lnTo>
                  <a:pt x="167927" y="3998518"/>
                </a:lnTo>
                <a:lnTo>
                  <a:pt x="173907" y="4008947"/>
                </a:lnTo>
                <a:lnTo>
                  <a:pt x="180883" y="4018880"/>
                </a:lnTo>
                <a:lnTo>
                  <a:pt x="178890" y="4013417"/>
                </a:lnTo>
                <a:lnTo>
                  <a:pt x="177893" y="4008451"/>
                </a:lnTo>
                <a:lnTo>
                  <a:pt x="178890" y="4003485"/>
                </a:lnTo>
                <a:lnTo>
                  <a:pt x="179886" y="3999016"/>
                </a:lnTo>
                <a:lnTo>
                  <a:pt x="181381" y="3995042"/>
                </a:lnTo>
                <a:lnTo>
                  <a:pt x="183873" y="3992559"/>
                </a:lnTo>
                <a:lnTo>
                  <a:pt x="186365" y="3990574"/>
                </a:lnTo>
                <a:lnTo>
                  <a:pt x="188856" y="3989580"/>
                </a:lnTo>
                <a:lnTo>
                  <a:pt x="191845" y="3989083"/>
                </a:lnTo>
                <a:lnTo>
                  <a:pt x="194835" y="3990076"/>
                </a:lnTo>
                <a:lnTo>
                  <a:pt x="196828" y="3993056"/>
                </a:lnTo>
                <a:lnTo>
                  <a:pt x="199319" y="3996533"/>
                </a:lnTo>
                <a:lnTo>
                  <a:pt x="200317" y="4001994"/>
                </a:lnTo>
                <a:lnTo>
                  <a:pt x="200815" y="4008947"/>
                </a:lnTo>
                <a:lnTo>
                  <a:pt x="200815" y="4017391"/>
                </a:lnTo>
                <a:lnTo>
                  <a:pt x="199319" y="4028316"/>
                </a:lnTo>
                <a:lnTo>
                  <a:pt x="207293" y="4023846"/>
                </a:lnTo>
                <a:lnTo>
                  <a:pt x="213272" y="4019874"/>
                </a:lnTo>
                <a:lnTo>
                  <a:pt x="218256" y="4015404"/>
                </a:lnTo>
                <a:lnTo>
                  <a:pt x="222740" y="4012423"/>
                </a:lnTo>
                <a:lnTo>
                  <a:pt x="226227" y="4009940"/>
                </a:lnTo>
                <a:lnTo>
                  <a:pt x="228720" y="4009940"/>
                </a:lnTo>
                <a:lnTo>
                  <a:pt x="230213" y="4009940"/>
                </a:lnTo>
                <a:lnTo>
                  <a:pt x="232706" y="4010438"/>
                </a:lnTo>
                <a:lnTo>
                  <a:pt x="234201" y="4011927"/>
                </a:lnTo>
                <a:lnTo>
                  <a:pt x="237190" y="4013914"/>
                </a:lnTo>
                <a:lnTo>
                  <a:pt x="239183" y="4016397"/>
                </a:lnTo>
                <a:lnTo>
                  <a:pt x="242674" y="4032288"/>
                </a:lnTo>
                <a:lnTo>
                  <a:pt x="243171" y="4036758"/>
                </a:lnTo>
                <a:lnTo>
                  <a:pt x="243171" y="4040234"/>
                </a:lnTo>
                <a:lnTo>
                  <a:pt x="243171" y="4042221"/>
                </a:lnTo>
                <a:lnTo>
                  <a:pt x="242174" y="4042717"/>
                </a:lnTo>
                <a:lnTo>
                  <a:pt x="241178" y="4042717"/>
                </a:lnTo>
                <a:lnTo>
                  <a:pt x="239183" y="4041227"/>
                </a:lnTo>
                <a:lnTo>
                  <a:pt x="235198" y="4038745"/>
                </a:lnTo>
                <a:lnTo>
                  <a:pt x="232706" y="4036758"/>
                </a:lnTo>
                <a:lnTo>
                  <a:pt x="230213" y="4035764"/>
                </a:lnTo>
                <a:lnTo>
                  <a:pt x="227225" y="4035268"/>
                </a:lnTo>
                <a:lnTo>
                  <a:pt x="224733" y="4034772"/>
                </a:lnTo>
                <a:lnTo>
                  <a:pt x="221246" y="4035764"/>
                </a:lnTo>
                <a:lnTo>
                  <a:pt x="218256" y="4037255"/>
                </a:lnTo>
                <a:lnTo>
                  <a:pt x="222740" y="4042717"/>
                </a:lnTo>
                <a:lnTo>
                  <a:pt x="227225" y="4047684"/>
                </a:lnTo>
                <a:lnTo>
                  <a:pt x="230713" y="4052650"/>
                </a:lnTo>
                <a:lnTo>
                  <a:pt x="234201" y="4058609"/>
                </a:lnTo>
                <a:lnTo>
                  <a:pt x="236693" y="4063575"/>
                </a:lnTo>
                <a:lnTo>
                  <a:pt x="239183" y="4069535"/>
                </a:lnTo>
                <a:lnTo>
                  <a:pt x="243171" y="4080460"/>
                </a:lnTo>
                <a:lnTo>
                  <a:pt x="246161" y="4090889"/>
                </a:lnTo>
                <a:lnTo>
                  <a:pt x="248652" y="4102312"/>
                </a:lnTo>
                <a:lnTo>
                  <a:pt x="251642" y="4124163"/>
                </a:lnTo>
                <a:lnTo>
                  <a:pt x="253137" y="4134592"/>
                </a:lnTo>
                <a:lnTo>
                  <a:pt x="254631" y="4144524"/>
                </a:lnTo>
                <a:lnTo>
                  <a:pt x="257123" y="4154457"/>
                </a:lnTo>
                <a:lnTo>
                  <a:pt x="260113" y="4163395"/>
                </a:lnTo>
                <a:lnTo>
                  <a:pt x="262106" y="4168362"/>
                </a:lnTo>
                <a:lnTo>
                  <a:pt x="264597" y="4172832"/>
                </a:lnTo>
                <a:lnTo>
                  <a:pt x="267587" y="4176804"/>
                </a:lnTo>
                <a:lnTo>
                  <a:pt x="270079" y="4180776"/>
                </a:lnTo>
                <a:lnTo>
                  <a:pt x="273568" y="4184253"/>
                </a:lnTo>
                <a:lnTo>
                  <a:pt x="277555" y="4188226"/>
                </a:lnTo>
                <a:lnTo>
                  <a:pt x="282536" y="4191205"/>
                </a:lnTo>
                <a:lnTo>
                  <a:pt x="287520" y="4194186"/>
                </a:lnTo>
                <a:lnTo>
                  <a:pt x="290510" y="4189716"/>
                </a:lnTo>
                <a:lnTo>
                  <a:pt x="293001" y="4185246"/>
                </a:lnTo>
                <a:lnTo>
                  <a:pt x="295492" y="4179784"/>
                </a:lnTo>
                <a:lnTo>
                  <a:pt x="297984" y="4173824"/>
                </a:lnTo>
                <a:lnTo>
                  <a:pt x="298981" y="4167368"/>
                </a:lnTo>
                <a:lnTo>
                  <a:pt x="299977" y="4161409"/>
                </a:lnTo>
                <a:lnTo>
                  <a:pt x="300475" y="4153959"/>
                </a:lnTo>
                <a:lnTo>
                  <a:pt x="300475" y="4146013"/>
                </a:lnTo>
                <a:lnTo>
                  <a:pt x="305957" y="4154457"/>
                </a:lnTo>
                <a:lnTo>
                  <a:pt x="309943" y="4161905"/>
                </a:lnTo>
                <a:lnTo>
                  <a:pt x="313431" y="4169355"/>
                </a:lnTo>
                <a:lnTo>
                  <a:pt x="315923" y="4175810"/>
                </a:lnTo>
                <a:lnTo>
                  <a:pt x="317916" y="4181770"/>
                </a:lnTo>
                <a:lnTo>
                  <a:pt x="319410" y="4187729"/>
                </a:lnTo>
                <a:lnTo>
                  <a:pt x="320906" y="4193192"/>
                </a:lnTo>
                <a:lnTo>
                  <a:pt x="321403" y="4198158"/>
                </a:lnTo>
                <a:lnTo>
                  <a:pt x="321403" y="4203125"/>
                </a:lnTo>
                <a:lnTo>
                  <a:pt x="321403" y="4207595"/>
                </a:lnTo>
                <a:lnTo>
                  <a:pt x="319909" y="4211567"/>
                </a:lnTo>
                <a:lnTo>
                  <a:pt x="318913" y="4215539"/>
                </a:lnTo>
                <a:lnTo>
                  <a:pt x="317916" y="4219016"/>
                </a:lnTo>
                <a:lnTo>
                  <a:pt x="315923" y="4222492"/>
                </a:lnTo>
                <a:lnTo>
                  <a:pt x="311936" y="4229445"/>
                </a:lnTo>
                <a:lnTo>
                  <a:pt x="307450" y="4234908"/>
                </a:lnTo>
                <a:lnTo>
                  <a:pt x="301970" y="4241365"/>
                </a:lnTo>
                <a:lnTo>
                  <a:pt x="296488" y="4246826"/>
                </a:lnTo>
                <a:lnTo>
                  <a:pt x="291506" y="4253283"/>
                </a:lnTo>
                <a:lnTo>
                  <a:pt x="286522" y="4260236"/>
                </a:lnTo>
                <a:lnTo>
                  <a:pt x="282536" y="4267684"/>
                </a:lnTo>
                <a:lnTo>
                  <a:pt x="280544" y="4272154"/>
                </a:lnTo>
                <a:lnTo>
                  <a:pt x="279049" y="4276624"/>
                </a:lnTo>
                <a:lnTo>
                  <a:pt x="277555" y="4281094"/>
                </a:lnTo>
                <a:lnTo>
                  <a:pt x="276556" y="4286059"/>
                </a:lnTo>
                <a:lnTo>
                  <a:pt x="274563" y="4273643"/>
                </a:lnTo>
                <a:lnTo>
                  <a:pt x="271573" y="4263214"/>
                </a:lnTo>
                <a:lnTo>
                  <a:pt x="268584" y="4255270"/>
                </a:lnTo>
                <a:lnTo>
                  <a:pt x="264597" y="4249309"/>
                </a:lnTo>
                <a:lnTo>
                  <a:pt x="260611" y="4244841"/>
                </a:lnTo>
                <a:lnTo>
                  <a:pt x="256626" y="4241861"/>
                </a:lnTo>
                <a:lnTo>
                  <a:pt x="252640" y="4239874"/>
                </a:lnTo>
                <a:lnTo>
                  <a:pt x="248652" y="4239874"/>
                </a:lnTo>
                <a:lnTo>
                  <a:pt x="244665" y="4240867"/>
                </a:lnTo>
                <a:lnTo>
                  <a:pt x="240679" y="4242357"/>
                </a:lnTo>
                <a:lnTo>
                  <a:pt x="237190" y="4244841"/>
                </a:lnTo>
                <a:lnTo>
                  <a:pt x="233703" y="4247324"/>
                </a:lnTo>
                <a:lnTo>
                  <a:pt x="230713" y="4250303"/>
                </a:lnTo>
                <a:lnTo>
                  <a:pt x="229217" y="4253283"/>
                </a:lnTo>
                <a:lnTo>
                  <a:pt x="227225" y="4256262"/>
                </a:lnTo>
                <a:lnTo>
                  <a:pt x="226727" y="4258746"/>
                </a:lnTo>
                <a:lnTo>
                  <a:pt x="224733" y="4256262"/>
                </a:lnTo>
                <a:lnTo>
                  <a:pt x="222241" y="4253283"/>
                </a:lnTo>
                <a:lnTo>
                  <a:pt x="220747" y="4249807"/>
                </a:lnTo>
                <a:lnTo>
                  <a:pt x="218754" y="4245833"/>
                </a:lnTo>
                <a:lnTo>
                  <a:pt x="216261" y="4237391"/>
                </a:lnTo>
                <a:lnTo>
                  <a:pt x="214767" y="4227459"/>
                </a:lnTo>
                <a:lnTo>
                  <a:pt x="213771" y="4216533"/>
                </a:lnTo>
                <a:lnTo>
                  <a:pt x="212275" y="4205110"/>
                </a:lnTo>
                <a:lnTo>
                  <a:pt x="210781" y="4181770"/>
                </a:lnTo>
                <a:lnTo>
                  <a:pt x="209784" y="4170845"/>
                </a:lnTo>
                <a:lnTo>
                  <a:pt x="207791" y="4159918"/>
                </a:lnTo>
                <a:lnTo>
                  <a:pt x="205798" y="4150483"/>
                </a:lnTo>
                <a:lnTo>
                  <a:pt x="204303" y="4146013"/>
                </a:lnTo>
                <a:lnTo>
                  <a:pt x="202808" y="4142041"/>
                </a:lnTo>
                <a:lnTo>
                  <a:pt x="200815" y="4138068"/>
                </a:lnTo>
                <a:lnTo>
                  <a:pt x="198822" y="4134592"/>
                </a:lnTo>
                <a:lnTo>
                  <a:pt x="195832" y="4131612"/>
                </a:lnTo>
                <a:lnTo>
                  <a:pt x="192842" y="4129129"/>
                </a:lnTo>
                <a:lnTo>
                  <a:pt x="190352" y="4127639"/>
                </a:lnTo>
                <a:lnTo>
                  <a:pt x="186365" y="4126149"/>
                </a:lnTo>
                <a:lnTo>
                  <a:pt x="181879" y="4125155"/>
                </a:lnTo>
                <a:lnTo>
                  <a:pt x="177893" y="4125155"/>
                </a:lnTo>
                <a:lnTo>
                  <a:pt x="176399" y="4130618"/>
                </a:lnTo>
                <a:lnTo>
                  <a:pt x="175401" y="4136082"/>
                </a:lnTo>
                <a:lnTo>
                  <a:pt x="173907" y="4142041"/>
                </a:lnTo>
                <a:lnTo>
                  <a:pt x="173409" y="4148000"/>
                </a:lnTo>
                <a:lnTo>
                  <a:pt x="173409" y="4161905"/>
                </a:lnTo>
                <a:lnTo>
                  <a:pt x="174903" y="4176308"/>
                </a:lnTo>
                <a:lnTo>
                  <a:pt x="176399" y="4191703"/>
                </a:lnTo>
                <a:lnTo>
                  <a:pt x="179886" y="4207595"/>
                </a:lnTo>
                <a:lnTo>
                  <a:pt x="183873" y="4223983"/>
                </a:lnTo>
                <a:lnTo>
                  <a:pt x="188357" y="4241861"/>
                </a:lnTo>
                <a:lnTo>
                  <a:pt x="179388" y="4227459"/>
                </a:lnTo>
                <a:lnTo>
                  <a:pt x="169920" y="4215043"/>
                </a:lnTo>
                <a:lnTo>
                  <a:pt x="161449" y="4204614"/>
                </a:lnTo>
                <a:lnTo>
                  <a:pt x="152978" y="4195179"/>
                </a:lnTo>
                <a:lnTo>
                  <a:pt x="137530" y="4177797"/>
                </a:lnTo>
                <a:lnTo>
                  <a:pt x="130056" y="4169355"/>
                </a:lnTo>
                <a:lnTo>
                  <a:pt x="122581" y="4160912"/>
                </a:lnTo>
                <a:lnTo>
                  <a:pt x="116104" y="4150483"/>
                </a:lnTo>
                <a:lnTo>
                  <a:pt x="110125" y="4139060"/>
                </a:lnTo>
                <a:lnTo>
                  <a:pt x="103648" y="4126646"/>
                </a:lnTo>
                <a:lnTo>
                  <a:pt x="98663" y="4111251"/>
                </a:lnTo>
                <a:lnTo>
                  <a:pt x="92683" y="4092876"/>
                </a:lnTo>
                <a:lnTo>
                  <a:pt x="88199" y="4071521"/>
                </a:lnTo>
                <a:lnTo>
                  <a:pt x="83716" y="4046691"/>
                </a:lnTo>
                <a:lnTo>
                  <a:pt x="79729" y="4017887"/>
                </a:lnTo>
                <a:lnTo>
                  <a:pt x="80724" y="4036758"/>
                </a:lnTo>
                <a:lnTo>
                  <a:pt x="80724" y="4050663"/>
                </a:lnTo>
                <a:lnTo>
                  <a:pt x="79729" y="4059106"/>
                </a:lnTo>
                <a:lnTo>
                  <a:pt x="79230" y="4062085"/>
                </a:lnTo>
                <a:lnTo>
                  <a:pt x="78233" y="4063079"/>
                </a:lnTo>
                <a:lnTo>
                  <a:pt x="77237" y="4063575"/>
                </a:lnTo>
                <a:lnTo>
                  <a:pt x="75741" y="4063575"/>
                </a:lnTo>
                <a:lnTo>
                  <a:pt x="74247" y="4062583"/>
                </a:lnTo>
                <a:lnTo>
                  <a:pt x="72753" y="4061092"/>
                </a:lnTo>
                <a:lnTo>
                  <a:pt x="69264" y="4055133"/>
                </a:lnTo>
                <a:lnTo>
                  <a:pt x="64778" y="4047187"/>
                </a:lnTo>
                <a:lnTo>
                  <a:pt x="54812" y="4027322"/>
                </a:lnTo>
                <a:lnTo>
                  <a:pt x="43351" y="4005471"/>
                </a:lnTo>
                <a:lnTo>
                  <a:pt x="37870" y="3995042"/>
                </a:lnTo>
                <a:lnTo>
                  <a:pt x="31890" y="3986104"/>
                </a:lnTo>
                <a:lnTo>
                  <a:pt x="25911" y="3978654"/>
                </a:lnTo>
                <a:lnTo>
                  <a:pt x="22922" y="3975675"/>
                </a:lnTo>
                <a:lnTo>
                  <a:pt x="19932" y="3974184"/>
                </a:lnTo>
                <a:lnTo>
                  <a:pt x="22922" y="3963259"/>
                </a:lnTo>
                <a:lnTo>
                  <a:pt x="23918" y="3959287"/>
                </a:lnTo>
                <a:lnTo>
                  <a:pt x="25911" y="3955810"/>
                </a:lnTo>
                <a:lnTo>
                  <a:pt x="26907" y="3954319"/>
                </a:lnTo>
                <a:lnTo>
                  <a:pt x="28402" y="3952334"/>
                </a:lnTo>
                <a:lnTo>
                  <a:pt x="30397" y="3951836"/>
                </a:lnTo>
                <a:lnTo>
                  <a:pt x="31392" y="3951836"/>
                </a:lnTo>
                <a:lnTo>
                  <a:pt x="33387" y="3952334"/>
                </a:lnTo>
                <a:lnTo>
                  <a:pt x="34881" y="3952830"/>
                </a:lnTo>
                <a:lnTo>
                  <a:pt x="38368" y="3956802"/>
                </a:lnTo>
                <a:lnTo>
                  <a:pt x="41856" y="3962265"/>
                </a:lnTo>
                <a:lnTo>
                  <a:pt x="45344" y="3967729"/>
                </a:lnTo>
                <a:lnTo>
                  <a:pt x="52819" y="3982130"/>
                </a:lnTo>
                <a:lnTo>
                  <a:pt x="56805" y="3989083"/>
                </a:lnTo>
                <a:lnTo>
                  <a:pt x="60792" y="3994546"/>
                </a:lnTo>
                <a:lnTo>
                  <a:pt x="64778" y="4000009"/>
                </a:lnTo>
                <a:lnTo>
                  <a:pt x="66274" y="4001498"/>
                </a:lnTo>
                <a:lnTo>
                  <a:pt x="68764" y="4003485"/>
                </a:lnTo>
                <a:lnTo>
                  <a:pt x="70261" y="4004477"/>
                </a:lnTo>
                <a:lnTo>
                  <a:pt x="72254" y="4004477"/>
                </a:lnTo>
                <a:lnTo>
                  <a:pt x="74247" y="4004477"/>
                </a:lnTo>
                <a:lnTo>
                  <a:pt x="76240" y="4003981"/>
                </a:lnTo>
                <a:lnTo>
                  <a:pt x="76240" y="3985606"/>
                </a:lnTo>
                <a:lnTo>
                  <a:pt x="75741" y="3970212"/>
                </a:lnTo>
                <a:lnTo>
                  <a:pt x="76240" y="3956802"/>
                </a:lnTo>
                <a:lnTo>
                  <a:pt x="76739" y="3945381"/>
                </a:lnTo>
                <a:lnTo>
                  <a:pt x="77237" y="3935448"/>
                </a:lnTo>
                <a:lnTo>
                  <a:pt x="78233" y="3927006"/>
                </a:lnTo>
                <a:lnTo>
                  <a:pt x="80227" y="3918563"/>
                </a:lnTo>
                <a:lnTo>
                  <a:pt x="81223" y="3912108"/>
                </a:lnTo>
                <a:lnTo>
                  <a:pt x="84710" y="3898698"/>
                </a:lnTo>
                <a:lnTo>
                  <a:pt x="88697" y="3884793"/>
                </a:lnTo>
                <a:lnTo>
                  <a:pt x="93182" y="3867909"/>
                </a:lnTo>
                <a:lnTo>
                  <a:pt x="95176" y="3856982"/>
                </a:lnTo>
                <a:close/>
                <a:moveTo>
                  <a:pt x="45296" y="3675642"/>
                </a:moveTo>
                <a:lnTo>
                  <a:pt x="45806" y="3675642"/>
                </a:lnTo>
                <a:lnTo>
                  <a:pt x="46317" y="3677124"/>
                </a:lnTo>
                <a:lnTo>
                  <a:pt x="46317" y="3679594"/>
                </a:lnTo>
                <a:lnTo>
                  <a:pt x="46827" y="3688487"/>
                </a:lnTo>
                <a:lnTo>
                  <a:pt x="46827" y="3712199"/>
                </a:lnTo>
                <a:lnTo>
                  <a:pt x="46827" y="3724055"/>
                </a:lnTo>
                <a:lnTo>
                  <a:pt x="47339" y="3732947"/>
                </a:lnTo>
                <a:lnTo>
                  <a:pt x="34562" y="3731960"/>
                </a:lnTo>
                <a:lnTo>
                  <a:pt x="27919" y="3730972"/>
                </a:lnTo>
                <a:lnTo>
                  <a:pt x="25362" y="3730477"/>
                </a:lnTo>
                <a:lnTo>
                  <a:pt x="22295" y="3728996"/>
                </a:lnTo>
                <a:lnTo>
                  <a:pt x="19740" y="3727514"/>
                </a:lnTo>
                <a:lnTo>
                  <a:pt x="16674" y="3725044"/>
                </a:lnTo>
                <a:lnTo>
                  <a:pt x="14630" y="3722079"/>
                </a:lnTo>
                <a:lnTo>
                  <a:pt x="12585" y="3719116"/>
                </a:lnTo>
                <a:lnTo>
                  <a:pt x="11053" y="3714175"/>
                </a:lnTo>
                <a:lnTo>
                  <a:pt x="9518" y="3709235"/>
                </a:lnTo>
                <a:lnTo>
                  <a:pt x="7987" y="3703801"/>
                </a:lnTo>
                <a:lnTo>
                  <a:pt x="7475" y="3696390"/>
                </a:lnTo>
                <a:lnTo>
                  <a:pt x="10030" y="3693922"/>
                </a:lnTo>
                <a:lnTo>
                  <a:pt x="12585" y="3692933"/>
                </a:lnTo>
                <a:lnTo>
                  <a:pt x="15652" y="3692933"/>
                </a:lnTo>
                <a:lnTo>
                  <a:pt x="18208" y="3693922"/>
                </a:lnTo>
                <a:lnTo>
                  <a:pt x="21275" y="3696390"/>
                </a:lnTo>
                <a:lnTo>
                  <a:pt x="23830" y="3698366"/>
                </a:lnTo>
                <a:lnTo>
                  <a:pt x="29450" y="3702813"/>
                </a:lnTo>
                <a:lnTo>
                  <a:pt x="31495" y="3705283"/>
                </a:lnTo>
                <a:lnTo>
                  <a:pt x="34050" y="3706272"/>
                </a:lnTo>
                <a:lnTo>
                  <a:pt x="36096" y="3707753"/>
                </a:lnTo>
                <a:lnTo>
                  <a:pt x="37629" y="3706764"/>
                </a:lnTo>
                <a:lnTo>
                  <a:pt x="39162" y="3705283"/>
                </a:lnTo>
                <a:lnTo>
                  <a:pt x="39672" y="3701825"/>
                </a:lnTo>
                <a:lnTo>
                  <a:pt x="40184" y="3696390"/>
                </a:lnTo>
                <a:lnTo>
                  <a:pt x="40184" y="3688981"/>
                </a:lnTo>
                <a:lnTo>
                  <a:pt x="43252" y="3678113"/>
                </a:lnTo>
                <a:lnTo>
                  <a:pt x="44783" y="3676137"/>
                </a:lnTo>
                <a:close/>
                <a:moveTo>
                  <a:pt x="0" y="3573490"/>
                </a:moveTo>
                <a:lnTo>
                  <a:pt x="5270" y="3578420"/>
                </a:lnTo>
                <a:lnTo>
                  <a:pt x="8145" y="3580885"/>
                </a:lnTo>
                <a:lnTo>
                  <a:pt x="11020" y="3582364"/>
                </a:lnTo>
                <a:lnTo>
                  <a:pt x="14374" y="3583350"/>
                </a:lnTo>
                <a:lnTo>
                  <a:pt x="17728" y="3583842"/>
                </a:lnTo>
                <a:lnTo>
                  <a:pt x="21082" y="3583842"/>
                </a:lnTo>
                <a:lnTo>
                  <a:pt x="24916" y="3583350"/>
                </a:lnTo>
                <a:lnTo>
                  <a:pt x="24436" y="3610463"/>
                </a:lnTo>
                <a:lnTo>
                  <a:pt x="22998" y="3623281"/>
                </a:lnTo>
                <a:lnTo>
                  <a:pt x="21562" y="3634619"/>
                </a:lnTo>
                <a:lnTo>
                  <a:pt x="20603" y="3639548"/>
                </a:lnTo>
                <a:lnTo>
                  <a:pt x="18686" y="3644479"/>
                </a:lnTo>
                <a:lnTo>
                  <a:pt x="17249" y="3649409"/>
                </a:lnTo>
                <a:lnTo>
                  <a:pt x="14855" y="3653846"/>
                </a:lnTo>
                <a:lnTo>
                  <a:pt x="12456" y="3657295"/>
                </a:lnTo>
                <a:lnTo>
                  <a:pt x="10061" y="3660747"/>
                </a:lnTo>
                <a:lnTo>
                  <a:pt x="7188" y="3663212"/>
                </a:lnTo>
                <a:lnTo>
                  <a:pt x="3353" y="3665676"/>
                </a:lnTo>
                <a:lnTo>
                  <a:pt x="6708" y="3653351"/>
                </a:lnTo>
                <a:lnTo>
                  <a:pt x="8623" y="3642507"/>
                </a:lnTo>
                <a:lnTo>
                  <a:pt x="10542" y="3632647"/>
                </a:lnTo>
                <a:lnTo>
                  <a:pt x="10542" y="3623281"/>
                </a:lnTo>
                <a:lnTo>
                  <a:pt x="10061" y="3612929"/>
                </a:lnTo>
                <a:lnTo>
                  <a:pt x="7665" y="3601590"/>
                </a:lnTo>
                <a:lnTo>
                  <a:pt x="4311" y="3588772"/>
                </a:lnTo>
                <a:close/>
                <a:moveTo>
                  <a:pt x="868994" y="1819479"/>
                </a:moveTo>
                <a:lnTo>
                  <a:pt x="870006" y="1820463"/>
                </a:lnTo>
                <a:lnTo>
                  <a:pt x="871015" y="1822432"/>
                </a:lnTo>
                <a:lnTo>
                  <a:pt x="872024" y="1826859"/>
                </a:lnTo>
                <a:lnTo>
                  <a:pt x="872024" y="1831781"/>
                </a:lnTo>
                <a:lnTo>
                  <a:pt x="871519" y="1838176"/>
                </a:lnTo>
                <a:lnTo>
                  <a:pt x="870509" y="1845556"/>
                </a:lnTo>
                <a:lnTo>
                  <a:pt x="868994" y="1852937"/>
                </a:lnTo>
                <a:lnTo>
                  <a:pt x="863944" y="1869666"/>
                </a:lnTo>
                <a:lnTo>
                  <a:pt x="858389" y="1887378"/>
                </a:lnTo>
                <a:lnTo>
                  <a:pt x="853340" y="1904600"/>
                </a:lnTo>
                <a:lnTo>
                  <a:pt x="849298" y="1921820"/>
                </a:lnTo>
                <a:lnTo>
                  <a:pt x="847277" y="1929201"/>
                </a:lnTo>
                <a:lnTo>
                  <a:pt x="846774" y="1936580"/>
                </a:lnTo>
                <a:lnTo>
                  <a:pt x="843743" y="1934121"/>
                </a:lnTo>
                <a:lnTo>
                  <a:pt x="842227" y="1932151"/>
                </a:lnTo>
                <a:lnTo>
                  <a:pt x="839701" y="1929201"/>
                </a:lnTo>
                <a:lnTo>
                  <a:pt x="838692" y="1926249"/>
                </a:lnTo>
                <a:lnTo>
                  <a:pt x="836167" y="1919852"/>
                </a:lnTo>
                <a:lnTo>
                  <a:pt x="834653" y="1912472"/>
                </a:lnTo>
                <a:lnTo>
                  <a:pt x="834653" y="1905584"/>
                </a:lnTo>
                <a:lnTo>
                  <a:pt x="835157" y="1896726"/>
                </a:lnTo>
                <a:lnTo>
                  <a:pt x="836167" y="1888362"/>
                </a:lnTo>
                <a:lnTo>
                  <a:pt x="838188" y="1879999"/>
                </a:lnTo>
                <a:lnTo>
                  <a:pt x="840714" y="1871634"/>
                </a:lnTo>
                <a:lnTo>
                  <a:pt x="843743" y="1862285"/>
                </a:lnTo>
                <a:lnTo>
                  <a:pt x="847277" y="1853921"/>
                </a:lnTo>
                <a:lnTo>
                  <a:pt x="851317" y="1846049"/>
                </a:lnTo>
                <a:lnTo>
                  <a:pt x="855358" y="1838176"/>
                </a:lnTo>
                <a:lnTo>
                  <a:pt x="859903" y="1831288"/>
                </a:lnTo>
                <a:lnTo>
                  <a:pt x="863944" y="1824400"/>
                </a:lnTo>
                <a:close/>
                <a:moveTo>
                  <a:pt x="1469240" y="979847"/>
                </a:moveTo>
                <a:lnTo>
                  <a:pt x="1471756" y="979847"/>
                </a:lnTo>
                <a:lnTo>
                  <a:pt x="1474273" y="980349"/>
                </a:lnTo>
                <a:lnTo>
                  <a:pt x="1476788" y="981352"/>
                </a:lnTo>
                <a:lnTo>
                  <a:pt x="1478296" y="983858"/>
                </a:lnTo>
                <a:lnTo>
                  <a:pt x="1480814" y="985864"/>
                </a:lnTo>
                <a:lnTo>
                  <a:pt x="1484836" y="991380"/>
                </a:lnTo>
                <a:lnTo>
                  <a:pt x="1489364" y="996895"/>
                </a:lnTo>
                <a:lnTo>
                  <a:pt x="1491880" y="999904"/>
                </a:lnTo>
                <a:lnTo>
                  <a:pt x="1494901" y="1001910"/>
                </a:lnTo>
                <a:lnTo>
                  <a:pt x="1491880" y="1007927"/>
                </a:lnTo>
                <a:lnTo>
                  <a:pt x="1488359" y="1012941"/>
                </a:lnTo>
                <a:lnTo>
                  <a:pt x="1482321" y="1021967"/>
                </a:lnTo>
                <a:lnTo>
                  <a:pt x="1476285" y="1028487"/>
                </a:lnTo>
                <a:lnTo>
                  <a:pt x="1469742" y="1034504"/>
                </a:lnTo>
                <a:lnTo>
                  <a:pt x="1457166" y="1045536"/>
                </a:lnTo>
                <a:lnTo>
                  <a:pt x="1450625" y="1051551"/>
                </a:lnTo>
                <a:lnTo>
                  <a:pt x="1444589" y="1059575"/>
                </a:lnTo>
                <a:lnTo>
                  <a:pt x="1443080" y="1058071"/>
                </a:lnTo>
                <a:lnTo>
                  <a:pt x="1442576" y="1055563"/>
                </a:lnTo>
                <a:lnTo>
                  <a:pt x="1442576" y="1053557"/>
                </a:lnTo>
                <a:lnTo>
                  <a:pt x="1442576" y="1050548"/>
                </a:lnTo>
                <a:lnTo>
                  <a:pt x="1445095" y="1043529"/>
                </a:lnTo>
                <a:lnTo>
                  <a:pt x="1447607" y="1036510"/>
                </a:lnTo>
                <a:lnTo>
                  <a:pt x="1456663" y="1020464"/>
                </a:lnTo>
                <a:lnTo>
                  <a:pt x="1461191" y="1012441"/>
                </a:lnTo>
                <a:lnTo>
                  <a:pt x="1464713" y="1004918"/>
                </a:lnTo>
                <a:lnTo>
                  <a:pt x="1449621" y="997898"/>
                </a:lnTo>
                <a:lnTo>
                  <a:pt x="1454148" y="991881"/>
                </a:lnTo>
                <a:lnTo>
                  <a:pt x="1458677" y="987369"/>
                </a:lnTo>
                <a:lnTo>
                  <a:pt x="1462197" y="983858"/>
                </a:lnTo>
                <a:lnTo>
                  <a:pt x="1465719" y="981352"/>
                </a:lnTo>
                <a:close/>
                <a:moveTo>
                  <a:pt x="1355374" y="506462"/>
                </a:moveTo>
                <a:lnTo>
                  <a:pt x="1357368" y="506960"/>
                </a:lnTo>
                <a:lnTo>
                  <a:pt x="1359858" y="508952"/>
                </a:lnTo>
                <a:lnTo>
                  <a:pt x="1361853" y="511441"/>
                </a:lnTo>
                <a:lnTo>
                  <a:pt x="1364344" y="514925"/>
                </a:lnTo>
                <a:lnTo>
                  <a:pt x="1366339" y="519404"/>
                </a:lnTo>
                <a:lnTo>
                  <a:pt x="1367832" y="525379"/>
                </a:lnTo>
                <a:lnTo>
                  <a:pt x="1361853" y="526872"/>
                </a:lnTo>
                <a:lnTo>
                  <a:pt x="1356371" y="529361"/>
                </a:lnTo>
                <a:lnTo>
                  <a:pt x="1351388" y="532347"/>
                </a:lnTo>
                <a:lnTo>
                  <a:pt x="1346405" y="535833"/>
                </a:lnTo>
                <a:lnTo>
                  <a:pt x="1342419" y="539815"/>
                </a:lnTo>
                <a:lnTo>
                  <a:pt x="1339429" y="544296"/>
                </a:lnTo>
                <a:lnTo>
                  <a:pt x="1335939" y="548775"/>
                </a:lnTo>
                <a:lnTo>
                  <a:pt x="1333449" y="553753"/>
                </a:lnTo>
                <a:lnTo>
                  <a:pt x="1330958" y="559726"/>
                </a:lnTo>
                <a:lnTo>
                  <a:pt x="1329463" y="564705"/>
                </a:lnTo>
                <a:lnTo>
                  <a:pt x="1328964" y="570180"/>
                </a:lnTo>
                <a:lnTo>
                  <a:pt x="1328468" y="575656"/>
                </a:lnTo>
                <a:lnTo>
                  <a:pt x="1328468" y="580635"/>
                </a:lnTo>
                <a:lnTo>
                  <a:pt x="1329463" y="586111"/>
                </a:lnTo>
                <a:lnTo>
                  <a:pt x="1330460" y="590591"/>
                </a:lnTo>
                <a:lnTo>
                  <a:pt x="1332950" y="594573"/>
                </a:lnTo>
                <a:lnTo>
                  <a:pt x="1324977" y="602538"/>
                </a:lnTo>
                <a:lnTo>
                  <a:pt x="1317504" y="610004"/>
                </a:lnTo>
                <a:lnTo>
                  <a:pt x="1302555" y="622449"/>
                </a:lnTo>
                <a:lnTo>
                  <a:pt x="1289599" y="633898"/>
                </a:lnTo>
                <a:lnTo>
                  <a:pt x="1283621" y="639872"/>
                </a:lnTo>
                <a:lnTo>
                  <a:pt x="1278636" y="644850"/>
                </a:lnTo>
                <a:lnTo>
                  <a:pt x="1273653" y="650825"/>
                </a:lnTo>
                <a:lnTo>
                  <a:pt x="1269666" y="655802"/>
                </a:lnTo>
                <a:lnTo>
                  <a:pt x="1266677" y="662274"/>
                </a:lnTo>
                <a:lnTo>
                  <a:pt x="1264683" y="668247"/>
                </a:lnTo>
                <a:lnTo>
                  <a:pt x="1263687" y="675216"/>
                </a:lnTo>
                <a:lnTo>
                  <a:pt x="1263188" y="682683"/>
                </a:lnTo>
                <a:lnTo>
                  <a:pt x="1264185" y="690648"/>
                </a:lnTo>
                <a:lnTo>
                  <a:pt x="1265680" y="699608"/>
                </a:lnTo>
                <a:lnTo>
                  <a:pt x="1262193" y="703591"/>
                </a:lnTo>
                <a:lnTo>
                  <a:pt x="1259702" y="706080"/>
                </a:lnTo>
                <a:lnTo>
                  <a:pt x="1257707" y="706578"/>
                </a:lnTo>
                <a:lnTo>
                  <a:pt x="1257209" y="706578"/>
                </a:lnTo>
                <a:lnTo>
                  <a:pt x="1256711" y="706080"/>
                </a:lnTo>
                <a:lnTo>
                  <a:pt x="1256212" y="704586"/>
                </a:lnTo>
                <a:lnTo>
                  <a:pt x="1256212" y="702097"/>
                </a:lnTo>
                <a:lnTo>
                  <a:pt x="1257209" y="699110"/>
                </a:lnTo>
                <a:lnTo>
                  <a:pt x="1258207" y="696621"/>
                </a:lnTo>
                <a:lnTo>
                  <a:pt x="1250233" y="697618"/>
                </a:lnTo>
                <a:lnTo>
                  <a:pt x="1242758" y="700604"/>
                </a:lnTo>
                <a:lnTo>
                  <a:pt x="1235284" y="704586"/>
                </a:lnTo>
                <a:lnTo>
                  <a:pt x="1228307" y="709067"/>
                </a:lnTo>
                <a:lnTo>
                  <a:pt x="1221331" y="714543"/>
                </a:lnTo>
                <a:lnTo>
                  <a:pt x="1214355" y="721014"/>
                </a:lnTo>
                <a:lnTo>
                  <a:pt x="1207378" y="728481"/>
                </a:lnTo>
                <a:lnTo>
                  <a:pt x="1200402" y="736943"/>
                </a:lnTo>
                <a:lnTo>
                  <a:pt x="1194423" y="745406"/>
                </a:lnTo>
                <a:lnTo>
                  <a:pt x="1187946" y="754865"/>
                </a:lnTo>
                <a:lnTo>
                  <a:pt x="1181467" y="764820"/>
                </a:lnTo>
                <a:lnTo>
                  <a:pt x="1175987" y="775274"/>
                </a:lnTo>
                <a:lnTo>
                  <a:pt x="1164028" y="798172"/>
                </a:lnTo>
                <a:lnTo>
                  <a:pt x="1152069" y="821569"/>
                </a:lnTo>
                <a:lnTo>
                  <a:pt x="1129147" y="871349"/>
                </a:lnTo>
                <a:lnTo>
                  <a:pt x="1117686" y="896239"/>
                </a:lnTo>
                <a:lnTo>
                  <a:pt x="1105726" y="920134"/>
                </a:lnTo>
                <a:lnTo>
                  <a:pt x="1093269" y="943530"/>
                </a:lnTo>
                <a:lnTo>
                  <a:pt x="1080811" y="965433"/>
                </a:lnTo>
                <a:lnTo>
                  <a:pt x="1074831" y="975389"/>
                </a:lnTo>
                <a:lnTo>
                  <a:pt x="1067855" y="984847"/>
                </a:lnTo>
                <a:lnTo>
                  <a:pt x="1060879" y="993808"/>
                </a:lnTo>
                <a:lnTo>
                  <a:pt x="1053903" y="1002271"/>
                </a:lnTo>
                <a:lnTo>
                  <a:pt x="1067855" y="972900"/>
                </a:lnTo>
                <a:lnTo>
                  <a:pt x="1084797" y="936064"/>
                </a:lnTo>
                <a:lnTo>
                  <a:pt x="1126654" y="848451"/>
                </a:lnTo>
                <a:lnTo>
                  <a:pt x="1150075" y="801159"/>
                </a:lnTo>
                <a:lnTo>
                  <a:pt x="1173994" y="752874"/>
                </a:lnTo>
                <a:lnTo>
                  <a:pt x="1198409" y="706080"/>
                </a:lnTo>
                <a:lnTo>
                  <a:pt x="1221831" y="661278"/>
                </a:lnTo>
                <a:lnTo>
                  <a:pt x="1225317" y="660282"/>
                </a:lnTo>
                <a:lnTo>
                  <a:pt x="1228807" y="659287"/>
                </a:lnTo>
                <a:lnTo>
                  <a:pt x="1232294" y="656798"/>
                </a:lnTo>
                <a:lnTo>
                  <a:pt x="1234786" y="654806"/>
                </a:lnTo>
                <a:lnTo>
                  <a:pt x="1240268" y="649828"/>
                </a:lnTo>
                <a:lnTo>
                  <a:pt x="1244751" y="645847"/>
                </a:lnTo>
                <a:lnTo>
                  <a:pt x="1246246" y="644352"/>
                </a:lnTo>
                <a:lnTo>
                  <a:pt x="1248241" y="643855"/>
                </a:lnTo>
                <a:lnTo>
                  <a:pt x="1249236" y="643357"/>
                </a:lnTo>
                <a:lnTo>
                  <a:pt x="1250233" y="644352"/>
                </a:lnTo>
                <a:lnTo>
                  <a:pt x="1251231" y="645847"/>
                </a:lnTo>
                <a:lnTo>
                  <a:pt x="1252226" y="648833"/>
                </a:lnTo>
                <a:lnTo>
                  <a:pt x="1252726" y="659287"/>
                </a:lnTo>
                <a:lnTo>
                  <a:pt x="1263188" y="644850"/>
                </a:lnTo>
                <a:lnTo>
                  <a:pt x="1273154" y="629917"/>
                </a:lnTo>
                <a:lnTo>
                  <a:pt x="1283120" y="614484"/>
                </a:lnTo>
                <a:lnTo>
                  <a:pt x="1292090" y="599052"/>
                </a:lnTo>
                <a:lnTo>
                  <a:pt x="1309033" y="567691"/>
                </a:lnTo>
                <a:lnTo>
                  <a:pt x="1324480" y="540313"/>
                </a:lnTo>
                <a:lnTo>
                  <a:pt x="1331954" y="528863"/>
                </a:lnTo>
                <a:lnTo>
                  <a:pt x="1337934" y="519404"/>
                </a:lnTo>
                <a:lnTo>
                  <a:pt x="1344412" y="512436"/>
                </a:lnTo>
                <a:lnTo>
                  <a:pt x="1347402" y="509947"/>
                </a:lnTo>
                <a:lnTo>
                  <a:pt x="1349892" y="507458"/>
                </a:lnTo>
                <a:lnTo>
                  <a:pt x="1352385" y="506960"/>
                </a:lnTo>
                <a:close/>
                <a:moveTo>
                  <a:pt x="2021599" y="399327"/>
                </a:moveTo>
                <a:lnTo>
                  <a:pt x="2028077" y="399827"/>
                </a:lnTo>
                <a:lnTo>
                  <a:pt x="2030072" y="400823"/>
                </a:lnTo>
                <a:lnTo>
                  <a:pt x="2032064" y="401321"/>
                </a:lnTo>
                <a:lnTo>
                  <a:pt x="2033559" y="402317"/>
                </a:lnTo>
                <a:lnTo>
                  <a:pt x="2034554" y="403314"/>
                </a:lnTo>
                <a:lnTo>
                  <a:pt x="2035551" y="404810"/>
                </a:lnTo>
                <a:lnTo>
                  <a:pt x="2035551" y="406304"/>
                </a:lnTo>
                <a:lnTo>
                  <a:pt x="2035551" y="410290"/>
                </a:lnTo>
                <a:lnTo>
                  <a:pt x="2033559" y="414775"/>
                </a:lnTo>
                <a:lnTo>
                  <a:pt x="2030568" y="420256"/>
                </a:lnTo>
                <a:lnTo>
                  <a:pt x="2026583" y="425738"/>
                </a:lnTo>
                <a:lnTo>
                  <a:pt x="2017115" y="439193"/>
                </a:lnTo>
                <a:lnTo>
                  <a:pt x="2005655" y="453643"/>
                </a:lnTo>
                <a:lnTo>
                  <a:pt x="1992697" y="470087"/>
                </a:lnTo>
                <a:lnTo>
                  <a:pt x="1980738" y="486531"/>
                </a:lnTo>
                <a:lnTo>
                  <a:pt x="1979745" y="485534"/>
                </a:lnTo>
                <a:lnTo>
                  <a:pt x="1979245" y="483541"/>
                </a:lnTo>
                <a:lnTo>
                  <a:pt x="1979245" y="481548"/>
                </a:lnTo>
                <a:lnTo>
                  <a:pt x="1979745" y="479554"/>
                </a:lnTo>
                <a:lnTo>
                  <a:pt x="1981239" y="475568"/>
                </a:lnTo>
                <a:lnTo>
                  <a:pt x="1984227" y="470585"/>
                </a:lnTo>
                <a:lnTo>
                  <a:pt x="1991702" y="460619"/>
                </a:lnTo>
                <a:lnTo>
                  <a:pt x="1999673" y="450653"/>
                </a:lnTo>
                <a:lnTo>
                  <a:pt x="1997680" y="448162"/>
                </a:lnTo>
                <a:lnTo>
                  <a:pt x="1994692" y="447166"/>
                </a:lnTo>
                <a:lnTo>
                  <a:pt x="1992201" y="445670"/>
                </a:lnTo>
                <a:lnTo>
                  <a:pt x="1989707" y="445670"/>
                </a:lnTo>
                <a:lnTo>
                  <a:pt x="1986721" y="446667"/>
                </a:lnTo>
                <a:lnTo>
                  <a:pt x="1983728" y="447663"/>
                </a:lnTo>
                <a:lnTo>
                  <a:pt x="1980738" y="449159"/>
                </a:lnTo>
                <a:lnTo>
                  <a:pt x="1977251" y="451650"/>
                </a:lnTo>
                <a:lnTo>
                  <a:pt x="1976256" y="448162"/>
                </a:lnTo>
                <a:lnTo>
                  <a:pt x="1975755" y="445173"/>
                </a:lnTo>
                <a:lnTo>
                  <a:pt x="1975755" y="442680"/>
                </a:lnTo>
                <a:lnTo>
                  <a:pt x="1975755" y="439690"/>
                </a:lnTo>
                <a:lnTo>
                  <a:pt x="1976256" y="437200"/>
                </a:lnTo>
                <a:lnTo>
                  <a:pt x="1977251" y="435207"/>
                </a:lnTo>
                <a:lnTo>
                  <a:pt x="1978745" y="433213"/>
                </a:lnTo>
                <a:lnTo>
                  <a:pt x="1980241" y="431718"/>
                </a:lnTo>
                <a:lnTo>
                  <a:pt x="1984227" y="428728"/>
                </a:lnTo>
                <a:lnTo>
                  <a:pt x="1988712" y="426237"/>
                </a:lnTo>
                <a:lnTo>
                  <a:pt x="1994692" y="424244"/>
                </a:lnTo>
                <a:lnTo>
                  <a:pt x="1999673" y="422249"/>
                </a:lnTo>
                <a:lnTo>
                  <a:pt x="2010636" y="418762"/>
                </a:lnTo>
                <a:lnTo>
                  <a:pt x="2015621" y="417266"/>
                </a:lnTo>
                <a:lnTo>
                  <a:pt x="2019109" y="414775"/>
                </a:lnTo>
                <a:lnTo>
                  <a:pt x="2022098" y="412283"/>
                </a:lnTo>
                <a:lnTo>
                  <a:pt x="2023096" y="410290"/>
                </a:lnTo>
                <a:lnTo>
                  <a:pt x="2024092" y="408796"/>
                </a:lnTo>
                <a:lnTo>
                  <a:pt x="2024092" y="406803"/>
                </a:lnTo>
                <a:lnTo>
                  <a:pt x="2024092" y="404810"/>
                </a:lnTo>
                <a:lnTo>
                  <a:pt x="2022597" y="402317"/>
                </a:lnTo>
                <a:close/>
                <a:moveTo>
                  <a:pt x="2144689" y="307143"/>
                </a:moveTo>
                <a:lnTo>
                  <a:pt x="2145180" y="312977"/>
                </a:lnTo>
                <a:lnTo>
                  <a:pt x="2143713" y="317839"/>
                </a:lnTo>
                <a:lnTo>
                  <a:pt x="2142735" y="324159"/>
                </a:lnTo>
                <a:lnTo>
                  <a:pt x="2139803" y="329992"/>
                </a:lnTo>
                <a:lnTo>
                  <a:pt x="2136385" y="336313"/>
                </a:lnTo>
                <a:lnTo>
                  <a:pt x="2132475" y="343118"/>
                </a:lnTo>
                <a:lnTo>
                  <a:pt x="2127589" y="349924"/>
                </a:lnTo>
                <a:lnTo>
                  <a:pt x="2122216" y="356730"/>
                </a:lnTo>
                <a:lnTo>
                  <a:pt x="2119775" y="355758"/>
                </a:lnTo>
                <a:lnTo>
                  <a:pt x="2118797" y="354300"/>
                </a:lnTo>
                <a:lnTo>
                  <a:pt x="2118797" y="352840"/>
                </a:lnTo>
                <a:lnTo>
                  <a:pt x="2118797" y="350896"/>
                </a:lnTo>
                <a:lnTo>
                  <a:pt x="2119775" y="348951"/>
                </a:lnTo>
                <a:lnTo>
                  <a:pt x="2120750" y="347007"/>
                </a:lnTo>
                <a:lnTo>
                  <a:pt x="2124171" y="341660"/>
                </a:lnTo>
                <a:lnTo>
                  <a:pt x="2121239" y="340687"/>
                </a:lnTo>
                <a:lnTo>
                  <a:pt x="2117820" y="340687"/>
                </a:lnTo>
                <a:lnTo>
                  <a:pt x="2115376" y="340687"/>
                </a:lnTo>
                <a:lnTo>
                  <a:pt x="2111958" y="341660"/>
                </a:lnTo>
                <a:lnTo>
                  <a:pt x="2108538" y="343118"/>
                </a:lnTo>
                <a:lnTo>
                  <a:pt x="2105120" y="344576"/>
                </a:lnTo>
                <a:lnTo>
                  <a:pt x="2098280" y="348465"/>
                </a:lnTo>
                <a:lnTo>
                  <a:pt x="2083625" y="358674"/>
                </a:lnTo>
                <a:lnTo>
                  <a:pt x="2077271" y="363536"/>
                </a:lnTo>
                <a:lnTo>
                  <a:pt x="2070433" y="366939"/>
                </a:lnTo>
                <a:lnTo>
                  <a:pt x="2070921" y="358674"/>
                </a:lnTo>
                <a:lnTo>
                  <a:pt x="2071411" y="355272"/>
                </a:lnTo>
                <a:lnTo>
                  <a:pt x="2072386" y="351869"/>
                </a:lnTo>
                <a:lnTo>
                  <a:pt x="2073853" y="348951"/>
                </a:lnTo>
                <a:lnTo>
                  <a:pt x="2075317" y="347007"/>
                </a:lnTo>
                <a:lnTo>
                  <a:pt x="2077271" y="344576"/>
                </a:lnTo>
                <a:lnTo>
                  <a:pt x="2078739" y="343118"/>
                </a:lnTo>
                <a:lnTo>
                  <a:pt x="2082647" y="340202"/>
                </a:lnTo>
                <a:lnTo>
                  <a:pt x="2087531" y="337771"/>
                </a:lnTo>
                <a:lnTo>
                  <a:pt x="2092906" y="336798"/>
                </a:lnTo>
                <a:lnTo>
                  <a:pt x="2098280" y="335826"/>
                </a:lnTo>
                <a:lnTo>
                  <a:pt x="2110004" y="332909"/>
                </a:lnTo>
                <a:lnTo>
                  <a:pt x="2116354" y="331450"/>
                </a:lnTo>
                <a:lnTo>
                  <a:pt x="2122704" y="329019"/>
                </a:lnTo>
                <a:lnTo>
                  <a:pt x="2128079" y="325617"/>
                </a:lnTo>
                <a:lnTo>
                  <a:pt x="2134429" y="321241"/>
                </a:lnTo>
                <a:lnTo>
                  <a:pt x="2136385" y="318325"/>
                </a:lnTo>
                <a:lnTo>
                  <a:pt x="2139316" y="314921"/>
                </a:lnTo>
                <a:lnTo>
                  <a:pt x="2141757" y="311519"/>
                </a:lnTo>
                <a:close/>
                <a:moveTo>
                  <a:pt x="2896183" y="0"/>
                </a:moveTo>
                <a:lnTo>
                  <a:pt x="5372098" y="0"/>
                </a:lnTo>
                <a:lnTo>
                  <a:pt x="5372098" y="2766968"/>
                </a:lnTo>
                <a:lnTo>
                  <a:pt x="5370667" y="2771982"/>
                </a:lnTo>
                <a:lnTo>
                  <a:pt x="5369670" y="2779955"/>
                </a:lnTo>
                <a:lnTo>
                  <a:pt x="5369670" y="2790422"/>
                </a:lnTo>
                <a:lnTo>
                  <a:pt x="5370667" y="2802379"/>
                </a:lnTo>
                <a:lnTo>
                  <a:pt x="5372098" y="2802236"/>
                </a:lnTo>
                <a:lnTo>
                  <a:pt x="5372098" y="4017836"/>
                </a:lnTo>
                <a:lnTo>
                  <a:pt x="5370167" y="4019767"/>
                </a:lnTo>
                <a:lnTo>
                  <a:pt x="5365683" y="4027740"/>
                </a:lnTo>
                <a:lnTo>
                  <a:pt x="5360201" y="4036211"/>
                </a:lnTo>
                <a:lnTo>
                  <a:pt x="5349738" y="4052656"/>
                </a:lnTo>
                <a:lnTo>
                  <a:pt x="5345253" y="4060131"/>
                </a:lnTo>
                <a:lnTo>
                  <a:pt x="5342263" y="4067108"/>
                </a:lnTo>
                <a:lnTo>
                  <a:pt x="5341266" y="4070595"/>
                </a:lnTo>
                <a:lnTo>
                  <a:pt x="5341266" y="4073586"/>
                </a:lnTo>
                <a:lnTo>
                  <a:pt x="5341266" y="4076576"/>
                </a:lnTo>
                <a:lnTo>
                  <a:pt x="5341765" y="4078569"/>
                </a:lnTo>
                <a:lnTo>
                  <a:pt x="5343259" y="4078569"/>
                </a:lnTo>
                <a:lnTo>
                  <a:pt x="5344755" y="4078569"/>
                </a:lnTo>
                <a:lnTo>
                  <a:pt x="5345751" y="4077573"/>
                </a:lnTo>
                <a:lnTo>
                  <a:pt x="5346748" y="4076576"/>
                </a:lnTo>
                <a:lnTo>
                  <a:pt x="5347745" y="4074084"/>
                </a:lnTo>
                <a:lnTo>
                  <a:pt x="5347745" y="4073586"/>
                </a:lnTo>
                <a:lnTo>
                  <a:pt x="5347245" y="4073087"/>
                </a:lnTo>
                <a:lnTo>
                  <a:pt x="5352727" y="4069101"/>
                </a:lnTo>
                <a:lnTo>
                  <a:pt x="5354222" y="4067605"/>
                </a:lnTo>
                <a:lnTo>
                  <a:pt x="5355219" y="4067605"/>
                </a:lnTo>
                <a:lnTo>
                  <a:pt x="5356215" y="4068104"/>
                </a:lnTo>
                <a:lnTo>
                  <a:pt x="5356714" y="4069598"/>
                </a:lnTo>
                <a:lnTo>
                  <a:pt x="5356215" y="4072590"/>
                </a:lnTo>
                <a:lnTo>
                  <a:pt x="5355219" y="4076576"/>
                </a:lnTo>
                <a:lnTo>
                  <a:pt x="5356215" y="4079566"/>
                </a:lnTo>
                <a:lnTo>
                  <a:pt x="5356714" y="4081060"/>
                </a:lnTo>
                <a:lnTo>
                  <a:pt x="5357211" y="4081559"/>
                </a:lnTo>
                <a:lnTo>
                  <a:pt x="5358707" y="4082057"/>
                </a:lnTo>
                <a:lnTo>
                  <a:pt x="5361198" y="4081559"/>
                </a:lnTo>
                <a:lnTo>
                  <a:pt x="5362195" y="4082556"/>
                </a:lnTo>
                <a:lnTo>
                  <a:pt x="5362693" y="4082556"/>
                </a:lnTo>
                <a:lnTo>
                  <a:pt x="5364188" y="4082057"/>
                </a:lnTo>
                <a:lnTo>
                  <a:pt x="5365185" y="4081060"/>
                </a:lnTo>
                <a:lnTo>
                  <a:pt x="5368174" y="4078070"/>
                </a:lnTo>
                <a:lnTo>
                  <a:pt x="5370167" y="4074583"/>
                </a:lnTo>
                <a:lnTo>
                  <a:pt x="5372098" y="4071107"/>
                </a:lnTo>
                <a:lnTo>
                  <a:pt x="5372098" y="4844059"/>
                </a:lnTo>
                <a:lnTo>
                  <a:pt x="5370167" y="4845990"/>
                </a:lnTo>
                <a:lnTo>
                  <a:pt x="5366181" y="4850474"/>
                </a:lnTo>
                <a:lnTo>
                  <a:pt x="5367677" y="4853963"/>
                </a:lnTo>
                <a:lnTo>
                  <a:pt x="5369171" y="4856953"/>
                </a:lnTo>
                <a:lnTo>
                  <a:pt x="5370667" y="4859445"/>
                </a:lnTo>
                <a:lnTo>
                  <a:pt x="5372098" y="4860877"/>
                </a:lnTo>
                <a:lnTo>
                  <a:pt x="5372098" y="4879813"/>
                </a:lnTo>
                <a:lnTo>
                  <a:pt x="5369670" y="4877384"/>
                </a:lnTo>
                <a:lnTo>
                  <a:pt x="5365185" y="4871903"/>
                </a:lnTo>
                <a:lnTo>
                  <a:pt x="5362195" y="4868914"/>
                </a:lnTo>
                <a:lnTo>
                  <a:pt x="5359205" y="4866421"/>
                </a:lnTo>
                <a:lnTo>
                  <a:pt x="5356215" y="4864428"/>
                </a:lnTo>
                <a:lnTo>
                  <a:pt x="5351731" y="4862933"/>
                </a:lnTo>
                <a:lnTo>
                  <a:pt x="5349738" y="4868914"/>
                </a:lnTo>
                <a:lnTo>
                  <a:pt x="5347745" y="4873398"/>
                </a:lnTo>
                <a:lnTo>
                  <a:pt x="5347745" y="4876886"/>
                </a:lnTo>
                <a:lnTo>
                  <a:pt x="5348741" y="4877883"/>
                </a:lnTo>
                <a:lnTo>
                  <a:pt x="5349239" y="4879377"/>
                </a:lnTo>
                <a:lnTo>
                  <a:pt x="5347745" y="4881869"/>
                </a:lnTo>
                <a:lnTo>
                  <a:pt x="5347245" y="4883365"/>
                </a:lnTo>
                <a:lnTo>
                  <a:pt x="5346249" y="4883365"/>
                </a:lnTo>
                <a:lnTo>
                  <a:pt x="5345751" y="4881869"/>
                </a:lnTo>
                <a:lnTo>
                  <a:pt x="5345253" y="4875890"/>
                </a:lnTo>
                <a:lnTo>
                  <a:pt x="5344755" y="4866920"/>
                </a:lnTo>
                <a:lnTo>
                  <a:pt x="5343259" y="4846987"/>
                </a:lnTo>
                <a:lnTo>
                  <a:pt x="5342263" y="4838515"/>
                </a:lnTo>
                <a:lnTo>
                  <a:pt x="5341765" y="4835525"/>
                </a:lnTo>
                <a:lnTo>
                  <a:pt x="5341266" y="4833532"/>
                </a:lnTo>
                <a:lnTo>
                  <a:pt x="5337279" y="4835525"/>
                </a:lnTo>
                <a:lnTo>
                  <a:pt x="5333293" y="4839014"/>
                </a:lnTo>
                <a:lnTo>
                  <a:pt x="5329806" y="4842501"/>
                </a:lnTo>
                <a:lnTo>
                  <a:pt x="5326816" y="4846488"/>
                </a:lnTo>
                <a:lnTo>
                  <a:pt x="5320337" y="4854960"/>
                </a:lnTo>
                <a:lnTo>
                  <a:pt x="5314857" y="4862933"/>
                </a:lnTo>
                <a:lnTo>
                  <a:pt x="5309375" y="4870408"/>
                </a:lnTo>
                <a:lnTo>
                  <a:pt x="5306884" y="4873897"/>
                </a:lnTo>
                <a:lnTo>
                  <a:pt x="5304392" y="4876387"/>
                </a:lnTo>
                <a:lnTo>
                  <a:pt x="5301402" y="4877883"/>
                </a:lnTo>
                <a:lnTo>
                  <a:pt x="5298911" y="4878381"/>
                </a:lnTo>
                <a:lnTo>
                  <a:pt x="5296419" y="4878381"/>
                </a:lnTo>
                <a:lnTo>
                  <a:pt x="5293429" y="4877384"/>
                </a:lnTo>
                <a:lnTo>
                  <a:pt x="5292932" y="4884362"/>
                </a:lnTo>
                <a:lnTo>
                  <a:pt x="5292932" y="4890839"/>
                </a:lnTo>
                <a:lnTo>
                  <a:pt x="5293429" y="4896820"/>
                </a:lnTo>
                <a:lnTo>
                  <a:pt x="5294925" y="4902800"/>
                </a:lnTo>
                <a:lnTo>
                  <a:pt x="5296918" y="4907783"/>
                </a:lnTo>
                <a:lnTo>
                  <a:pt x="5299908" y="4911769"/>
                </a:lnTo>
                <a:lnTo>
                  <a:pt x="5301402" y="4913762"/>
                </a:lnTo>
                <a:lnTo>
                  <a:pt x="5303895" y="4915258"/>
                </a:lnTo>
                <a:lnTo>
                  <a:pt x="5306385" y="4916254"/>
                </a:lnTo>
                <a:lnTo>
                  <a:pt x="5308877" y="4917749"/>
                </a:lnTo>
                <a:lnTo>
                  <a:pt x="5306385" y="4920738"/>
                </a:lnTo>
                <a:lnTo>
                  <a:pt x="5303895" y="4922732"/>
                </a:lnTo>
                <a:lnTo>
                  <a:pt x="5301402" y="4923728"/>
                </a:lnTo>
                <a:lnTo>
                  <a:pt x="5299908" y="4924227"/>
                </a:lnTo>
                <a:lnTo>
                  <a:pt x="5297915" y="4923728"/>
                </a:lnTo>
                <a:lnTo>
                  <a:pt x="5296918" y="4922732"/>
                </a:lnTo>
                <a:lnTo>
                  <a:pt x="5294925" y="4919244"/>
                </a:lnTo>
                <a:lnTo>
                  <a:pt x="5292433" y="4915258"/>
                </a:lnTo>
                <a:lnTo>
                  <a:pt x="5289443" y="4911271"/>
                </a:lnTo>
                <a:lnTo>
                  <a:pt x="5288447" y="4909277"/>
                </a:lnTo>
                <a:lnTo>
                  <a:pt x="5286453" y="4908280"/>
                </a:lnTo>
                <a:lnTo>
                  <a:pt x="5284460" y="4907783"/>
                </a:lnTo>
                <a:lnTo>
                  <a:pt x="5282467" y="4908280"/>
                </a:lnTo>
                <a:lnTo>
                  <a:pt x="5277484" y="4912268"/>
                </a:lnTo>
                <a:lnTo>
                  <a:pt x="5273000" y="4917749"/>
                </a:lnTo>
                <a:lnTo>
                  <a:pt x="5263531" y="4929210"/>
                </a:lnTo>
                <a:lnTo>
                  <a:pt x="5259047" y="4934692"/>
                </a:lnTo>
                <a:lnTo>
                  <a:pt x="5254065" y="4939675"/>
                </a:lnTo>
                <a:lnTo>
                  <a:pt x="5249579" y="4943662"/>
                </a:lnTo>
                <a:lnTo>
                  <a:pt x="5244099" y="4946651"/>
                </a:lnTo>
                <a:lnTo>
                  <a:pt x="5243599" y="4951137"/>
                </a:lnTo>
                <a:lnTo>
                  <a:pt x="5243102" y="4954626"/>
                </a:lnTo>
                <a:lnTo>
                  <a:pt x="5243102" y="4958113"/>
                </a:lnTo>
                <a:lnTo>
                  <a:pt x="5241606" y="4962599"/>
                </a:lnTo>
                <a:lnTo>
                  <a:pt x="5250575" y="4960106"/>
                </a:lnTo>
                <a:lnTo>
                  <a:pt x="5263531" y="4956619"/>
                </a:lnTo>
                <a:lnTo>
                  <a:pt x="5291935" y="4949144"/>
                </a:lnTo>
                <a:lnTo>
                  <a:pt x="5312864" y="4944658"/>
                </a:lnTo>
                <a:lnTo>
                  <a:pt x="5316850" y="4943662"/>
                </a:lnTo>
                <a:lnTo>
                  <a:pt x="5316351" y="4944658"/>
                </a:lnTo>
                <a:lnTo>
                  <a:pt x="5314358" y="4945157"/>
                </a:lnTo>
                <a:lnTo>
                  <a:pt x="5311867" y="4949144"/>
                </a:lnTo>
                <a:lnTo>
                  <a:pt x="5310871" y="4952631"/>
                </a:lnTo>
                <a:lnTo>
                  <a:pt x="5310371" y="4955123"/>
                </a:lnTo>
                <a:lnTo>
                  <a:pt x="5310371" y="4958113"/>
                </a:lnTo>
                <a:lnTo>
                  <a:pt x="5309375" y="4963096"/>
                </a:lnTo>
                <a:lnTo>
                  <a:pt x="5308877" y="4966086"/>
                </a:lnTo>
                <a:lnTo>
                  <a:pt x="5307881" y="4969077"/>
                </a:lnTo>
                <a:lnTo>
                  <a:pt x="5310371" y="4969575"/>
                </a:lnTo>
                <a:lnTo>
                  <a:pt x="5312864" y="4969575"/>
                </a:lnTo>
                <a:lnTo>
                  <a:pt x="5318345" y="4968079"/>
                </a:lnTo>
                <a:lnTo>
                  <a:pt x="5323327" y="4966086"/>
                </a:lnTo>
                <a:lnTo>
                  <a:pt x="5328310" y="4964093"/>
                </a:lnTo>
                <a:lnTo>
                  <a:pt x="5333793" y="4961602"/>
                </a:lnTo>
                <a:lnTo>
                  <a:pt x="5335785" y="4961103"/>
                </a:lnTo>
                <a:lnTo>
                  <a:pt x="5338775" y="4961103"/>
                </a:lnTo>
                <a:lnTo>
                  <a:pt x="5341266" y="4961103"/>
                </a:lnTo>
                <a:lnTo>
                  <a:pt x="5343759" y="4961602"/>
                </a:lnTo>
                <a:lnTo>
                  <a:pt x="5346249" y="4962599"/>
                </a:lnTo>
                <a:lnTo>
                  <a:pt x="5349239" y="4965089"/>
                </a:lnTo>
                <a:lnTo>
                  <a:pt x="5346249" y="4972565"/>
                </a:lnTo>
                <a:lnTo>
                  <a:pt x="5343259" y="4978047"/>
                </a:lnTo>
                <a:lnTo>
                  <a:pt x="5340269" y="4983030"/>
                </a:lnTo>
                <a:lnTo>
                  <a:pt x="5337779" y="4987016"/>
                </a:lnTo>
                <a:lnTo>
                  <a:pt x="5334290" y="4991002"/>
                </a:lnTo>
                <a:lnTo>
                  <a:pt x="5331300" y="4995488"/>
                </a:lnTo>
                <a:lnTo>
                  <a:pt x="5328310" y="5000970"/>
                </a:lnTo>
                <a:lnTo>
                  <a:pt x="5325819" y="5008943"/>
                </a:lnTo>
                <a:lnTo>
                  <a:pt x="5326816" y="5010437"/>
                </a:lnTo>
                <a:lnTo>
                  <a:pt x="5327813" y="5010437"/>
                </a:lnTo>
                <a:lnTo>
                  <a:pt x="5329806" y="5010437"/>
                </a:lnTo>
                <a:lnTo>
                  <a:pt x="5330803" y="5009939"/>
                </a:lnTo>
                <a:lnTo>
                  <a:pt x="5333293" y="5007946"/>
                </a:lnTo>
                <a:lnTo>
                  <a:pt x="5335287" y="5004956"/>
                </a:lnTo>
                <a:lnTo>
                  <a:pt x="5336283" y="5002464"/>
                </a:lnTo>
                <a:lnTo>
                  <a:pt x="5337779" y="4999474"/>
                </a:lnTo>
                <a:lnTo>
                  <a:pt x="5337779" y="4996484"/>
                </a:lnTo>
                <a:lnTo>
                  <a:pt x="5337279" y="4995488"/>
                </a:lnTo>
                <a:lnTo>
                  <a:pt x="5335785" y="4994989"/>
                </a:lnTo>
                <a:lnTo>
                  <a:pt x="5338775" y="4994989"/>
                </a:lnTo>
                <a:lnTo>
                  <a:pt x="5341266" y="4994989"/>
                </a:lnTo>
                <a:lnTo>
                  <a:pt x="5343759" y="4995985"/>
                </a:lnTo>
                <a:lnTo>
                  <a:pt x="5346249" y="4997481"/>
                </a:lnTo>
                <a:lnTo>
                  <a:pt x="5351731" y="5001467"/>
                </a:lnTo>
                <a:lnTo>
                  <a:pt x="5357711" y="5006450"/>
                </a:lnTo>
                <a:lnTo>
                  <a:pt x="5364188" y="5010437"/>
                </a:lnTo>
                <a:lnTo>
                  <a:pt x="5366680" y="5011933"/>
                </a:lnTo>
                <a:lnTo>
                  <a:pt x="5370167" y="5012929"/>
                </a:lnTo>
                <a:lnTo>
                  <a:pt x="5372098" y="5012929"/>
                </a:lnTo>
                <a:lnTo>
                  <a:pt x="5372098" y="5935631"/>
                </a:lnTo>
                <a:lnTo>
                  <a:pt x="5370167" y="5939815"/>
                </a:lnTo>
                <a:lnTo>
                  <a:pt x="5368174" y="5945795"/>
                </a:lnTo>
                <a:lnTo>
                  <a:pt x="5367677" y="5952274"/>
                </a:lnTo>
                <a:lnTo>
                  <a:pt x="5367677" y="5958751"/>
                </a:lnTo>
                <a:lnTo>
                  <a:pt x="5368174" y="5964233"/>
                </a:lnTo>
                <a:lnTo>
                  <a:pt x="5369171" y="5970212"/>
                </a:lnTo>
                <a:lnTo>
                  <a:pt x="5371663" y="5975195"/>
                </a:lnTo>
                <a:lnTo>
                  <a:pt x="5372098" y="5976153"/>
                </a:lnTo>
                <a:lnTo>
                  <a:pt x="5372098" y="6857999"/>
                </a:lnTo>
                <a:lnTo>
                  <a:pt x="3393229" y="6857999"/>
                </a:lnTo>
                <a:lnTo>
                  <a:pt x="3392917" y="6856235"/>
                </a:lnTo>
                <a:lnTo>
                  <a:pt x="3390924" y="6847265"/>
                </a:lnTo>
                <a:lnTo>
                  <a:pt x="3389430" y="6829325"/>
                </a:lnTo>
                <a:lnTo>
                  <a:pt x="3387934" y="6820356"/>
                </a:lnTo>
                <a:lnTo>
                  <a:pt x="3386440" y="6810887"/>
                </a:lnTo>
                <a:lnTo>
                  <a:pt x="3383450" y="6802415"/>
                </a:lnTo>
                <a:lnTo>
                  <a:pt x="3381955" y="6797931"/>
                </a:lnTo>
                <a:lnTo>
                  <a:pt x="3379464" y="6793945"/>
                </a:lnTo>
                <a:lnTo>
                  <a:pt x="3361026" y="6790955"/>
                </a:lnTo>
                <a:lnTo>
                  <a:pt x="3343587" y="6789460"/>
                </a:lnTo>
                <a:lnTo>
                  <a:pt x="3325648" y="6788463"/>
                </a:lnTo>
                <a:lnTo>
                  <a:pt x="3317176" y="6788463"/>
                </a:lnTo>
                <a:lnTo>
                  <a:pt x="3308705" y="6788960"/>
                </a:lnTo>
                <a:lnTo>
                  <a:pt x="3299736" y="6789460"/>
                </a:lnTo>
                <a:lnTo>
                  <a:pt x="3291264" y="6790456"/>
                </a:lnTo>
                <a:lnTo>
                  <a:pt x="3283291" y="6792449"/>
                </a:lnTo>
                <a:lnTo>
                  <a:pt x="3275319" y="6794443"/>
                </a:lnTo>
                <a:lnTo>
                  <a:pt x="3267346" y="6797432"/>
                </a:lnTo>
                <a:lnTo>
                  <a:pt x="3259373" y="6800921"/>
                </a:lnTo>
                <a:lnTo>
                  <a:pt x="3251899" y="6804908"/>
                </a:lnTo>
                <a:lnTo>
                  <a:pt x="3244424" y="6809393"/>
                </a:lnTo>
                <a:lnTo>
                  <a:pt x="3241933" y="6806901"/>
                </a:lnTo>
                <a:lnTo>
                  <a:pt x="3240937" y="6804908"/>
                </a:lnTo>
                <a:lnTo>
                  <a:pt x="3239940" y="6802415"/>
                </a:lnTo>
                <a:lnTo>
                  <a:pt x="3239940" y="6800422"/>
                </a:lnTo>
                <a:lnTo>
                  <a:pt x="3240438" y="6797432"/>
                </a:lnTo>
                <a:lnTo>
                  <a:pt x="3240937" y="6794942"/>
                </a:lnTo>
                <a:lnTo>
                  <a:pt x="3243427" y="6789957"/>
                </a:lnTo>
                <a:lnTo>
                  <a:pt x="3245421" y="6784974"/>
                </a:lnTo>
                <a:lnTo>
                  <a:pt x="3247913" y="6779991"/>
                </a:lnTo>
                <a:lnTo>
                  <a:pt x="3248411" y="6777500"/>
                </a:lnTo>
                <a:lnTo>
                  <a:pt x="3248411" y="6775008"/>
                </a:lnTo>
                <a:lnTo>
                  <a:pt x="3247913" y="6773015"/>
                </a:lnTo>
                <a:lnTo>
                  <a:pt x="3246417" y="6770025"/>
                </a:lnTo>
                <a:lnTo>
                  <a:pt x="3240937" y="6764543"/>
                </a:lnTo>
                <a:lnTo>
                  <a:pt x="3234957" y="6760557"/>
                </a:lnTo>
                <a:lnTo>
                  <a:pt x="3229475" y="6756570"/>
                </a:lnTo>
                <a:lnTo>
                  <a:pt x="3224492" y="6753081"/>
                </a:lnTo>
                <a:lnTo>
                  <a:pt x="3219012" y="6750591"/>
                </a:lnTo>
                <a:lnTo>
                  <a:pt x="3214029" y="6748098"/>
                </a:lnTo>
                <a:lnTo>
                  <a:pt x="3209046" y="6746604"/>
                </a:lnTo>
                <a:lnTo>
                  <a:pt x="3204064" y="6745109"/>
                </a:lnTo>
                <a:lnTo>
                  <a:pt x="3194594" y="6743613"/>
                </a:lnTo>
                <a:lnTo>
                  <a:pt x="3185131" y="6743115"/>
                </a:lnTo>
                <a:lnTo>
                  <a:pt x="3176657" y="6743613"/>
                </a:lnTo>
                <a:lnTo>
                  <a:pt x="3168188" y="6744610"/>
                </a:lnTo>
                <a:lnTo>
                  <a:pt x="3150249" y="6747102"/>
                </a:lnTo>
                <a:lnTo>
                  <a:pt x="3141776" y="6748098"/>
                </a:lnTo>
                <a:lnTo>
                  <a:pt x="3132808" y="6748098"/>
                </a:lnTo>
                <a:lnTo>
                  <a:pt x="3123338" y="6747102"/>
                </a:lnTo>
                <a:lnTo>
                  <a:pt x="3118856" y="6746604"/>
                </a:lnTo>
                <a:lnTo>
                  <a:pt x="3113875" y="6745109"/>
                </a:lnTo>
                <a:lnTo>
                  <a:pt x="3109386" y="6743613"/>
                </a:lnTo>
                <a:lnTo>
                  <a:pt x="3103905" y="6741122"/>
                </a:lnTo>
                <a:lnTo>
                  <a:pt x="3098923" y="6738630"/>
                </a:lnTo>
                <a:lnTo>
                  <a:pt x="3092946" y="6735640"/>
                </a:lnTo>
                <a:lnTo>
                  <a:pt x="3092447" y="6737136"/>
                </a:lnTo>
                <a:lnTo>
                  <a:pt x="3092447" y="6739129"/>
                </a:lnTo>
                <a:lnTo>
                  <a:pt x="3092447" y="6740623"/>
                </a:lnTo>
                <a:lnTo>
                  <a:pt x="3092946" y="6741620"/>
                </a:lnTo>
                <a:lnTo>
                  <a:pt x="3095440" y="6745109"/>
                </a:lnTo>
                <a:lnTo>
                  <a:pt x="3098427" y="6748597"/>
                </a:lnTo>
                <a:lnTo>
                  <a:pt x="3105899" y="6755075"/>
                </a:lnTo>
                <a:lnTo>
                  <a:pt x="3113375" y="6761553"/>
                </a:lnTo>
                <a:lnTo>
                  <a:pt x="3103905" y="6762052"/>
                </a:lnTo>
                <a:lnTo>
                  <a:pt x="3095440" y="6762550"/>
                </a:lnTo>
                <a:lnTo>
                  <a:pt x="3086466" y="6763546"/>
                </a:lnTo>
                <a:lnTo>
                  <a:pt x="3076997" y="6764543"/>
                </a:lnTo>
                <a:lnTo>
                  <a:pt x="3068529" y="6766536"/>
                </a:lnTo>
                <a:lnTo>
                  <a:pt x="3060053" y="6768529"/>
                </a:lnTo>
                <a:lnTo>
                  <a:pt x="3051086" y="6771519"/>
                </a:lnTo>
                <a:lnTo>
                  <a:pt x="3044109" y="6775008"/>
                </a:lnTo>
                <a:lnTo>
                  <a:pt x="3036636" y="6778497"/>
                </a:lnTo>
                <a:lnTo>
                  <a:pt x="3029660" y="6782483"/>
                </a:lnTo>
                <a:lnTo>
                  <a:pt x="3023679" y="6786967"/>
                </a:lnTo>
                <a:lnTo>
                  <a:pt x="3018700" y="6791453"/>
                </a:lnTo>
                <a:lnTo>
                  <a:pt x="3014711" y="6797432"/>
                </a:lnTo>
                <a:lnTo>
                  <a:pt x="3011222" y="6802914"/>
                </a:lnTo>
                <a:lnTo>
                  <a:pt x="3008733" y="6809393"/>
                </a:lnTo>
                <a:lnTo>
                  <a:pt x="3008231" y="6815870"/>
                </a:lnTo>
                <a:lnTo>
                  <a:pt x="3004748" y="6812880"/>
                </a:lnTo>
                <a:lnTo>
                  <a:pt x="3001755" y="6809891"/>
                </a:lnTo>
                <a:lnTo>
                  <a:pt x="2999263" y="6806901"/>
                </a:lnTo>
                <a:lnTo>
                  <a:pt x="2997269" y="6804409"/>
                </a:lnTo>
                <a:lnTo>
                  <a:pt x="2996276" y="6801419"/>
                </a:lnTo>
                <a:lnTo>
                  <a:pt x="2995278" y="6798429"/>
                </a:lnTo>
                <a:lnTo>
                  <a:pt x="2994779" y="6795439"/>
                </a:lnTo>
                <a:lnTo>
                  <a:pt x="2994779" y="6792948"/>
                </a:lnTo>
                <a:lnTo>
                  <a:pt x="2995774" y="6786967"/>
                </a:lnTo>
                <a:lnTo>
                  <a:pt x="2997269" y="6781487"/>
                </a:lnTo>
                <a:lnTo>
                  <a:pt x="3000259" y="6775506"/>
                </a:lnTo>
                <a:lnTo>
                  <a:pt x="3003252" y="6770025"/>
                </a:lnTo>
                <a:lnTo>
                  <a:pt x="3006239" y="6763546"/>
                </a:lnTo>
                <a:lnTo>
                  <a:pt x="3008733" y="6758064"/>
                </a:lnTo>
                <a:lnTo>
                  <a:pt x="3010724" y="6752085"/>
                </a:lnTo>
                <a:lnTo>
                  <a:pt x="3011724" y="6746604"/>
                </a:lnTo>
                <a:lnTo>
                  <a:pt x="3011724" y="6743613"/>
                </a:lnTo>
                <a:lnTo>
                  <a:pt x="3011222" y="6740623"/>
                </a:lnTo>
                <a:lnTo>
                  <a:pt x="3010228" y="6737633"/>
                </a:lnTo>
                <a:lnTo>
                  <a:pt x="3008733" y="6735143"/>
                </a:lnTo>
                <a:lnTo>
                  <a:pt x="3007235" y="6732153"/>
                </a:lnTo>
                <a:lnTo>
                  <a:pt x="3004748" y="6729161"/>
                </a:lnTo>
                <a:lnTo>
                  <a:pt x="3001755" y="6726172"/>
                </a:lnTo>
                <a:lnTo>
                  <a:pt x="2998267" y="6723681"/>
                </a:lnTo>
                <a:lnTo>
                  <a:pt x="2999763" y="6722185"/>
                </a:lnTo>
                <a:lnTo>
                  <a:pt x="3001755" y="6721688"/>
                </a:lnTo>
                <a:lnTo>
                  <a:pt x="3003751" y="6721688"/>
                </a:lnTo>
                <a:lnTo>
                  <a:pt x="3005743" y="6722185"/>
                </a:lnTo>
                <a:lnTo>
                  <a:pt x="3010228" y="6724678"/>
                </a:lnTo>
                <a:lnTo>
                  <a:pt x="3015207" y="6727667"/>
                </a:lnTo>
                <a:lnTo>
                  <a:pt x="3025677" y="6735640"/>
                </a:lnTo>
                <a:lnTo>
                  <a:pt x="3030655" y="6739627"/>
                </a:lnTo>
                <a:lnTo>
                  <a:pt x="3035639" y="6743115"/>
                </a:lnTo>
                <a:lnTo>
                  <a:pt x="3039127" y="6739129"/>
                </a:lnTo>
                <a:lnTo>
                  <a:pt x="3042615" y="6735640"/>
                </a:lnTo>
                <a:lnTo>
                  <a:pt x="3045605" y="6731654"/>
                </a:lnTo>
                <a:lnTo>
                  <a:pt x="3048096" y="6728165"/>
                </a:lnTo>
                <a:lnTo>
                  <a:pt x="3049093" y="6724678"/>
                </a:lnTo>
                <a:lnTo>
                  <a:pt x="3050590" y="6720691"/>
                </a:lnTo>
                <a:lnTo>
                  <a:pt x="3051086" y="6717202"/>
                </a:lnTo>
                <a:lnTo>
                  <a:pt x="3051086" y="6713216"/>
                </a:lnTo>
                <a:lnTo>
                  <a:pt x="3051086" y="6709727"/>
                </a:lnTo>
                <a:lnTo>
                  <a:pt x="3050590" y="6705741"/>
                </a:lnTo>
                <a:lnTo>
                  <a:pt x="3048598" y="6698764"/>
                </a:lnTo>
                <a:lnTo>
                  <a:pt x="3045605" y="6691289"/>
                </a:lnTo>
                <a:lnTo>
                  <a:pt x="3041120" y="6683814"/>
                </a:lnTo>
                <a:lnTo>
                  <a:pt x="3042615" y="6682817"/>
                </a:lnTo>
                <a:lnTo>
                  <a:pt x="3044610" y="6682320"/>
                </a:lnTo>
                <a:lnTo>
                  <a:pt x="3046602" y="6682320"/>
                </a:lnTo>
                <a:lnTo>
                  <a:pt x="3048598" y="6682817"/>
                </a:lnTo>
                <a:lnTo>
                  <a:pt x="3053081" y="6684811"/>
                </a:lnTo>
                <a:lnTo>
                  <a:pt x="3058062" y="6687802"/>
                </a:lnTo>
                <a:lnTo>
                  <a:pt x="3068529" y="6695276"/>
                </a:lnTo>
                <a:lnTo>
                  <a:pt x="3073510" y="6699262"/>
                </a:lnTo>
                <a:lnTo>
                  <a:pt x="3078993" y="6702751"/>
                </a:lnTo>
                <a:lnTo>
                  <a:pt x="3078495" y="6693282"/>
                </a:lnTo>
                <a:lnTo>
                  <a:pt x="3077496" y="6685310"/>
                </a:lnTo>
                <a:lnTo>
                  <a:pt x="3076004" y="6673848"/>
                </a:lnTo>
                <a:lnTo>
                  <a:pt x="3075004" y="6667369"/>
                </a:lnTo>
                <a:lnTo>
                  <a:pt x="3075004" y="6665875"/>
                </a:lnTo>
                <a:lnTo>
                  <a:pt x="3075501" y="6664379"/>
                </a:lnTo>
                <a:lnTo>
                  <a:pt x="3076500" y="6663383"/>
                </a:lnTo>
                <a:lnTo>
                  <a:pt x="3078495" y="6662386"/>
                </a:lnTo>
                <a:lnTo>
                  <a:pt x="3083973" y="6659396"/>
                </a:lnTo>
                <a:lnTo>
                  <a:pt x="3094442" y="6654413"/>
                </a:lnTo>
                <a:lnTo>
                  <a:pt x="3100915" y="6649431"/>
                </a:lnTo>
                <a:lnTo>
                  <a:pt x="3109888" y="6643948"/>
                </a:lnTo>
                <a:lnTo>
                  <a:pt x="3097927" y="6624514"/>
                </a:lnTo>
                <a:lnTo>
                  <a:pt x="3092447" y="6614548"/>
                </a:lnTo>
                <a:lnTo>
                  <a:pt x="3090951" y="6610063"/>
                </a:lnTo>
                <a:lnTo>
                  <a:pt x="3088957" y="6605080"/>
                </a:lnTo>
                <a:lnTo>
                  <a:pt x="3087961" y="6600594"/>
                </a:lnTo>
                <a:lnTo>
                  <a:pt x="3087961" y="6595112"/>
                </a:lnTo>
                <a:lnTo>
                  <a:pt x="3087961" y="6590129"/>
                </a:lnTo>
                <a:lnTo>
                  <a:pt x="3089953" y="6585645"/>
                </a:lnTo>
                <a:lnTo>
                  <a:pt x="3091948" y="6580163"/>
                </a:lnTo>
                <a:lnTo>
                  <a:pt x="3095440" y="6575678"/>
                </a:lnTo>
                <a:lnTo>
                  <a:pt x="3099919" y="6570695"/>
                </a:lnTo>
                <a:lnTo>
                  <a:pt x="3105899" y="6565712"/>
                </a:lnTo>
                <a:lnTo>
                  <a:pt x="3100418" y="6556742"/>
                </a:lnTo>
                <a:lnTo>
                  <a:pt x="3095440" y="6548270"/>
                </a:lnTo>
                <a:lnTo>
                  <a:pt x="3089953" y="6540795"/>
                </a:lnTo>
                <a:lnTo>
                  <a:pt x="3084473" y="6533819"/>
                </a:lnTo>
                <a:lnTo>
                  <a:pt x="3078495" y="6527340"/>
                </a:lnTo>
                <a:lnTo>
                  <a:pt x="3072513" y="6521361"/>
                </a:lnTo>
                <a:lnTo>
                  <a:pt x="3059561" y="6509400"/>
                </a:lnTo>
                <a:lnTo>
                  <a:pt x="3031157" y="6485979"/>
                </a:lnTo>
                <a:lnTo>
                  <a:pt x="3016206" y="6472027"/>
                </a:lnTo>
                <a:lnTo>
                  <a:pt x="3008231" y="6464052"/>
                </a:lnTo>
                <a:lnTo>
                  <a:pt x="3000259" y="6455582"/>
                </a:lnTo>
                <a:lnTo>
                  <a:pt x="2996772" y="6458073"/>
                </a:lnTo>
                <a:lnTo>
                  <a:pt x="2994278" y="6460565"/>
                </a:lnTo>
                <a:lnTo>
                  <a:pt x="2992287" y="6463056"/>
                </a:lnTo>
                <a:lnTo>
                  <a:pt x="2990795" y="6465049"/>
                </a:lnTo>
                <a:lnTo>
                  <a:pt x="2990293" y="6467541"/>
                </a:lnTo>
                <a:lnTo>
                  <a:pt x="2989298" y="6470033"/>
                </a:lnTo>
                <a:lnTo>
                  <a:pt x="2989298" y="6475016"/>
                </a:lnTo>
                <a:lnTo>
                  <a:pt x="2989298" y="6479500"/>
                </a:lnTo>
                <a:lnTo>
                  <a:pt x="2988301" y="6484982"/>
                </a:lnTo>
                <a:lnTo>
                  <a:pt x="2987806" y="6486976"/>
                </a:lnTo>
                <a:lnTo>
                  <a:pt x="2986806" y="6489468"/>
                </a:lnTo>
                <a:lnTo>
                  <a:pt x="2984813" y="6491461"/>
                </a:lnTo>
                <a:lnTo>
                  <a:pt x="2981821" y="6493952"/>
                </a:lnTo>
                <a:lnTo>
                  <a:pt x="2977837" y="6486478"/>
                </a:lnTo>
                <a:lnTo>
                  <a:pt x="2975347" y="6479500"/>
                </a:lnTo>
                <a:lnTo>
                  <a:pt x="2973850" y="6474020"/>
                </a:lnTo>
                <a:lnTo>
                  <a:pt x="2973354" y="6468040"/>
                </a:lnTo>
                <a:lnTo>
                  <a:pt x="2974349" y="6463555"/>
                </a:lnTo>
                <a:lnTo>
                  <a:pt x="2976341" y="6458572"/>
                </a:lnTo>
                <a:lnTo>
                  <a:pt x="2978835" y="6454585"/>
                </a:lnTo>
                <a:lnTo>
                  <a:pt x="2980826" y="6449601"/>
                </a:lnTo>
                <a:lnTo>
                  <a:pt x="2986806" y="6440631"/>
                </a:lnTo>
                <a:lnTo>
                  <a:pt x="2989298" y="6436146"/>
                </a:lnTo>
                <a:lnTo>
                  <a:pt x="2991789" y="6431163"/>
                </a:lnTo>
                <a:lnTo>
                  <a:pt x="2992787" y="6425184"/>
                </a:lnTo>
                <a:lnTo>
                  <a:pt x="2993286" y="6418705"/>
                </a:lnTo>
                <a:lnTo>
                  <a:pt x="2993286" y="6412228"/>
                </a:lnTo>
                <a:lnTo>
                  <a:pt x="2991789" y="6404254"/>
                </a:lnTo>
                <a:lnTo>
                  <a:pt x="2988797" y="6402260"/>
                </a:lnTo>
                <a:lnTo>
                  <a:pt x="2986806" y="6401264"/>
                </a:lnTo>
                <a:lnTo>
                  <a:pt x="2984315" y="6401264"/>
                </a:lnTo>
                <a:lnTo>
                  <a:pt x="2981821" y="6401763"/>
                </a:lnTo>
                <a:lnTo>
                  <a:pt x="2979830" y="6402759"/>
                </a:lnTo>
                <a:lnTo>
                  <a:pt x="2977339" y="6404254"/>
                </a:lnTo>
                <a:lnTo>
                  <a:pt x="2973354" y="6407243"/>
                </a:lnTo>
                <a:lnTo>
                  <a:pt x="2968869" y="6411231"/>
                </a:lnTo>
                <a:lnTo>
                  <a:pt x="2964882" y="6414719"/>
                </a:lnTo>
                <a:lnTo>
                  <a:pt x="2962389" y="6416214"/>
                </a:lnTo>
                <a:lnTo>
                  <a:pt x="2960394" y="6416712"/>
                </a:lnTo>
                <a:lnTo>
                  <a:pt x="2957906" y="6416712"/>
                </a:lnTo>
                <a:lnTo>
                  <a:pt x="2955915" y="6416214"/>
                </a:lnTo>
                <a:lnTo>
                  <a:pt x="2953417" y="6410235"/>
                </a:lnTo>
                <a:lnTo>
                  <a:pt x="2952921" y="6404753"/>
                </a:lnTo>
                <a:lnTo>
                  <a:pt x="2952921" y="6398773"/>
                </a:lnTo>
                <a:lnTo>
                  <a:pt x="2953918" y="6393291"/>
                </a:lnTo>
                <a:lnTo>
                  <a:pt x="2955915" y="6387311"/>
                </a:lnTo>
                <a:lnTo>
                  <a:pt x="2958401" y="6382328"/>
                </a:lnTo>
                <a:lnTo>
                  <a:pt x="2962389" y="6376347"/>
                </a:lnTo>
                <a:lnTo>
                  <a:pt x="2967872" y="6370867"/>
                </a:lnTo>
                <a:lnTo>
                  <a:pt x="2964882" y="6368874"/>
                </a:lnTo>
                <a:lnTo>
                  <a:pt x="2961893" y="6368374"/>
                </a:lnTo>
                <a:lnTo>
                  <a:pt x="2958901" y="6368374"/>
                </a:lnTo>
                <a:lnTo>
                  <a:pt x="2956409" y="6369870"/>
                </a:lnTo>
                <a:lnTo>
                  <a:pt x="2953918" y="6371364"/>
                </a:lnTo>
                <a:lnTo>
                  <a:pt x="2950930" y="6372860"/>
                </a:lnTo>
                <a:lnTo>
                  <a:pt x="2946441" y="6378340"/>
                </a:lnTo>
                <a:lnTo>
                  <a:pt x="2941959" y="6383325"/>
                </a:lnTo>
                <a:lnTo>
                  <a:pt x="2939465" y="6385816"/>
                </a:lnTo>
                <a:lnTo>
                  <a:pt x="2936977" y="6387809"/>
                </a:lnTo>
                <a:lnTo>
                  <a:pt x="2934487" y="6389305"/>
                </a:lnTo>
                <a:lnTo>
                  <a:pt x="2931497" y="6389802"/>
                </a:lnTo>
                <a:lnTo>
                  <a:pt x="2929003" y="6389802"/>
                </a:lnTo>
                <a:lnTo>
                  <a:pt x="2926013" y="6389305"/>
                </a:lnTo>
                <a:lnTo>
                  <a:pt x="2918041" y="6379339"/>
                </a:lnTo>
                <a:lnTo>
                  <a:pt x="2911065" y="6371863"/>
                </a:lnTo>
                <a:lnTo>
                  <a:pt x="2902095" y="6362892"/>
                </a:lnTo>
                <a:lnTo>
                  <a:pt x="2898608" y="6358906"/>
                </a:lnTo>
                <a:lnTo>
                  <a:pt x="2895119" y="6354920"/>
                </a:lnTo>
                <a:lnTo>
                  <a:pt x="2891631" y="6349439"/>
                </a:lnTo>
                <a:lnTo>
                  <a:pt x="2887146" y="6341964"/>
                </a:lnTo>
                <a:lnTo>
                  <a:pt x="2874193" y="6338974"/>
                </a:lnTo>
                <a:lnTo>
                  <a:pt x="2861233" y="6336981"/>
                </a:lnTo>
                <a:lnTo>
                  <a:pt x="2848776" y="6335984"/>
                </a:lnTo>
                <a:lnTo>
                  <a:pt x="2835323" y="6336482"/>
                </a:lnTo>
                <a:lnTo>
                  <a:pt x="2822866" y="6337478"/>
                </a:lnTo>
                <a:lnTo>
                  <a:pt x="2810410" y="6339971"/>
                </a:lnTo>
                <a:lnTo>
                  <a:pt x="2797452" y="6342960"/>
                </a:lnTo>
                <a:lnTo>
                  <a:pt x="2784996" y="6346947"/>
                </a:lnTo>
                <a:lnTo>
                  <a:pt x="2773035" y="6350933"/>
                </a:lnTo>
                <a:lnTo>
                  <a:pt x="2761077" y="6355419"/>
                </a:lnTo>
                <a:lnTo>
                  <a:pt x="2749120" y="6360402"/>
                </a:lnTo>
                <a:lnTo>
                  <a:pt x="2737658" y="6366381"/>
                </a:lnTo>
                <a:lnTo>
                  <a:pt x="2715731" y="6377843"/>
                </a:lnTo>
                <a:lnTo>
                  <a:pt x="2695801" y="6389305"/>
                </a:lnTo>
                <a:lnTo>
                  <a:pt x="2690317" y="6381829"/>
                </a:lnTo>
                <a:lnTo>
                  <a:pt x="2685835" y="6374354"/>
                </a:lnTo>
                <a:lnTo>
                  <a:pt x="2681849" y="6367378"/>
                </a:lnTo>
                <a:lnTo>
                  <a:pt x="2677360" y="6361398"/>
                </a:lnTo>
                <a:lnTo>
                  <a:pt x="2675869" y="6359903"/>
                </a:lnTo>
                <a:lnTo>
                  <a:pt x="2673375" y="6358906"/>
                </a:lnTo>
                <a:lnTo>
                  <a:pt x="2670885" y="6358408"/>
                </a:lnTo>
                <a:lnTo>
                  <a:pt x="2668391" y="6358906"/>
                </a:lnTo>
                <a:lnTo>
                  <a:pt x="2665404" y="6360402"/>
                </a:lnTo>
                <a:lnTo>
                  <a:pt x="2662413" y="6362892"/>
                </a:lnTo>
                <a:lnTo>
                  <a:pt x="2658927" y="6366880"/>
                </a:lnTo>
                <a:lnTo>
                  <a:pt x="2655439" y="6372361"/>
                </a:lnTo>
                <a:lnTo>
                  <a:pt x="2647465" y="6364388"/>
                </a:lnTo>
                <a:lnTo>
                  <a:pt x="2638995" y="6355916"/>
                </a:lnTo>
                <a:lnTo>
                  <a:pt x="2630024" y="6347444"/>
                </a:lnTo>
                <a:lnTo>
                  <a:pt x="2621552" y="6339472"/>
                </a:lnTo>
                <a:lnTo>
                  <a:pt x="2619061" y="6335485"/>
                </a:lnTo>
                <a:lnTo>
                  <a:pt x="2617067" y="6331996"/>
                </a:lnTo>
                <a:lnTo>
                  <a:pt x="2616071" y="6329006"/>
                </a:lnTo>
                <a:lnTo>
                  <a:pt x="2616071" y="6326516"/>
                </a:lnTo>
                <a:lnTo>
                  <a:pt x="2616071" y="6326017"/>
                </a:lnTo>
                <a:lnTo>
                  <a:pt x="2617067" y="6325020"/>
                </a:lnTo>
                <a:lnTo>
                  <a:pt x="2620059" y="6324023"/>
                </a:lnTo>
                <a:lnTo>
                  <a:pt x="2624043" y="6323027"/>
                </a:lnTo>
                <a:lnTo>
                  <a:pt x="2630520" y="6324023"/>
                </a:lnTo>
                <a:lnTo>
                  <a:pt x="2625039" y="6321034"/>
                </a:lnTo>
                <a:lnTo>
                  <a:pt x="2621056" y="6319041"/>
                </a:lnTo>
                <a:lnTo>
                  <a:pt x="2617569" y="6318044"/>
                </a:lnTo>
                <a:lnTo>
                  <a:pt x="2615571" y="6317545"/>
                </a:lnTo>
                <a:lnTo>
                  <a:pt x="2613083" y="6318044"/>
                </a:lnTo>
                <a:lnTo>
                  <a:pt x="2611586" y="6319041"/>
                </a:lnTo>
                <a:lnTo>
                  <a:pt x="2610090" y="6321034"/>
                </a:lnTo>
                <a:lnTo>
                  <a:pt x="2609095" y="6322529"/>
                </a:lnTo>
                <a:lnTo>
                  <a:pt x="2607603" y="6326516"/>
                </a:lnTo>
                <a:lnTo>
                  <a:pt x="2606107" y="6329006"/>
                </a:lnTo>
                <a:lnTo>
                  <a:pt x="2604610" y="6330502"/>
                </a:lnTo>
                <a:lnTo>
                  <a:pt x="2603117" y="6331996"/>
                </a:lnTo>
                <a:lnTo>
                  <a:pt x="2600127" y="6332993"/>
                </a:lnTo>
                <a:lnTo>
                  <a:pt x="2597139" y="6333492"/>
                </a:lnTo>
                <a:lnTo>
                  <a:pt x="2593151" y="6333492"/>
                </a:lnTo>
                <a:lnTo>
                  <a:pt x="2592153" y="6329006"/>
                </a:lnTo>
                <a:lnTo>
                  <a:pt x="2591654" y="6325020"/>
                </a:lnTo>
                <a:lnTo>
                  <a:pt x="2592153" y="6317047"/>
                </a:lnTo>
                <a:lnTo>
                  <a:pt x="2594148" y="6301100"/>
                </a:lnTo>
                <a:lnTo>
                  <a:pt x="2594642" y="6292131"/>
                </a:lnTo>
                <a:lnTo>
                  <a:pt x="2594642" y="6288144"/>
                </a:lnTo>
                <a:lnTo>
                  <a:pt x="2594148" y="6284158"/>
                </a:lnTo>
                <a:lnTo>
                  <a:pt x="2593151" y="6280172"/>
                </a:lnTo>
                <a:lnTo>
                  <a:pt x="2591654" y="6275686"/>
                </a:lnTo>
                <a:lnTo>
                  <a:pt x="2588666" y="6271201"/>
                </a:lnTo>
                <a:lnTo>
                  <a:pt x="2585177" y="6267214"/>
                </a:lnTo>
                <a:lnTo>
                  <a:pt x="2581690" y="6264224"/>
                </a:lnTo>
                <a:lnTo>
                  <a:pt x="2578700" y="6262730"/>
                </a:lnTo>
                <a:lnTo>
                  <a:pt x="2576705" y="6262231"/>
                </a:lnTo>
                <a:lnTo>
                  <a:pt x="2574215" y="6262730"/>
                </a:lnTo>
                <a:lnTo>
                  <a:pt x="2572719" y="6263727"/>
                </a:lnTo>
                <a:lnTo>
                  <a:pt x="2570727" y="6265221"/>
                </a:lnTo>
                <a:lnTo>
                  <a:pt x="2570227" y="6267713"/>
                </a:lnTo>
                <a:lnTo>
                  <a:pt x="2569233" y="6270703"/>
                </a:lnTo>
                <a:lnTo>
                  <a:pt x="2569233" y="6273693"/>
                </a:lnTo>
                <a:lnTo>
                  <a:pt x="2568734" y="6276185"/>
                </a:lnTo>
                <a:lnTo>
                  <a:pt x="2569729" y="6282662"/>
                </a:lnTo>
                <a:lnTo>
                  <a:pt x="2570227" y="6285652"/>
                </a:lnTo>
                <a:lnTo>
                  <a:pt x="2571724" y="6288144"/>
                </a:lnTo>
                <a:lnTo>
                  <a:pt x="2573218" y="6290637"/>
                </a:lnTo>
                <a:lnTo>
                  <a:pt x="2575213" y="6292131"/>
                </a:lnTo>
                <a:lnTo>
                  <a:pt x="2567737" y="6288144"/>
                </a:lnTo>
                <a:lnTo>
                  <a:pt x="2561260" y="6284158"/>
                </a:lnTo>
                <a:lnTo>
                  <a:pt x="2554779" y="6279175"/>
                </a:lnTo>
                <a:lnTo>
                  <a:pt x="2547802" y="6272696"/>
                </a:lnTo>
                <a:lnTo>
                  <a:pt x="2540826" y="6265221"/>
                </a:lnTo>
                <a:lnTo>
                  <a:pt x="2534352" y="6256252"/>
                </a:lnTo>
                <a:lnTo>
                  <a:pt x="2526877" y="6245288"/>
                </a:lnTo>
                <a:lnTo>
                  <a:pt x="2517906" y="6232831"/>
                </a:lnTo>
                <a:lnTo>
                  <a:pt x="2519904" y="6239807"/>
                </a:lnTo>
                <a:lnTo>
                  <a:pt x="2520897" y="6245288"/>
                </a:lnTo>
                <a:lnTo>
                  <a:pt x="2520897" y="6249276"/>
                </a:lnTo>
                <a:lnTo>
                  <a:pt x="2520397" y="6251766"/>
                </a:lnTo>
                <a:lnTo>
                  <a:pt x="2519401" y="6252763"/>
                </a:lnTo>
                <a:lnTo>
                  <a:pt x="2517410" y="6253262"/>
                </a:lnTo>
                <a:lnTo>
                  <a:pt x="2515914" y="6252265"/>
                </a:lnTo>
                <a:lnTo>
                  <a:pt x="2513423" y="6249773"/>
                </a:lnTo>
                <a:lnTo>
                  <a:pt x="2511430" y="6247780"/>
                </a:lnTo>
                <a:lnTo>
                  <a:pt x="2508935" y="6244291"/>
                </a:lnTo>
                <a:lnTo>
                  <a:pt x="2506447" y="6240305"/>
                </a:lnTo>
                <a:lnTo>
                  <a:pt x="2504953" y="6235821"/>
                </a:lnTo>
                <a:lnTo>
                  <a:pt x="2503953" y="6230836"/>
                </a:lnTo>
                <a:lnTo>
                  <a:pt x="2503457" y="6226352"/>
                </a:lnTo>
                <a:lnTo>
                  <a:pt x="2503457" y="6221867"/>
                </a:lnTo>
                <a:lnTo>
                  <a:pt x="2503953" y="6217383"/>
                </a:lnTo>
                <a:lnTo>
                  <a:pt x="2498473" y="6216884"/>
                </a:lnTo>
                <a:lnTo>
                  <a:pt x="2492989" y="6216385"/>
                </a:lnTo>
                <a:lnTo>
                  <a:pt x="2487011" y="6215388"/>
                </a:lnTo>
                <a:lnTo>
                  <a:pt x="2481531" y="6214391"/>
                </a:lnTo>
                <a:lnTo>
                  <a:pt x="2478543" y="6213395"/>
                </a:lnTo>
                <a:lnTo>
                  <a:pt x="2475550" y="6211402"/>
                </a:lnTo>
                <a:lnTo>
                  <a:pt x="2473062" y="6209908"/>
                </a:lnTo>
                <a:lnTo>
                  <a:pt x="2470069" y="6207415"/>
                </a:lnTo>
                <a:lnTo>
                  <a:pt x="2466583" y="6203928"/>
                </a:lnTo>
                <a:lnTo>
                  <a:pt x="2463595" y="6200937"/>
                </a:lnTo>
                <a:lnTo>
                  <a:pt x="2460103" y="6195954"/>
                </a:lnTo>
                <a:lnTo>
                  <a:pt x="2457613" y="6191470"/>
                </a:lnTo>
                <a:lnTo>
                  <a:pt x="2456619" y="6197449"/>
                </a:lnTo>
                <a:lnTo>
                  <a:pt x="2456619" y="6201935"/>
                </a:lnTo>
                <a:lnTo>
                  <a:pt x="2457613" y="6206419"/>
                </a:lnTo>
                <a:lnTo>
                  <a:pt x="2458611" y="6210405"/>
                </a:lnTo>
                <a:lnTo>
                  <a:pt x="2461101" y="6214391"/>
                </a:lnTo>
                <a:lnTo>
                  <a:pt x="2463093" y="6217880"/>
                </a:lnTo>
                <a:lnTo>
                  <a:pt x="2466583" y="6221369"/>
                </a:lnTo>
                <a:lnTo>
                  <a:pt x="2470069" y="6224359"/>
                </a:lnTo>
                <a:lnTo>
                  <a:pt x="2478042" y="6230836"/>
                </a:lnTo>
                <a:lnTo>
                  <a:pt x="2487011" y="6238311"/>
                </a:lnTo>
                <a:lnTo>
                  <a:pt x="2497478" y="6247282"/>
                </a:lnTo>
                <a:lnTo>
                  <a:pt x="2502461" y="6252265"/>
                </a:lnTo>
                <a:lnTo>
                  <a:pt x="2507940" y="6257746"/>
                </a:lnTo>
                <a:lnTo>
                  <a:pt x="2502461" y="6257248"/>
                </a:lnTo>
                <a:lnTo>
                  <a:pt x="2498473" y="6257248"/>
                </a:lnTo>
                <a:lnTo>
                  <a:pt x="2495979" y="6258742"/>
                </a:lnTo>
                <a:lnTo>
                  <a:pt x="2493987" y="6260238"/>
                </a:lnTo>
                <a:lnTo>
                  <a:pt x="2492989" y="6262730"/>
                </a:lnTo>
                <a:lnTo>
                  <a:pt x="2492495" y="6265221"/>
                </a:lnTo>
                <a:lnTo>
                  <a:pt x="2492495" y="6268211"/>
                </a:lnTo>
                <a:lnTo>
                  <a:pt x="2492989" y="6271700"/>
                </a:lnTo>
                <a:lnTo>
                  <a:pt x="2495979" y="6279673"/>
                </a:lnTo>
                <a:lnTo>
                  <a:pt x="2499471" y="6288144"/>
                </a:lnTo>
                <a:lnTo>
                  <a:pt x="2502461" y="6296117"/>
                </a:lnTo>
                <a:lnTo>
                  <a:pt x="2505948" y="6304589"/>
                </a:lnTo>
                <a:lnTo>
                  <a:pt x="2503953" y="6306582"/>
                </a:lnTo>
                <a:lnTo>
                  <a:pt x="2501466" y="6308575"/>
                </a:lnTo>
                <a:lnTo>
                  <a:pt x="2499471" y="6309075"/>
                </a:lnTo>
                <a:lnTo>
                  <a:pt x="2496977" y="6309075"/>
                </a:lnTo>
                <a:lnTo>
                  <a:pt x="2493987" y="6307579"/>
                </a:lnTo>
                <a:lnTo>
                  <a:pt x="2491996" y="6306582"/>
                </a:lnTo>
                <a:lnTo>
                  <a:pt x="2486515" y="6303592"/>
                </a:lnTo>
                <a:lnTo>
                  <a:pt x="2481531" y="6300603"/>
                </a:lnTo>
                <a:lnTo>
                  <a:pt x="2476549" y="6297613"/>
                </a:lnTo>
                <a:lnTo>
                  <a:pt x="2474057" y="6297114"/>
                </a:lnTo>
                <a:lnTo>
                  <a:pt x="2471565" y="6297114"/>
                </a:lnTo>
                <a:lnTo>
                  <a:pt x="2469570" y="6297613"/>
                </a:lnTo>
                <a:lnTo>
                  <a:pt x="2467083" y="6299107"/>
                </a:lnTo>
                <a:lnTo>
                  <a:pt x="2469570" y="6291633"/>
                </a:lnTo>
                <a:lnTo>
                  <a:pt x="2470568" y="6286151"/>
                </a:lnTo>
                <a:lnTo>
                  <a:pt x="2470568" y="6281666"/>
                </a:lnTo>
                <a:lnTo>
                  <a:pt x="2470069" y="6278178"/>
                </a:lnTo>
                <a:lnTo>
                  <a:pt x="2469074" y="6275187"/>
                </a:lnTo>
                <a:lnTo>
                  <a:pt x="2467083" y="6273693"/>
                </a:lnTo>
                <a:lnTo>
                  <a:pt x="2465085" y="6271700"/>
                </a:lnTo>
                <a:lnTo>
                  <a:pt x="2462095" y="6270703"/>
                </a:lnTo>
                <a:lnTo>
                  <a:pt x="2456619" y="6268211"/>
                </a:lnTo>
                <a:lnTo>
                  <a:pt x="2454624" y="6266218"/>
                </a:lnTo>
                <a:lnTo>
                  <a:pt x="2452131" y="6263727"/>
                </a:lnTo>
                <a:lnTo>
                  <a:pt x="2450636" y="6260238"/>
                </a:lnTo>
                <a:lnTo>
                  <a:pt x="2449638" y="6256252"/>
                </a:lnTo>
                <a:lnTo>
                  <a:pt x="2448645" y="6250770"/>
                </a:lnTo>
                <a:lnTo>
                  <a:pt x="2449638" y="6243294"/>
                </a:lnTo>
                <a:lnTo>
                  <a:pt x="2443163" y="6245787"/>
                </a:lnTo>
                <a:lnTo>
                  <a:pt x="2438679" y="6247780"/>
                </a:lnTo>
                <a:lnTo>
                  <a:pt x="2433693" y="6248279"/>
                </a:lnTo>
                <a:lnTo>
                  <a:pt x="2430706" y="6248776"/>
                </a:lnTo>
                <a:lnTo>
                  <a:pt x="2427716" y="6248279"/>
                </a:lnTo>
                <a:lnTo>
                  <a:pt x="2425225" y="6247780"/>
                </a:lnTo>
                <a:lnTo>
                  <a:pt x="2420740" y="6245288"/>
                </a:lnTo>
                <a:lnTo>
                  <a:pt x="2415755" y="6243793"/>
                </a:lnTo>
                <a:lnTo>
                  <a:pt x="2412265" y="6242298"/>
                </a:lnTo>
                <a:lnTo>
                  <a:pt x="2408782" y="6242298"/>
                </a:lnTo>
                <a:lnTo>
                  <a:pt x="2404294" y="6242298"/>
                </a:lnTo>
                <a:lnTo>
                  <a:pt x="2398813" y="6243294"/>
                </a:lnTo>
                <a:lnTo>
                  <a:pt x="2392832" y="6244790"/>
                </a:lnTo>
                <a:lnTo>
                  <a:pt x="2385360" y="6247282"/>
                </a:lnTo>
                <a:lnTo>
                  <a:pt x="2384861" y="6249773"/>
                </a:lnTo>
                <a:lnTo>
                  <a:pt x="2383866" y="6252265"/>
                </a:lnTo>
                <a:lnTo>
                  <a:pt x="2383866" y="6257248"/>
                </a:lnTo>
                <a:lnTo>
                  <a:pt x="2383866" y="6259739"/>
                </a:lnTo>
                <a:lnTo>
                  <a:pt x="2383365" y="6262231"/>
                </a:lnTo>
                <a:lnTo>
                  <a:pt x="2382370" y="6264224"/>
                </a:lnTo>
                <a:lnTo>
                  <a:pt x="2380875" y="6266717"/>
                </a:lnTo>
                <a:lnTo>
                  <a:pt x="2392336" y="6269207"/>
                </a:lnTo>
                <a:lnTo>
                  <a:pt x="2402301" y="6273693"/>
                </a:lnTo>
                <a:lnTo>
                  <a:pt x="2412265" y="6278178"/>
                </a:lnTo>
                <a:lnTo>
                  <a:pt x="2421239" y="6282662"/>
                </a:lnTo>
                <a:lnTo>
                  <a:pt x="2429708" y="6288144"/>
                </a:lnTo>
                <a:lnTo>
                  <a:pt x="2438679" y="6294124"/>
                </a:lnTo>
                <a:lnTo>
                  <a:pt x="2446650" y="6299606"/>
                </a:lnTo>
                <a:lnTo>
                  <a:pt x="2454125" y="6306582"/>
                </a:lnTo>
                <a:lnTo>
                  <a:pt x="2468077" y="6320037"/>
                </a:lnTo>
                <a:lnTo>
                  <a:pt x="2482526" y="6332993"/>
                </a:lnTo>
                <a:lnTo>
                  <a:pt x="2497478" y="6345950"/>
                </a:lnTo>
                <a:lnTo>
                  <a:pt x="2504953" y="6351930"/>
                </a:lnTo>
                <a:lnTo>
                  <a:pt x="2512425" y="6357412"/>
                </a:lnTo>
                <a:lnTo>
                  <a:pt x="2509931" y="6358906"/>
                </a:lnTo>
                <a:lnTo>
                  <a:pt x="2507940" y="6358906"/>
                </a:lnTo>
                <a:lnTo>
                  <a:pt x="2502461" y="6358906"/>
                </a:lnTo>
                <a:lnTo>
                  <a:pt x="2500468" y="6358906"/>
                </a:lnTo>
                <a:lnTo>
                  <a:pt x="2497977" y="6359405"/>
                </a:lnTo>
                <a:lnTo>
                  <a:pt x="2495979" y="6360402"/>
                </a:lnTo>
                <a:lnTo>
                  <a:pt x="2493491" y="6362395"/>
                </a:lnTo>
                <a:lnTo>
                  <a:pt x="2500964" y="6371364"/>
                </a:lnTo>
                <a:lnTo>
                  <a:pt x="2508935" y="6378840"/>
                </a:lnTo>
                <a:lnTo>
                  <a:pt x="2515914" y="6385816"/>
                </a:lnTo>
                <a:lnTo>
                  <a:pt x="2523386" y="6391298"/>
                </a:lnTo>
                <a:lnTo>
                  <a:pt x="2530863" y="6396780"/>
                </a:lnTo>
                <a:lnTo>
                  <a:pt x="2537839" y="6400766"/>
                </a:lnTo>
                <a:lnTo>
                  <a:pt x="2544815" y="6404753"/>
                </a:lnTo>
                <a:lnTo>
                  <a:pt x="2552291" y="6408242"/>
                </a:lnTo>
                <a:lnTo>
                  <a:pt x="2567737" y="6414221"/>
                </a:lnTo>
                <a:lnTo>
                  <a:pt x="2584181" y="6421197"/>
                </a:lnTo>
                <a:lnTo>
                  <a:pt x="2592153" y="6425683"/>
                </a:lnTo>
                <a:lnTo>
                  <a:pt x="2601124" y="6430167"/>
                </a:lnTo>
                <a:lnTo>
                  <a:pt x="2610090" y="6435649"/>
                </a:lnTo>
                <a:lnTo>
                  <a:pt x="2620059" y="6441628"/>
                </a:lnTo>
                <a:lnTo>
                  <a:pt x="2617067" y="6445614"/>
                </a:lnTo>
                <a:lnTo>
                  <a:pt x="2615075" y="6449601"/>
                </a:lnTo>
                <a:lnTo>
                  <a:pt x="2613581" y="6453589"/>
                </a:lnTo>
                <a:lnTo>
                  <a:pt x="2612584" y="6458073"/>
                </a:lnTo>
                <a:lnTo>
                  <a:pt x="2612584" y="6462059"/>
                </a:lnTo>
                <a:lnTo>
                  <a:pt x="2613083" y="6466046"/>
                </a:lnTo>
                <a:lnTo>
                  <a:pt x="2614579" y="6470531"/>
                </a:lnTo>
                <a:lnTo>
                  <a:pt x="2616071" y="6475016"/>
                </a:lnTo>
                <a:lnTo>
                  <a:pt x="2618562" y="6479003"/>
                </a:lnTo>
                <a:lnTo>
                  <a:pt x="2620557" y="6483488"/>
                </a:lnTo>
                <a:lnTo>
                  <a:pt x="2627036" y="6491959"/>
                </a:lnTo>
                <a:lnTo>
                  <a:pt x="2634506" y="6501427"/>
                </a:lnTo>
                <a:lnTo>
                  <a:pt x="2642983" y="6510396"/>
                </a:lnTo>
                <a:lnTo>
                  <a:pt x="2641483" y="6514882"/>
                </a:lnTo>
                <a:lnTo>
                  <a:pt x="2639492" y="6517872"/>
                </a:lnTo>
                <a:lnTo>
                  <a:pt x="2637496" y="6519865"/>
                </a:lnTo>
                <a:lnTo>
                  <a:pt x="2635007" y="6520364"/>
                </a:lnTo>
                <a:lnTo>
                  <a:pt x="2632516" y="6519865"/>
                </a:lnTo>
                <a:lnTo>
                  <a:pt x="2630024" y="6518371"/>
                </a:lnTo>
                <a:lnTo>
                  <a:pt x="2624542" y="6515879"/>
                </a:lnTo>
                <a:lnTo>
                  <a:pt x="2619061" y="6512391"/>
                </a:lnTo>
                <a:lnTo>
                  <a:pt x="2616571" y="6510896"/>
                </a:lnTo>
                <a:lnTo>
                  <a:pt x="2613581" y="6510396"/>
                </a:lnTo>
                <a:lnTo>
                  <a:pt x="2611586" y="6510896"/>
                </a:lnTo>
                <a:lnTo>
                  <a:pt x="2609095" y="6512889"/>
                </a:lnTo>
                <a:lnTo>
                  <a:pt x="2607603" y="6516378"/>
                </a:lnTo>
                <a:lnTo>
                  <a:pt x="2605608" y="6520364"/>
                </a:lnTo>
                <a:lnTo>
                  <a:pt x="2601124" y="6516875"/>
                </a:lnTo>
                <a:lnTo>
                  <a:pt x="2597139" y="6513388"/>
                </a:lnTo>
                <a:lnTo>
                  <a:pt x="2594148" y="6509899"/>
                </a:lnTo>
                <a:lnTo>
                  <a:pt x="2591654" y="6506410"/>
                </a:lnTo>
                <a:lnTo>
                  <a:pt x="2588167" y="6500930"/>
                </a:lnTo>
                <a:lnTo>
                  <a:pt x="2585676" y="6495447"/>
                </a:lnTo>
                <a:lnTo>
                  <a:pt x="2583185" y="6490962"/>
                </a:lnTo>
                <a:lnTo>
                  <a:pt x="2582186" y="6489468"/>
                </a:lnTo>
                <a:lnTo>
                  <a:pt x="2580691" y="6487475"/>
                </a:lnTo>
                <a:lnTo>
                  <a:pt x="2578201" y="6485979"/>
                </a:lnTo>
                <a:lnTo>
                  <a:pt x="2576209" y="6484982"/>
                </a:lnTo>
                <a:lnTo>
                  <a:pt x="2572719" y="6483986"/>
                </a:lnTo>
                <a:lnTo>
                  <a:pt x="2567737" y="6483488"/>
                </a:lnTo>
                <a:lnTo>
                  <a:pt x="2567238" y="6487972"/>
                </a:lnTo>
                <a:lnTo>
                  <a:pt x="2567737" y="6491959"/>
                </a:lnTo>
                <a:lnTo>
                  <a:pt x="2569729" y="6496943"/>
                </a:lnTo>
                <a:lnTo>
                  <a:pt x="2571724" y="6500430"/>
                </a:lnTo>
                <a:lnTo>
                  <a:pt x="2574713" y="6504417"/>
                </a:lnTo>
                <a:lnTo>
                  <a:pt x="2578201" y="6507407"/>
                </a:lnTo>
                <a:lnTo>
                  <a:pt x="2582683" y="6510896"/>
                </a:lnTo>
                <a:lnTo>
                  <a:pt x="2586671" y="6513885"/>
                </a:lnTo>
                <a:lnTo>
                  <a:pt x="2596635" y="6519865"/>
                </a:lnTo>
                <a:lnTo>
                  <a:pt x="2606107" y="6525347"/>
                </a:lnTo>
                <a:lnTo>
                  <a:pt x="2615075" y="6529832"/>
                </a:lnTo>
                <a:lnTo>
                  <a:pt x="2618562" y="6532822"/>
                </a:lnTo>
                <a:lnTo>
                  <a:pt x="2621056" y="6535313"/>
                </a:lnTo>
                <a:lnTo>
                  <a:pt x="2615571" y="6540795"/>
                </a:lnTo>
                <a:lnTo>
                  <a:pt x="2612584" y="6544284"/>
                </a:lnTo>
                <a:lnTo>
                  <a:pt x="2611087" y="6547274"/>
                </a:lnTo>
                <a:lnTo>
                  <a:pt x="2609597" y="6550761"/>
                </a:lnTo>
                <a:lnTo>
                  <a:pt x="2609597" y="6554250"/>
                </a:lnTo>
                <a:lnTo>
                  <a:pt x="2610090" y="6557240"/>
                </a:lnTo>
                <a:lnTo>
                  <a:pt x="2612584" y="6560729"/>
                </a:lnTo>
                <a:lnTo>
                  <a:pt x="2606107" y="6554747"/>
                </a:lnTo>
                <a:lnTo>
                  <a:pt x="2600127" y="6549267"/>
                </a:lnTo>
                <a:lnTo>
                  <a:pt x="2596635" y="6547274"/>
                </a:lnTo>
                <a:lnTo>
                  <a:pt x="2593151" y="6545778"/>
                </a:lnTo>
                <a:lnTo>
                  <a:pt x="2585676" y="6543785"/>
                </a:lnTo>
                <a:lnTo>
                  <a:pt x="2578201" y="6542788"/>
                </a:lnTo>
                <a:lnTo>
                  <a:pt x="2570727" y="6542788"/>
                </a:lnTo>
                <a:lnTo>
                  <a:pt x="2562753" y="6544284"/>
                </a:lnTo>
                <a:lnTo>
                  <a:pt x="2555281" y="6546775"/>
                </a:lnTo>
                <a:lnTo>
                  <a:pt x="2547306" y="6550264"/>
                </a:lnTo>
                <a:lnTo>
                  <a:pt x="2539337" y="6554747"/>
                </a:lnTo>
                <a:lnTo>
                  <a:pt x="2531858" y="6559732"/>
                </a:lnTo>
                <a:lnTo>
                  <a:pt x="2523887" y="6566209"/>
                </a:lnTo>
                <a:lnTo>
                  <a:pt x="2516410" y="6572688"/>
                </a:lnTo>
                <a:lnTo>
                  <a:pt x="2508935" y="6580163"/>
                </a:lnTo>
                <a:lnTo>
                  <a:pt x="2501466" y="6588635"/>
                </a:lnTo>
                <a:lnTo>
                  <a:pt x="2494485" y="6597105"/>
                </a:lnTo>
                <a:lnTo>
                  <a:pt x="2484521" y="6591126"/>
                </a:lnTo>
                <a:lnTo>
                  <a:pt x="2479037" y="6589631"/>
                </a:lnTo>
                <a:lnTo>
                  <a:pt x="2474555" y="6587638"/>
                </a:lnTo>
                <a:lnTo>
                  <a:pt x="2470069" y="6586642"/>
                </a:lnTo>
                <a:lnTo>
                  <a:pt x="2465587" y="6586143"/>
                </a:lnTo>
                <a:lnTo>
                  <a:pt x="2461597" y="6585645"/>
                </a:lnTo>
                <a:lnTo>
                  <a:pt x="2457613" y="6586143"/>
                </a:lnTo>
                <a:lnTo>
                  <a:pt x="2454125" y="6586642"/>
                </a:lnTo>
                <a:lnTo>
                  <a:pt x="2451135" y="6588635"/>
                </a:lnTo>
                <a:lnTo>
                  <a:pt x="2448143" y="6590628"/>
                </a:lnTo>
                <a:lnTo>
                  <a:pt x="2445154" y="6593119"/>
                </a:lnTo>
                <a:lnTo>
                  <a:pt x="2443163" y="6596608"/>
                </a:lnTo>
                <a:lnTo>
                  <a:pt x="2441166" y="6600594"/>
                </a:lnTo>
                <a:lnTo>
                  <a:pt x="2439674" y="6605577"/>
                </a:lnTo>
                <a:lnTo>
                  <a:pt x="2438679" y="6610560"/>
                </a:lnTo>
                <a:lnTo>
                  <a:pt x="2426718" y="6602090"/>
                </a:lnTo>
                <a:lnTo>
                  <a:pt x="2416255" y="6594115"/>
                </a:lnTo>
                <a:lnTo>
                  <a:pt x="2408280" y="6587139"/>
                </a:lnTo>
                <a:lnTo>
                  <a:pt x="2401304" y="6580163"/>
                </a:lnTo>
                <a:lnTo>
                  <a:pt x="2394827" y="6572688"/>
                </a:lnTo>
                <a:lnTo>
                  <a:pt x="2390341" y="6564216"/>
                </a:lnTo>
                <a:lnTo>
                  <a:pt x="2385856" y="6554747"/>
                </a:lnTo>
                <a:lnTo>
                  <a:pt x="2381871" y="6542788"/>
                </a:lnTo>
                <a:lnTo>
                  <a:pt x="2378880" y="6543785"/>
                </a:lnTo>
                <a:lnTo>
                  <a:pt x="2375394" y="6543785"/>
                </a:lnTo>
                <a:lnTo>
                  <a:pt x="2371406" y="6543287"/>
                </a:lnTo>
                <a:lnTo>
                  <a:pt x="2367922" y="6542788"/>
                </a:lnTo>
                <a:lnTo>
                  <a:pt x="2359947" y="6539798"/>
                </a:lnTo>
                <a:lnTo>
                  <a:pt x="2351975" y="6535812"/>
                </a:lnTo>
                <a:lnTo>
                  <a:pt x="2343501" y="6531327"/>
                </a:lnTo>
                <a:lnTo>
                  <a:pt x="2335029" y="6525846"/>
                </a:lnTo>
                <a:lnTo>
                  <a:pt x="2326061" y="6520862"/>
                </a:lnTo>
                <a:lnTo>
                  <a:pt x="2317588" y="6516378"/>
                </a:lnTo>
                <a:lnTo>
                  <a:pt x="2309119" y="6512391"/>
                </a:lnTo>
                <a:lnTo>
                  <a:pt x="2300647" y="6509400"/>
                </a:lnTo>
                <a:lnTo>
                  <a:pt x="2296659" y="6508403"/>
                </a:lnTo>
                <a:lnTo>
                  <a:pt x="2293175" y="6508403"/>
                </a:lnTo>
                <a:lnTo>
                  <a:pt x="2289189" y="6508403"/>
                </a:lnTo>
                <a:lnTo>
                  <a:pt x="2285700" y="6508902"/>
                </a:lnTo>
                <a:lnTo>
                  <a:pt x="2282213" y="6509899"/>
                </a:lnTo>
                <a:lnTo>
                  <a:pt x="2278721" y="6512391"/>
                </a:lnTo>
                <a:lnTo>
                  <a:pt x="2275731" y="6514384"/>
                </a:lnTo>
                <a:lnTo>
                  <a:pt x="2272247" y="6517872"/>
                </a:lnTo>
                <a:lnTo>
                  <a:pt x="2270254" y="6522357"/>
                </a:lnTo>
                <a:lnTo>
                  <a:pt x="2267265" y="6527839"/>
                </a:lnTo>
                <a:lnTo>
                  <a:pt x="2265765" y="6533320"/>
                </a:lnTo>
                <a:lnTo>
                  <a:pt x="2263277" y="6540296"/>
                </a:lnTo>
                <a:lnTo>
                  <a:pt x="2260286" y="6539798"/>
                </a:lnTo>
                <a:lnTo>
                  <a:pt x="2257296" y="6538802"/>
                </a:lnTo>
                <a:lnTo>
                  <a:pt x="2251315" y="6535812"/>
                </a:lnTo>
                <a:lnTo>
                  <a:pt x="2244839" y="6531826"/>
                </a:lnTo>
                <a:lnTo>
                  <a:pt x="2237863" y="6525846"/>
                </a:lnTo>
                <a:lnTo>
                  <a:pt x="2231882" y="6519865"/>
                </a:lnTo>
                <a:lnTo>
                  <a:pt x="2225407" y="6512889"/>
                </a:lnTo>
                <a:lnTo>
                  <a:pt x="2211950" y="6497940"/>
                </a:lnTo>
                <a:lnTo>
                  <a:pt x="2213445" y="6497441"/>
                </a:lnTo>
                <a:lnTo>
                  <a:pt x="2214940" y="6496943"/>
                </a:lnTo>
                <a:lnTo>
                  <a:pt x="2216932" y="6496943"/>
                </a:lnTo>
                <a:lnTo>
                  <a:pt x="2218427" y="6497441"/>
                </a:lnTo>
                <a:lnTo>
                  <a:pt x="2221916" y="6498936"/>
                </a:lnTo>
                <a:lnTo>
                  <a:pt x="2225407" y="6501926"/>
                </a:lnTo>
                <a:lnTo>
                  <a:pt x="2232879" y="6508902"/>
                </a:lnTo>
                <a:lnTo>
                  <a:pt x="2240354" y="6516378"/>
                </a:lnTo>
                <a:lnTo>
                  <a:pt x="2244839" y="6511892"/>
                </a:lnTo>
                <a:lnTo>
                  <a:pt x="2247829" y="6506909"/>
                </a:lnTo>
                <a:lnTo>
                  <a:pt x="2248825" y="6504916"/>
                </a:lnTo>
                <a:lnTo>
                  <a:pt x="2249325" y="6502424"/>
                </a:lnTo>
                <a:lnTo>
                  <a:pt x="2249325" y="6499434"/>
                </a:lnTo>
                <a:lnTo>
                  <a:pt x="2249325" y="6497441"/>
                </a:lnTo>
                <a:lnTo>
                  <a:pt x="2247829" y="6491461"/>
                </a:lnTo>
                <a:lnTo>
                  <a:pt x="2244839" y="6486478"/>
                </a:lnTo>
                <a:lnTo>
                  <a:pt x="2240853" y="6479999"/>
                </a:lnTo>
                <a:lnTo>
                  <a:pt x="2235373" y="6474517"/>
                </a:lnTo>
                <a:lnTo>
                  <a:pt x="2239356" y="6472524"/>
                </a:lnTo>
                <a:lnTo>
                  <a:pt x="2243344" y="6472027"/>
                </a:lnTo>
                <a:lnTo>
                  <a:pt x="2247330" y="6472524"/>
                </a:lnTo>
                <a:lnTo>
                  <a:pt x="2251315" y="6474517"/>
                </a:lnTo>
                <a:lnTo>
                  <a:pt x="2255801" y="6476013"/>
                </a:lnTo>
                <a:lnTo>
                  <a:pt x="2259787" y="6478504"/>
                </a:lnTo>
                <a:lnTo>
                  <a:pt x="2268262" y="6483488"/>
                </a:lnTo>
                <a:lnTo>
                  <a:pt x="2277726" y="6487972"/>
                </a:lnTo>
                <a:lnTo>
                  <a:pt x="2281712" y="6489965"/>
                </a:lnTo>
                <a:lnTo>
                  <a:pt x="2285700" y="6490465"/>
                </a:lnTo>
                <a:lnTo>
                  <a:pt x="2289687" y="6490962"/>
                </a:lnTo>
                <a:lnTo>
                  <a:pt x="2293671" y="6489965"/>
                </a:lnTo>
                <a:lnTo>
                  <a:pt x="2297658" y="6487972"/>
                </a:lnTo>
                <a:lnTo>
                  <a:pt x="2301145" y="6484982"/>
                </a:lnTo>
                <a:lnTo>
                  <a:pt x="2299153" y="6478006"/>
                </a:lnTo>
                <a:lnTo>
                  <a:pt x="2297162" y="6470531"/>
                </a:lnTo>
                <a:lnTo>
                  <a:pt x="2293671" y="6462059"/>
                </a:lnTo>
                <a:lnTo>
                  <a:pt x="2289687" y="6453090"/>
                </a:lnTo>
                <a:lnTo>
                  <a:pt x="2285700" y="6444120"/>
                </a:lnTo>
                <a:lnTo>
                  <a:pt x="2280219" y="6435150"/>
                </a:lnTo>
                <a:lnTo>
                  <a:pt x="2275237" y="6425683"/>
                </a:lnTo>
                <a:lnTo>
                  <a:pt x="2269753" y="6416712"/>
                </a:lnTo>
                <a:lnTo>
                  <a:pt x="2263773" y="6408242"/>
                </a:lnTo>
                <a:lnTo>
                  <a:pt x="2258291" y="6399770"/>
                </a:lnTo>
                <a:lnTo>
                  <a:pt x="2251813" y="6393291"/>
                </a:lnTo>
                <a:lnTo>
                  <a:pt x="2245835" y="6387311"/>
                </a:lnTo>
                <a:lnTo>
                  <a:pt x="2240354" y="6382328"/>
                </a:lnTo>
                <a:lnTo>
                  <a:pt x="2234872" y="6378840"/>
                </a:lnTo>
                <a:lnTo>
                  <a:pt x="2231882" y="6377843"/>
                </a:lnTo>
                <a:lnTo>
                  <a:pt x="2228893" y="6377344"/>
                </a:lnTo>
                <a:lnTo>
                  <a:pt x="2226402" y="6376347"/>
                </a:lnTo>
                <a:lnTo>
                  <a:pt x="2223908" y="6376347"/>
                </a:lnTo>
                <a:lnTo>
                  <a:pt x="2226402" y="6367378"/>
                </a:lnTo>
                <a:lnTo>
                  <a:pt x="2227398" y="6363391"/>
                </a:lnTo>
                <a:lnTo>
                  <a:pt x="2227398" y="6358906"/>
                </a:lnTo>
                <a:lnTo>
                  <a:pt x="2227398" y="6354920"/>
                </a:lnTo>
                <a:lnTo>
                  <a:pt x="2226402" y="6351432"/>
                </a:lnTo>
                <a:lnTo>
                  <a:pt x="2225407" y="6347444"/>
                </a:lnTo>
                <a:lnTo>
                  <a:pt x="2223908" y="6343957"/>
                </a:lnTo>
                <a:lnTo>
                  <a:pt x="2221420" y="6339971"/>
                </a:lnTo>
                <a:lnTo>
                  <a:pt x="2218927" y="6336482"/>
                </a:lnTo>
                <a:lnTo>
                  <a:pt x="2215937" y="6332993"/>
                </a:lnTo>
                <a:lnTo>
                  <a:pt x="2212449" y="6330003"/>
                </a:lnTo>
                <a:lnTo>
                  <a:pt x="2207468" y="6326516"/>
                </a:lnTo>
                <a:lnTo>
                  <a:pt x="2202979" y="6323027"/>
                </a:lnTo>
                <a:lnTo>
                  <a:pt x="2191521" y="6317047"/>
                </a:lnTo>
                <a:lnTo>
                  <a:pt x="2195011" y="6313558"/>
                </a:lnTo>
                <a:lnTo>
                  <a:pt x="2197499" y="6309572"/>
                </a:lnTo>
                <a:lnTo>
                  <a:pt x="2198995" y="6305586"/>
                </a:lnTo>
                <a:lnTo>
                  <a:pt x="2199493" y="6301599"/>
                </a:lnTo>
                <a:lnTo>
                  <a:pt x="2199493" y="6297114"/>
                </a:lnTo>
                <a:lnTo>
                  <a:pt x="2198497" y="6293127"/>
                </a:lnTo>
                <a:lnTo>
                  <a:pt x="2197003" y="6288144"/>
                </a:lnTo>
                <a:lnTo>
                  <a:pt x="2194512" y="6283659"/>
                </a:lnTo>
                <a:lnTo>
                  <a:pt x="2200492" y="6282662"/>
                </a:lnTo>
                <a:lnTo>
                  <a:pt x="2204475" y="6282662"/>
                </a:lnTo>
                <a:lnTo>
                  <a:pt x="2206969" y="6283161"/>
                </a:lnTo>
                <a:lnTo>
                  <a:pt x="2208961" y="6284158"/>
                </a:lnTo>
                <a:lnTo>
                  <a:pt x="2209459" y="6286151"/>
                </a:lnTo>
                <a:lnTo>
                  <a:pt x="2209955" y="6289141"/>
                </a:lnTo>
                <a:lnTo>
                  <a:pt x="2208961" y="6294623"/>
                </a:lnTo>
                <a:lnTo>
                  <a:pt x="2207468" y="6302097"/>
                </a:lnTo>
                <a:lnTo>
                  <a:pt x="2207468" y="6305586"/>
                </a:lnTo>
                <a:lnTo>
                  <a:pt x="2208463" y="6309075"/>
                </a:lnTo>
                <a:lnTo>
                  <a:pt x="2208961" y="6313061"/>
                </a:lnTo>
                <a:lnTo>
                  <a:pt x="2210954" y="6316051"/>
                </a:lnTo>
                <a:lnTo>
                  <a:pt x="2213945" y="6318541"/>
                </a:lnTo>
                <a:lnTo>
                  <a:pt x="2217930" y="6321533"/>
                </a:lnTo>
                <a:lnTo>
                  <a:pt x="2220921" y="6321533"/>
                </a:lnTo>
                <a:lnTo>
                  <a:pt x="2223415" y="6320536"/>
                </a:lnTo>
                <a:lnTo>
                  <a:pt x="2224906" y="6318044"/>
                </a:lnTo>
                <a:lnTo>
                  <a:pt x="2226402" y="6314555"/>
                </a:lnTo>
                <a:lnTo>
                  <a:pt x="2227897" y="6310569"/>
                </a:lnTo>
                <a:lnTo>
                  <a:pt x="2227897" y="6306085"/>
                </a:lnTo>
                <a:lnTo>
                  <a:pt x="2228397" y="6300603"/>
                </a:lnTo>
                <a:lnTo>
                  <a:pt x="2227897" y="6294623"/>
                </a:lnTo>
                <a:lnTo>
                  <a:pt x="2226402" y="6288144"/>
                </a:lnTo>
                <a:lnTo>
                  <a:pt x="2225407" y="6281666"/>
                </a:lnTo>
                <a:lnTo>
                  <a:pt x="2223415" y="6274690"/>
                </a:lnTo>
                <a:lnTo>
                  <a:pt x="2220921" y="6268211"/>
                </a:lnTo>
                <a:lnTo>
                  <a:pt x="2217434" y="6262231"/>
                </a:lnTo>
                <a:lnTo>
                  <a:pt x="2213945" y="6255753"/>
                </a:lnTo>
                <a:lnTo>
                  <a:pt x="2209459" y="6249773"/>
                </a:lnTo>
                <a:lnTo>
                  <a:pt x="2204475" y="6244790"/>
                </a:lnTo>
                <a:lnTo>
                  <a:pt x="2208463" y="6244790"/>
                </a:lnTo>
                <a:lnTo>
                  <a:pt x="2212449" y="6244291"/>
                </a:lnTo>
                <a:lnTo>
                  <a:pt x="2216436" y="6243294"/>
                </a:lnTo>
                <a:lnTo>
                  <a:pt x="2220421" y="6241301"/>
                </a:lnTo>
                <a:lnTo>
                  <a:pt x="2224413" y="6239807"/>
                </a:lnTo>
                <a:lnTo>
                  <a:pt x="2227897" y="6236817"/>
                </a:lnTo>
                <a:lnTo>
                  <a:pt x="2231882" y="6233328"/>
                </a:lnTo>
                <a:lnTo>
                  <a:pt x="2235869" y="6229840"/>
                </a:lnTo>
                <a:lnTo>
                  <a:pt x="2227398" y="6222366"/>
                </a:lnTo>
                <a:lnTo>
                  <a:pt x="2219923" y="6214391"/>
                </a:lnTo>
                <a:lnTo>
                  <a:pt x="2213945" y="6205921"/>
                </a:lnTo>
                <a:lnTo>
                  <a:pt x="2208961" y="6196950"/>
                </a:lnTo>
                <a:lnTo>
                  <a:pt x="2204475" y="6187483"/>
                </a:lnTo>
                <a:lnTo>
                  <a:pt x="2200988" y="6178015"/>
                </a:lnTo>
                <a:lnTo>
                  <a:pt x="2197499" y="6168047"/>
                </a:lnTo>
                <a:lnTo>
                  <a:pt x="2194512" y="6158580"/>
                </a:lnTo>
                <a:lnTo>
                  <a:pt x="2188032" y="6137151"/>
                </a:lnTo>
                <a:lnTo>
                  <a:pt x="2185042" y="6126686"/>
                </a:lnTo>
                <a:lnTo>
                  <a:pt x="2180560" y="6116223"/>
                </a:lnTo>
                <a:lnTo>
                  <a:pt x="2176071" y="6105258"/>
                </a:lnTo>
                <a:lnTo>
                  <a:pt x="2170592" y="6093797"/>
                </a:lnTo>
                <a:lnTo>
                  <a:pt x="2163616" y="6082834"/>
                </a:lnTo>
                <a:lnTo>
                  <a:pt x="2155146" y="6071872"/>
                </a:lnTo>
                <a:lnTo>
                  <a:pt x="2151159" y="6068383"/>
                </a:lnTo>
                <a:lnTo>
                  <a:pt x="2147674" y="6066390"/>
                </a:lnTo>
                <a:lnTo>
                  <a:pt x="2146674" y="6066390"/>
                </a:lnTo>
                <a:lnTo>
                  <a:pt x="2145180" y="6066390"/>
                </a:lnTo>
                <a:lnTo>
                  <a:pt x="2143185" y="6067386"/>
                </a:lnTo>
                <a:lnTo>
                  <a:pt x="2141693" y="6069379"/>
                </a:lnTo>
                <a:lnTo>
                  <a:pt x="2140697" y="6071872"/>
                </a:lnTo>
                <a:lnTo>
                  <a:pt x="2139701" y="6078848"/>
                </a:lnTo>
                <a:lnTo>
                  <a:pt x="2138201" y="6083831"/>
                </a:lnTo>
                <a:lnTo>
                  <a:pt x="2137205" y="6085824"/>
                </a:lnTo>
                <a:lnTo>
                  <a:pt x="2136711" y="6086323"/>
                </a:lnTo>
                <a:lnTo>
                  <a:pt x="2135713" y="6086821"/>
                </a:lnTo>
                <a:lnTo>
                  <a:pt x="2133721" y="6085824"/>
                </a:lnTo>
                <a:lnTo>
                  <a:pt x="2130730" y="6083332"/>
                </a:lnTo>
                <a:lnTo>
                  <a:pt x="2127739" y="6078848"/>
                </a:lnTo>
                <a:lnTo>
                  <a:pt x="2122755" y="6071872"/>
                </a:lnTo>
                <a:lnTo>
                  <a:pt x="2121761" y="6067884"/>
                </a:lnTo>
                <a:lnTo>
                  <a:pt x="2121761" y="6064396"/>
                </a:lnTo>
                <a:lnTo>
                  <a:pt x="2122257" y="6060908"/>
                </a:lnTo>
                <a:lnTo>
                  <a:pt x="2123752" y="6057918"/>
                </a:lnTo>
                <a:lnTo>
                  <a:pt x="2126742" y="6052436"/>
                </a:lnTo>
                <a:lnTo>
                  <a:pt x="2128236" y="6048948"/>
                </a:lnTo>
                <a:lnTo>
                  <a:pt x="2129735" y="6045459"/>
                </a:lnTo>
                <a:lnTo>
                  <a:pt x="2130229" y="6041473"/>
                </a:lnTo>
                <a:lnTo>
                  <a:pt x="2129735" y="6037487"/>
                </a:lnTo>
                <a:lnTo>
                  <a:pt x="2129233" y="6032504"/>
                </a:lnTo>
                <a:lnTo>
                  <a:pt x="2126742" y="6026524"/>
                </a:lnTo>
                <a:lnTo>
                  <a:pt x="2122755" y="6019546"/>
                </a:lnTo>
                <a:lnTo>
                  <a:pt x="2117774" y="6011574"/>
                </a:lnTo>
                <a:lnTo>
                  <a:pt x="2110299" y="6002604"/>
                </a:lnTo>
                <a:lnTo>
                  <a:pt x="2101331" y="5991640"/>
                </a:lnTo>
                <a:lnTo>
                  <a:pt x="2105813" y="5989647"/>
                </a:lnTo>
                <a:lnTo>
                  <a:pt x="2109800" y="5986160"/>
                </a:lnTo>
                <a:lnTo>
                  <a:pt x="2112789" y="5983170"/>
                </a:lnTo>
                <a:lnTo>
                  <a:pt x="2114784" y="5979681"/>
                </a:lnTo>
                <a:lnTo>
                  <a:pt x="2116277" y="5976192"/>
                </a:lnTo>
                <a:lnTo>
                  <a:pt x="2117774" y="5972705"/>
                </a:lnTo>
                <a:lnTo>
                  <a:pt x="2118767" y="5965229"/>
                </a:lnTo>
                <a:lnTo>
                  <a:pt x="2120763" y="5957754"/>
                </a:lnTo>
                <a:lnTo>
                  <a:pt x="2122257" y="5951275"/>
                </a:lnTo>
                <a:lnTo>
                  <a:pt x="2124248" y="5947788"/>
                </a:lnTo>
                <a:lnTo>
                  <a:pt x="2125745" y="5944299"/>
                </a:lnTo>
                <a:lnTo>
                  <a:pt x="2128737" y="5940812"/>
                </a:lnTo>
                <a:lnTo>
                  <a:pt x="2132223" y="5937822"/>
                </a:lnTo>
                <a:lnTo>
                  <a:pt x="2124750" y="5929848"/>
                </a:lnTo>
                <a:lnTo>
                  <a:pt x="2117774" y="5923371"/>
                </a:lnTo>
                <a:lnTo>
                  <a:pt x="2113786" y="5920878"/>
                </a:lnTo>
                <a:lnTo>
                  <a:pt x="2110299" y="5918386"/>
                </a:lnTo>
                <a:lnTo>
                  <a:pt x="2106810" y="5917390"/>
                </a:lnTo>
                <a:lnTo>
                  <a:pt x="2102824" y="5916393"/>
                </a:lnTo>
                <a:lnTo>
                  <a:pt x="2099336" y="5915396"/>
                </a:lnTo>
                <a:lnTo>
                  <a:pt x="2095847" y="5915396"/>
                </a:lnTo>
                <a:lnTo>
                  <a:pt x="2092359" y="5916892"/>
                </a:lnTo>
                <a:lnTo>
                  <a:pt x="2088372" y="5917889"/>
                </a:lnTo>
                <a:lnTo>
                  <a:pt x="2085382" y="5920379"/>
                </a:lnTo>
                <a:lnTo>
                  <a:pt x="2081895" y="5922872"/>
                </a:lnTo>
                <a:lnTo>
                  <a:pt x="2078406" y="5926858"/>
                </a:lnTo>
                <a:lnTo>
                  <a:pt x="2074420" y="5930844"/>
                </a:lnTo>
                <a:lnTo>
                  <a:pt x="2069438" y="5927357"/>
                </a:lnTo>
                <a:lnTo>
                  <a:pt x="2064953" y="5924367"/>
                </a:lnTo>
                <a:lnTo>
                  <a:pt x="2060967" y="5920379"/>
                </a:lnTo>
                <a:lnTo>
                  <a:pt x="2057478" y="5916393"/>
                </a:lnTo>
                <a:lnTo>
                  <a:pt x="2053990" y="5911410"/>
                </a:lnTo>
                <a:lnTo>
                  <a:pt x="2051997" y="5906925"/>
                </a:lnTo>
                <a:lnTo>
                  <a:pt x="2049503" y="5902441"/>
                </a:lnTo>
                <a:lnTo>
                  <a:pt x="2048011" y="5897458"/>
                </a:lnTo>
                <a:lnTo>
                  <a:pt x="2047512" y="5892473"/>
                </a:lnTo>
                <a:lnTo>
                  <a:pt x="2047014" y="5887490"/>
                </a:lnTo>
                <a:lnTo>
                  <a:pt x="2047512" y="5883006"/>
                </a:lnTo>
                <a:lnTo>
                  <a:pt x="2048507" y="5878023"/>
                </a:lnTo>
                <a:lnTo>
                  <a:pt x="2050004" y="5873039"/>
                </a:lnTo>
                <a:lnTo>
                  <a:pt x="2052995" y="5868555"/>
                </a:lnTo>
                <a:lnTo>
                  <a:pt x="2056484" y="5864069"/>
                </a:lnTo>
                <a:lnTo>
                  <a:pt x="2060967" y="5860083"/>
                </a:lnTo>
                <a:lnTo>
                  <a:pt x="2063460" y="5864069"/>
                </a:lnTo>
                <a:lnTo>
                  <a:pt x="2064454" y="5867558"/>
                </a:lnTo>
                <a:lnTo>
                  <a:pt x="2064953" y="5871545"/>
                </a:lnTo>
                <a:lnTo>
                  <a:pt x="2064953" y="5874534"/>
                </a:lnTo>
                <a:lnTo>
                  <a:pt x="2064454" y="5878023"/>
                </a:lnTo>
                <a:lnTo>
                  <a:pt x="2063460" y="5880514"/>
                </a:lnTo>
                <a:lnTo>
                  <a:pt x="2060967" y="5886993"/>
                </a:lnTo>
                <a:lnTo>
                  <a:pt x="2059971" y="5890480"/>
                </a:lnTo>
                <a:lnTo>
                  <a:pt x="2059471" y="5893969"/>
                </a:lnTo>
                <a:lnTo>
                  <a:pt x="2059471" y="5897458"/>
                </a:lnTo>
                <a:lnTo>
                  <a:pt x="2059971" y="5900447"/>
                </a:lnTo>
                <a:lnTo>
                  <a:pt x="2061467" y="5903935"/>
                </a:lnTo>
                <a:lnTo>
                  <a:pt x="2064454" y="5907923"/>
                </a:lnTo>
                <a:lnTo>
                  <a:pt x="2068442" y="5912906"/>
                </a:lnTo>
                <a:lnTo>
                  <a:pt x="2074420" y="5917390"/>
                </a:lnTo>
                <a:lnTo>
                  <a:pt x="2076415" y="5916393"/>
                </a:lnTo>
                <a:lnTo>
                  <a:pt x="2078406" y="5914400"/>
                </a:lnTo>
                <a:lnTo>
                  <a:pt x="2079404" y="5912906"/>
                </a:lnTo>
                <a:lnTo>
                  <a:pt x="2080899" y="5910413"/>
                </a:lnTo>
                <a:lnTo>
                  <a:pt x="2082895" y="5905928"/>
                </a:lnTo>
                <a:lnTo>
                  <a:pt x="2083389" y="5900447"/>
                </a:lnTo>
                <a:lnTo>
                  <a:pt x="2082895" y="5894965"/>
                </a:lnTo>
                <a:lnTo>
                  <a:pt x="2082391" y="5888487"/>
                </a:lnTo>
                <a:lnTo>
                  <a:pt x="2080399" y="5882507"/>
                </a:lnTo>
                <a:lnTo>
                  <a:pt x="2078406" y="5876028"/>
                </a:lnTo>
                <a:lnTo>
                  <a:pt x="2075415" y="5869551"/>
                </a:lnTo>
                <a:lnTo>
                  <a:pt x="2071929" y="5864069"/>
                </a:lnTo>
                <a:lnTo>
                  <a:pt x="2068442" y="5858090"/>
                </a:lnTo>
                <a:lnTo>
                  <a:pt x="2064454" y="5853604"/>
                </a:lnTo>
                <a:lnTo>
                  <a:pt x="2060471" y="5849618"/>
                </a:lnTo>
                <a:lnTo>
                  <a:pt x="2055982" y="5846129"/>
                </a:lnTo>
                <a:lnTo>
                  <a:pt x="2051997" y="5844136"/>
                </a:lnTo>
                <a:lnTo>
                  <a:pt x="2048011" y="5843638"/>
                </a:lnTo>
                <a:lnTo>
                  <a:pt x="2046019" y="5845132"/>
                </a:lnTo>
                <a:lnTo>
                  <a:pt x="2045021" y="5845631"/>
                </a:lnTo>
                <a:lnTo>
                  <a:pt x="2044523" y="5845631"/>
                </a:lnTo>
                <a:lnTo>
                  <a:pt x="2044523" y="5845132"/>
                </a:lnTo>
                <a:lnTo>
                  <a:pt x="2046019" y="5842143"/>
                </a:lnTo>
                <a:lnTo>
                  <a:pt x="2048507" y="5841146"/>
                </a:lnTo>
                <a:lnTo>
                  <a:pt x="2051004" y="5839652"/>
                </a:lnTo>
                <a:lnTo>
                  <a:pt x="2053494" y="5838655"/>
                </a:lnTo>
                <a:lnTo>
                  <a:pt x="2056980" y="5837659"/>
                </a:lnTo>
                <a:lnTo>
                  <a:pt x="2060967" y="5837659"/>
                </a:lnTo>
                <a:lnTo>
                  <a:pt x="2064953" y="5838156"/>
                </a:lnTo>
                <a:lnTo>
                  <a:pt x="2070437" y="5840149"/>
                </a:lnTo>
                <a:lnTo>
                  <a:pt x="2075415" y="5842642"/>
                </a:lnTo>
                <a:lnTo>
                  <a:pt x="2080399" y="5846628"/>
                </a:lnTo>
                <a:lnTo>
                  <a:pt x="2086880" y="5852608"/>
                </a:lnTo>
                <a:lnTo>
                  <a:pt x="2087376" y="5845631"/>
                </a:lnTo>
                <a:lnTo>
                  <a:pt x="2087376" y="5838655"/>
                </a:lnTo>
                <a:lnTo>
                  <a:pt x="2086880" y="5832177"/>
                </a:lnTo>
                <a:lnTo>
                  <a:pt x="2085883" y="5825200"/>
                </a:lnTo>
                <a:lnTo>
                  <a:pt x="2083890" y="5818722"/>
                </a:lnTo>
                <a:lnTo>
                  <a:pt x="2081895" y="5811746"/>
                </a:lnTo>
                <a:lnTo>
                  <a:pt x="2076415" y="5798788"/>
                </a:lnTo>
                <a:lnTo>
                  <a:pt x="2070437" y="5785832"/>
                </a:lnTo>
                <a:lnTo>
                  <a:pt x="2063460" y="5772378"/>
                </a:lnTo>
                <a:lnTo>
                  <a:pt x="2048507" y="5747461"/>
                </a:lnTo>
                <a:lnTo>
                  <a:pt x="2041531" y="5734505"/>
                </a:lnTo>
                <a:lnTo>
                  <a:pt x="2036050" y="5722047"/>
                </a:lnTo>
                <a:lnTo>
                  <a:pt x="2033062" y="5715568"/>
                </a:lnTo>
                <a:lnTo>
                  <a:pt x="2030571" y="5710086"/>
                </a:lnTo>
                <a:lnTo>
                  <a:pt x="2029074" y="5703609"/>
                </a:lnTo>
                <a:lnTo>
                  <a:pt x="2028080" y="5697628"/>
                </a:lnTo>
                <a:lnTo>
                  <a:pt x="2027085" y="5691648"/>
                </a:lnTo>
                <a:lnTo>
                  <a:pt x="2026583" y="5685170"/>
                </a:lnTo>
                <a:lnTo>
                  <a:pt x="2027085" y="5679689"/>
                </a:lnTo>
                <a:lnTo>
                  <a:pt x="2028576" y="5673211"/>
                </a:lnTo>
                <a:lnTo>
                  <a:pt x="2030072" y="5667728"/>
                </a:lnTo>
                <a:lnTo>
                  <a:pt x="2032566" y="5661251"/>
                </a:lnTo>
                <a:lnTo>
                  <a:pt x="2036050" y="5655769"/>
                </a:lnTo>
                <a:lnTo>
                  <a:pt x="2040038" y="5649790"/>
                </a:lnTo>
                <a:lnTo>
                  <a:pt x="2033062" y="5648793"/>
                </a:lnTo>
                <a:lnTo>
                  <a:pt x="2027085" y="5647797"/>
                </a:lnTo>
                <a:lnTo>
                  <a:pt x="2022098" y="5646301"/>
                </a:lnTo>
                <a:lnTo>
                  <a:pt x="2018114" y="5644807"/>
                </a:lnTo>
                <a:lnTo>
                  <a:pt x="2015121" y="5642814"/>
                </a:lnTo>
                <a:lnTo>
                  <a:pt x="2013133" y="5640819"/>
                </a:lnTo>
                <a:lnTo>
                  <a:pt x="2010639" y="5638328"/>
                </a:lnTo>
                <a:lnTo>
                  <a:pt x="2009641" y="5635338"/>
                </a:lnTo>
                <a:lnTo>
                  <a:pt x="2006653" y="5629856"/>
                </a:lnTo>
                <a:lnTo>
                  <a:pt x="2003164" y="5623378"/>
                </a:lnTo>
                <a:lnTo>
                  <a:pt x="2001172" y="5619890"/>
                </a:lnTo>
                <a:lnTo>
                  <a:pt x="1998181" y="5616900"/>
                </a:lnTo>
                <a:lnTo>
                  <a:pt x="1994692" y="5612912"/>
                </a:lnTo>
                <a:lnTo>
                  <a:pt x="1990706" y="5608429"/>
                </a:lnTo>
                <a:lnTo>
                  <a:pt x="1988215" y="5614907"/>
                </a:lnTo>
                <a:lnTo>
                  <a:pt x="1987217" y="5617897"/>
                </a:lnTo>
                <a:lnTo>
                  <a:pt x="1986721" y="5621384"/>
                </a:lnTo>
                <a:lnTo>
                  <a:pt x="1986721" y="5624873"/>
                </a:lnTo>
                <a:lnTo>
                  <a:pt x="1986721" y="5628362"/>
                </a:lnTo>
                <a:lnTo>
                  <a:pt x="1987716" y="5631352"/>
                </a:lnTo>
                <a:lnTo>
                  <a:pt x="1989711" y="5635338"/>
                </a:lnTo>
                <a:lnTo>
                  <a:pt x="1984726" y="5632846"/>
                </a:lnTo>
                <a:lnTo>
                  <a:pt x="1980738" y="5628860"/>
                </a:lnTo>
                <a:lnTo>
                  <a:pt x="1976256" y="5623378"/>
                </a:lnTo>
                <a:lnTo>
                  <a:pt x="1972271" y="5618395"/>
                </a:lnTo>
                <a:lnTo>
                  <a:pt x="1963801" y="5605936"/>
                </a:lnTo>
                <a:lnTo>
                  <a:pt x="1954334" y="5591485"/>
                </a:lnTo>
                <a:lnTo>
                  <a:pt x="1944864" y="5576037"/>
                </a:lnTo>
                <a:lnTo>
                  <a:pt x="1933901" y="5559592"/>
                </a:lnTo>
                <a:lnTo>
                  <a:pt x="1927422" y="5551619"/>
                </a:lnTo>
                <a:lnTo>
                  <a:pt x="1921441" y="5543147"/>
                </a:lnTo>
                <a:lnTo>
                  <a:pt x="1913966" y="5534676"/>
                </a:lnTo>
                <a:lnTo>
                  <a:pt x="1906497" y="5527202"/>
                </a:lnTo>
                <a:lnTo>
                  <a:pt x="1879586" y="5546137"/>
                </a:lnTo>
                <a:lnTo>
                  <a:pt x="1881083" y="5549626"/>
                </a:lnTo>
                <a:lnTo>
                  <a:pt x="1883075" y="5552616"/>
                </a:lnTo>
                <a:lnTo>
                  <a:pt x="1884569" y="5554609"/>
                </a:lnTo>
                <a:lnTo>
                  <a:pt x="1887061" y="5556602"/>
                </a:lnTo>
                <a:lnTo>
                  <a:pt x="1888555" y="5557599"/>
                </a:lnTo>
                <a:lnTo>
                  <a:pt x="1891047" y="5558098"/>
                </a:lnTo>
                <a:lnTo>
                  <a:pt x="1892541" y="5558596"/>
                </a:lnTo>
                <a:lnTo>
                  <a:pt x="1895035" y="5558098"/>
                </a:lnTo>
                <a:lnTo>
                  <a:pt x="1899019" y="5557101"/>
                </a:lnTo>
                <a:lnTo>
                  <a:pt x="1903007" y="5554609"/>
                </a:lnTo>
                <a:lnTo>
                  <a:pt x="1911478" y="5549626"/>
                </a:lnTo>
                <a:lnTo>
                  <a:pt x="1914468" y="5553613"/>
                </a:lnTo>
                <a:lnTo>
                  <a:pt x="1915961" y="5558098"/>
                </a:lnTo>
                <a:lnTo>
                  <a:pt x="1916959" y="5563081"/>
                </a:lnTo>
                <a:lnTo>
                  <a:pt x="1916959" y="5567565"/>
                </a:lnTo>
                <a:lnTo>
                  <a:pt x="1915961" y="5572549"/>
                </a:lnTo>
                <a:lnTo>
                  <a:pt x="1915465" y="5577033"/>
                </a:lnTo>
                <a:lnTo>
                  <a:pt x="1913966" y="5587001"/>
                </a:lnTo>
                <a:lnTo>
                  <a:pt x="1913470" y="5591485"/>
                </a:lnTo>
                <a:lnTo>
                  <a:pt x="1913470" y="5595970"/>
                </a:lnTo>
                <a:lnTo>
                  <a:pt x="1913966" y="5599957"/>
                </a:lnTo>
                <a:lnTo>
                  <a:pt x="1914964" y="5603446"/>
                </a:lnTo>
                <a:lnTo>
                  <a:pt x="1917456" y="5606435"/>
                </a:lnTo>
                <a:lnTo>
                  <a:pt x="1921441" y="5609425"/>
                </a:lnTo>
                <a:lnTo>
                  <a:pt x="1926426" y="5610919"/>
                </a:lnTo>
                <a:lnTo>
                  <a:pt x="1932903" y="5611916"/>
                </a:lnTo>
                <a:lnTo>
                  <a:pt x="1931409" y="5611916"/>
                </a:lnTo>
                <a:lnTo>
                  <a:pt x="1929416" y="5613412"/>
                </a:lnTo>
                <a:lnTo>
                  <a:pt x="1921942" y="5615904"/>
                </a:lnTo>
                <a:lnTo>
                  <a:pt x="1912971" y="5621384"/>
                </a:lnTo>
                <a:lnTo>
                  <a:pt x="1902511" y="5627364"/>
                </a:lnTo>
                <a:lnTo>
                  <a:pt x="1892541" y="5633843"/>
                </a:lnTo>
                <a:lnTo>
                  <a:pt x="1888056" y="5637331"/>
                </a:lnTo>
                <a:lnTo>
                  <a:pt x="1884569" y="5640819"/>
                </a:lnTo>
                <a:lnTo>
                  <a:pt x="1882076" y="5643810"/>
                </a:lnTo>
                <a:lnTo>
                  <a:pt x="1880085" y="5646301"/>
                </a:lnTo>
                <a:lnTo>
                  <a:pt x="1879088" y="5649291"/>
                </a:lnTo>
                <a:lnTo>
                  <a:pt x="1879586" y="5650287"/>
                </a:lnTo>
                <a:lnTo>
                  <a:pt x="1879586" y="5651783"/>
                </a:lnTo>
                <a:lnTo>
                  <a:pt x="1879586" y="5655769"/>
                </a:lnTo>
                <a:lnTo>
                  <a:pt x="1880581" y="5659756"/>
                </a:lnTo>
                <a:lnTo>
                  <a:pt x="1882076" y="5664241"/>
                </a:lnTo>
                <a:lnTo>
                  <a:pt x="1883574" y="5668725"/>
                </a:lnTo>
                <a:lnTo>
                  <a:pt x="1886061" y="5673211"/>
                </a:lnTo>
                <a:lnTo>
                  <a:pt x="1888555" y="5678194"/>
                </a:lnTo>
                <a:lnTo>
                  <a:pt x="1895531" y="5687164"/>
                </a:lnTo>
                <a:lnTo>
                  <a:pt x="1904003" y="5696631"/>
                </a:lnTo>
                <a:lnTo>
                  <a:pt x="1913470" y="5706599"/>
                </a:lnTo>
                <a:lnTo>
                  <a:pt x="1923439" y="5717064"/>
                </a:lnTo>
                <a:lnTo>
                  <a:pt x="1934399" y="5726531"/>
                </a:lnTo>
                <a:lnTo>
                  <a:pt x="1956824" y="5745967"/>
                </a:lnTo>
                <a:lnTo>
                  <a:pt x="1976753" y="5764405"/>
                </a:lnTo>
                <a:lnTo>
                  <a:pt x="1986222" y="5773374"/>
                </a:lnTo>
                <a:lnTo>
                  <a:pt x="1993697" y="5781347"/>
                </a:lnTo>
                <a:lnTo>
                  <a:pt x="1999677" y="5789819"/>
                </a:lnTo>
                <a:lnTo>
                  <a:pt x="2002167" y="5793805"/>
                </a:lnTo>
                <a:lnTo>
                  <a:pt x="2003663" y="5797294"/>
                </a:lnTo>
                <a:lnTo>
                  <a:pt x="1984227" y="5786330"/>
                </a:lnTo>
                <a:lnTo>
                  <a:pt x="1962802" y="5772378"/>
                </a:lnTo>
                <a:lnTo>
                  <a:pt x="1951344" y="5764405"/>
                </a:lnTo>
                <a:lnTo>
                  <a:pt x="1938883" y="5755933"/>
                </a:lnTo>
                <a:lnTo>
                  <a:pt x="1927422" y="5746464"/>
                </a:lnTo>
                <a:lnTo>
                  <a:pt x="1915465" y="5736996"/>
                </a:lnTo>
                <a:lnTo>
                  <a:pt x="1904003" y="5727030"/>
                </a:lnTo>
                <a:lnTo>
                  <a:pt x="1892541" y="5716067"/>
                </a:lnTo>
                <a:lnTo>
                  <a:pt x="1881083" y="5705602"/>
                </a:lnTo>
                <a:lnTo>
                  <a:pt x="1871117" y="5694141"/>
                </a:lnTo>
                <a:lnTo>
                  <a:pt x="1860653" y="5682180"/>
                </a:lnTo>
                <a:lnTo>
                  <a:pt x="1851681" y="5669722"/>
                </a:lnTo>
                <a:lnTo>
                  <a:pt x="1842713" y="5657265"/>
                </a:lnTo>
                <a:lnTo>
                  <a:pt x="1834739" y="5644308"/>
                </a:lnTo>
                <a:lnTo>
                  <a:pt x="1833246" y="5642814"/>
                </a:lnTo>
                <a:lnTo>
                  <a:pt x="1830752" y="5642814"/>
                </a:lnTo>
                <a:lnTo>
                  <a:pt x="1829260" y="5643810"/>
                </a:lnTo>
                <a:lnTo>
                  <a:pt x="1827265" y="5644807"/>
                </a:lnTo>
                <a:lnTo>
                  <a:pt x="1825771" y="5646301"/>
                </a:lnTo>
                <a:lnTo>
                  <a:pt x="1824774" y="5648793"/>
                </a:lnTo>
                <a:lnTo>
                  <a:pt x="1822282" y="5654274"/>
                </a:lnTo>
                <a:lnTo>
                  <a:pt x="1818294" y="5665735"/>
                </a:lnTo>
                <a:lnTo>
                  <a:pt x="1816301" y="5670718"/>
                </a:lnTo>
                <a:lnTo>
                  <a:pt x="1815306" y="5672214"/>
                </a:lnTo>
                <a:lnTo>
                  <a:pt x="1814309" y="5672713"/>
                </a:lnTo>
                <a:lnTo>
                  <a:pt x="1813813" y="5673211"/>
                </a:lnTo>
                <a:lnTo>
                  <a:pt x="1812315" y="5673211"/>
                </a:lnTo>
                <a:lnTo>
                  <a:pt x="1810320" y="5673211"/>
                </a:lnTo>
                <a:lnTo>
                  <a:pt x="1807333" y="5671715"/>
                </a:lnTo>
                <a:lnTo>
                  <a:pt x="1804343" y="5669722"/>
                </a:lnTo>
                <a:lnTo>
                  <a:pt x="1797866" y="5664241"/>
                </a:lnTo>
                <a:lnTo>
                  <a:pt x="1791385" y="5657763"/>
                </a:lnTo>
                <a:lnTo>
                  <a:pt x="1788396" y="5655769"/>
                </a:lnTo>
                <a:lnTo>
                  <a:pt x="1785409" y="5653776"/>
                </a:lnTo>
                <a:lnTo>
                  <a:pt x="1783418" y="5652780"/>
                </a:lnTo>
                <a:lnTo>
                  <a:pt x="1781420" y="5653277"/>
                </a:lnTo>
                <a:lnTo>
                  <a:pt x="1780924" y="5653776"/>
                </a:lnTo>
                <a:lnTo>
                  <a:pt x="1780423" y="5654274"/>
                </a:lnTo>
                <a:lnTo>
                  <a:pt x="1780423" y="5657763"/>
                </a:lnTo>
                <a:lnTo>
                  <a:pt x="1780924" y="5662248"/>
                </a:lnTo>
                <a:lnTo>
                  <a:pt x="1782418" y="5669224"/>
                </a:lnTo>
                <a:lnTo>
                  <a:pt x="1777933" y="5669722"/>
                </a:lnTo>
                <a:lnTo>
                  <a:pt x="1774943" y="5669722"/>
                </a:lnTo>
                <a:lnTo>
                  <a:pt x="1771956" y="5668725"/>
                </a:lnTo>
                <a:lnTo>
                  <a:pt x="1769462" y="5667231"/>
                </a:lnTo>
                <a:lnTo>
                  <a:pt x="1767471" y="5664241"/>
                </a:lnTo>
                <a:lnTo>
                  <a:pt x="1765977" y="5661251"/>
                </a:lnTo>
                <a:lnTo>
                  <a:pt x="1763983" y="5653776"/>
                </a:lnTo>
                <a:lnTo>
                  <a:pt x="1761990" y="5645803"/>
                </a:lnTo>
                <a:lnTo>
                  <a:pt x="1759992" y="5637331"/>
                </a:lnTo>
                <a:lnTo>
                  <a:pt x="1758497" y="5633843"/>
                </a:lnTo>
                <a:lnTo>
                  <a:pt x="1757006" y="5629856"/>
                </a:lnTo>
                <a:lnTo>
                  <a:pt x="1755014" y="5626866"/>
                </a:lnTo>
                <a:lnTo>
                  <a:pt x="1752520" y="5623877"/>
                </a:lnTo>
                <a:lnTo>
                  <a:pt x="1751028" y="5631352"/>
                </a:lnTo>
                <a:lnTo>
                  <a:pt x="1750525" y="5639822"/>
                </a:lnTo>
                <a:lnTo>
                  <a:pt x="1751028" y="5647797"/>
                </a:lnTo>
                <a:lnTo>
                  <a:pt x="1752021" y="5656267"/>
                </a:lnTo>
                <a:lnTo>
                  <a:pt x="1754512" y="5673211"/>
                </a:lnTo>
                <a:lnTo>
                  <a:pt x="1758001" y="5690154"/>
                </a:lnTo>
                <a:lnTo>
                  <a:pt x="1759992" y="5697628"/>
                </a:lnTo>
                <a:lnTo>
                  <a:pt x="1760495" y="5705103"/>
                </a:lnTo>
                <a:lnTo>
                  <a:pt x="1760991" y="5712079"/>
                </a:lnTo>
                <a:lnTo>
                  <a:pt x="1760495" y="5718558"/>
                </a:lnTo>
                <a:lnTo>
                  <a:pt x="1759497" y="5724538"/>
                </a:lnTo>
                <a:lnTo>
                  <a:pt x="1758001" y="5726531"/>
                </a:lnTo>
                <a:lnTo>
                  <a:pt x="1756507" y="5729023"/>
                </a:lnTo>
                <a:lnTo>
                  <a:pt x="1754512" y="5731016"/>
                </a:lnTo>
                <a:lnTo>
                  <a:pt x="1753016" y="5733010"/>
                </a:lnTo>
                <a:lnTo>
                  <a:pt x="1750029" y="5734505"/>
                </a:lnTo>
                <a:lnTo>
                  <a:pt x="1747038" y="5735999"/>
                </a:lnTo>
                <a:lnTo>
                  <a:pt x="1753016" y="5741979"/>
                </a:lnTo>
                <a:lnTo>
                  <a:pt x="1757006" y="5747960"/>
                </a:lnTo>
                <a:lnTo>
                  <a:pt x="1760991" y="5753441"/>
                </a:lnTo>
                <a:lnTo>
                  <a:pt x="1763983" y="5758923"/>
                </a:lnTo>
                <a:lnTo>
                  <a:pt x="1765473" y="5763906"/>
                </a:lnTo>
                <a:lnTo>
                  <a:pt x="1767967" y="5768889"/>
                </a:lnTo>
                <a:lnTo>
                  <a:pt x="1769961" y="5778856"/>
                </a:lnTo>
                <a:lnTo>
                  <a:pt x="1772449" y="5787826"/>
                </a:lnTo>
                <a:lnTo>
                  <a:pt x="1774943" y="5797294"/>
                </a:lnTo>
                <a:lnTo>
                  <a:pt x="1776439" y="5802277"/>
                </a:lnTo>
                <a:lnTo>
                  <a:pt x="1778929" y="5807260"/>
                </a:lnTo>
                <a:lnTo>
                  <a:pt x="1780924" y="5812742"/>
                </a:lnTo>
                <a:lnTo>
                  <a:pt x="1784909" y="5817725"/>
                </a:lnTo>
                <a:lnTo>
                  <a:pt x="1788396" y="5817226"/>
                </a:lnTo>
                <a:lnTo>
                  <a:pt x="1791385" y="5815732"/>
                </a:lnTo>
                <a:lnTo>
                  <a:pt x="1793877" y="5814236"/>
                </a:lnTo>
                <a:lnTo>
                  <a:pt x="1795875" y="5811746"/>
                </a:lnTo>
                <a:lnTo>
                  <a:pt x="1796868" y="5809253"/>
                </a:lnTo>
                <a:lnTo>
                  <a:pt x="1797866" y="5806263"/>
                </a:lnTo>
                <a:lnTo>
                  <a:pt x="1798362" y="5802277"/>
                </a:lnTo>
                <a:lnTo>
                  <a:pt x="1798362" y="5798291"/>
                </a:lnTo>
                <a:lnTo>
                  <a:pt x="1796868" y="5788822"/>
                </a:lnTo>
                <a:lnTo>
                  <a:pt x="1795372" y="5779354"/>
                </a:lnTo>
                <a:lnTo>
                  <a:pt x="1788899" y="5756929"/>
                </a:lnTo>
                <a:lnTo>
                  <a:pt x="1786405" y="5745468"/>
                </a:lnTo>
                <a:lnTo>
                  <a:pt x="1783418" y="5734006"/>
                </a:lnTo>
                <a:lnTo>
                  <a:pt x="1781420" y="5723044"/>
                </a:lnTo>
                <a:lnTo>
                  <a:pt x="1780423" y="5713575"/>
                </a:lnTo>
                <a:lnTo>
                  <a:pt x="1780423" y="5709090"/>
                </a:lnTo>
                <a:lnTo>
                  <a:pt x="1780924" y="5704107"/>
                </a:lnTo>
                <a:lnTo>
                  <a:pt x="1782418" y="5700618"/>
                </a:lnTo>
                <a:lnTo>
                  <a:pt x="1783418" y="5696631"/>
                </a:lnTo>
                <a:lnTo>
                  <a:pt x="1784909" y="5694141"/>
                </a:lnTo>
                <a:lnTo>
                  <a:pt x="1787900" y="5691151"/>
                </a:lnTo>
                <a:lnTo>
                  <a:pt x="1790890" y="5689158"/>
                </a:lnTo>
                <a:lnTo>
                  <a:pt x="1794880" y="5687662"/>
                </a:lnTo>
                <a:lnTo>
                  <a:pt x="1797866" y="5692147"/>
                </a:lnTo>
                <a:lnTo>
                  <a:pt x="1799359" y="5696134"/>
                </a:lnTo>
                <a:lnTo>
                  <a:pt x="1800357" y="5700120"/>
                </a:lnTo>
                <a:lnTo>
                  <a:pt x="1801854" y="5703609"/>
                </a:lnTo>
                <a:lnTo>
                  <a:pt x="1801854" y="5707596"/>
                </a:lnTo>
                <a:lnTo>
                  <a:pt x="1801854" y="5711083"/>
                </a:lnTo>
                <a:lnTo>
                  <a:pt x="1800357" y="5718061"/>
                </a:lnTo>
                <a:lnTo>
                  <a:pt x="1799359" y="5724538"/>
                </a:lnTo>
                <a:lnTo>
                  <a:pt x="1798861" y="5727527"/>
                </a:lnTo>
                <a:lnTo>
                  <a:pt x="1799359" y="5731016"/>
                </a:lnTo>
                <a:lnTo>
                  <a:pt x="1799858" y="5735003"/>
                </a:lnTo>
                <a:lnTo>
                  <a:pt x="1800853" y="5738492"/>
                </a:lnTo>
                <a:lnTo>
                  <a:pt x="1802851" y="5742976"/>
                </a:lnTo>
                <a:lnTo>
                  <a:pt x="1805837" y="5747461"/>
                </a:lnTo>
                <a:lnTo>
                  <a:pt x="1809325" y="5748957"/>
                </a:lnTo>
                <a:lnTo>
                  <a:pt x="1812315" y="5749454"/>
                </a:lnTo>
                <a:lnTo>
                  <a:pt x="1815306" y="5748458"/>
                </a:lnTo>
                <a:lnTo>
                  <a:pt x="1817797" y="5745967"/>
                </a:lnTo>
                <a:lnTo>
                  <a:pt x="1819790" y="5742976"/>
                </a:lnTo>
                <a:lnTo>
                  <a:pt x="1821785" y="5738989"/>
                </a:lnTo>
                <a:lnTo>
                  <a:pt x="1823779" y="5730020"/>
                </a:lnTo>
                <a:lnTo>
                  <a:pt x="1826766" y="5719555"/>
                </a:lnTo>
                <a:lnTo>
                  <a:pt x="1829756" y="5709589"/>
                </a:lnTo>
                <a:lnTo>
                  <a:pt x="1831251" y="5705103"/>
                </a:lnTo>
                <a:lnTo>
                  <a:pt x="1833742" y="5700618"/>
                </a:lnTo>
                <a:lnTo>
                  <a:pt x="1836233" y="5697628"/>
                </a:lnTo>
                <a:lnTo>
                  <a:pt x="1838727" y="5694638"/>
                </a:lnTo>
                <a:lnTo>
                  <a:pt x="1841715" y="5703609"/>
                </a:lnTo>
                <a:lnTo>
                  <a:pt x="1844206" y="5711582"/>
                </a:lnTo>
                <a:lnTo>
                  <a:pt x="1845703" y="5720551"/>
                </a:lnTo>
                <a:lnTo>
                  <a:pt x="1846197" y="5728524"/>
                </a:lnTo>
                <a:lnTo>
                  <a:pt x="1846698" y="5736498"/>
                </a:lnTo>
                <a:lnTo>
                  <a:pt x="1846197" y="5743972"/>
                </a:lnTo>
                <a:lnTo>
                  <a:pt x="1845703" y="5751447"/>
                </a:lnTo>
                <a:lnTo>
                  <a:pt x="1844705" y="5758923"/>
                </a:lnTo>
                <a:lnTo>
                  <a:pt x="1842713" y="5765899"/>
                </a:lnTo>
                <a:lnTo>
                  <a:pt x="1840718" y="5773374"/>
                </a:lnTo>
                <a:lnTo>
                  <a:pt x="1836233" y="5787826"/>
                </a:lnTo>
                <a:lnTo>
                  <a:pt x="1829756" y="5801778"/>
                </a:lnTo>
                <a:lnTo>
                  <a:pt x="1823277" y="5815233"/>
                </a:lnTo>
                <a:lnTo>
                  <a:pt x="1830752" y="5820715"/>
                </a:lnTo>
                <a:lnTo>
                  <a:pt x="1835238" y="5824701"/>
                </a:lnTo>
                <a:lnTo>
                  <a:pt x="1838727" y="5828688"/>
                </a:lnTo>
                <a:lnTo>
                  <a:pt x="1841217" y="5832674"/>
                </a:lnTo>
                <a:lnTo>
                  <a:pt x="1844206" y="5836662"/>
                </a:lnTo>
                <a:lnTo>
                  <a:pt x="1848194" y="5841645"/>
                </a:lnTo>
                <a:lnTo>
                  <a:pt x="1853173" y="5847625"/>
                </a:lnTo>
                <a:lnTo>
                  <a:pt x="1861650" y="5855100"/>
                </a:lnTo>
                <a:lnTo>
                  <a:pt x="1858160" y="5853604"/>
                </a:lnTo>
                <a:lnTo>
                  <a:pt x="1854674" y="5853604"/>
                </a:lnTo>
                <a:lnTo>
                  <a:pt x="1851681" y="5853604"/>
                </a:lnTo>
                <a:lnTo>
                  <a:pt x="1848691" y="5854103"/>
                </a:lnTo>
                <a:lnTo>
                  <a:pt x="1845703" y="5856096"/>
                </a:lnTo>
                <a:lnTo>
                  <a:pt x="1842713" y="5857093"/>
                </a:lnTo>
                <a:lnTo>
                  <a:pt x="1841217" y="5859584"/>
                </a:lnTo>
                <a:lnTo>
                  <a:pt x="1839224" y="5862076"/>
                </a:lnTo>
                <a:lnTo>
                  <a:pt x="1838228" y="5865066"/>
                </a:lnTo>
                <a:lnTo>
                  <a:pt x="1837729" y="5868056"/>
                </a:lnTo>
                <a:lnTo>
                  <a:pt x="1837729" y="5871545"/>
                </a:lnTo>
                <a:lnTo>
                  <a:pt x="1838228" y="5875531"/>
                </a:lnTo>
                <a:lnTo>
                  <a:pt x="1840223" y="5879517"/>
                </a:lnTo>
                <a:lnTo>
                  <a:pt x="1841715" y="5884003"/>
                </a:lnTo>
                <a:lnTo>
                  <a:pt x="1845204" y="5888487"/>
                </a:lnTo>
                <a:lnTo>
                  <a:pt x="1848691" y="5893471"/>
                </a:lnTo>
                <a:lnTo>
                  <a:pt x="1846197" y="5891476"/>
                </a:lnTo>
                <a:lnTo>
                  <a:pt x="1843209" y="5890480"/>
                </a:lnTo>
                <a:lnTo>
                  <a:pt x="1840718" y="5890979"/>
                </a:lnTo>
                <a:lnTo>
                  <a:pt x="1837729" y="5891476"/>
                </a:lnTo>
                <a:lnTo>
                  <a:pt x="1834739" y="5893471"/>
                </a:lnTo>
                <a:lnTo>
                  <a:pt x="1832250" y="5894965"/>
                </a:lnTo>
                <a:lnTo>
                  <a:pt x="1826270" y="5898952"/>
                </a:lnTo>
                <a:lnTo>
                  <a:pt x="1820786" y="5902938"/>
                </a:lnTo>
                <a:lnTo>
                  <a:pt x="1817797" y="5903935"/>
                </a:lnTo>
                <a:lnTo>
                  <a:pt x="1814808" y="5905430"/>
                </a:lnTo>
                <a:lnTo>
                  <a:pt x="1811819" y="5905430"/>
                </a:lnTo>
                <a:lnTo>
                  <a:pt x="1809325" y="5905430"/>
                </a:lnTo>
                <a:lnTo>
                  <a:pt x="1806335" y="5903437"/>
                </a:lnTo>
                <a:lnTo>
                  <a:pt x="1807333" y="5904931"/>
                </a:lnTo>
                <a:lnTo>
                  <a:pt x="1808330" y="5906925"/>
                </a:lnTo>
                <a:lnTo>
                  <a:pt x="1809325" y="5909417"/>
                </a:lnTo>
                <a:lnTo>
                  <a:pt x="1809827" y="5910912"/>
                </a:lnTo>
                <a:lnTo>
                  <a:pt x="1809827" y="5913403"/>
                </a:lnTo>
                <a:lnTo>
                  <a:pt x="1808330" y="5917889"/>
                </a:lnTo>
                <a:lnTo>
                  <a:pt x="1806335" y="5922374"/>
                </a:lnTo>
                <a:lnTo>
                  <a:pt x="1803347" y="5926858"/>
                </a:lnTo>
                <a:lnTo>
                  <a:pt x="1795372" y="5936826"/>
                </a:lnTo>
                <a:lnTo>
                  <a:pt x="1786904" y="5947788"/>
                </a:lnTo>
                <a:lnTo>
                  <a:pt x="1782418" y="5953270"/>
                </a:lnTo>
                <a:lnTo>
                  <a:pt x="1777933" y="5959250"/>
                </a:lnTo>
                <a:lnTo>
                  <a:pt x="1775442" y="5964730"/>
                </a:lnTo>
                <a:lnTo>
                  <a:pt x="1772950" y="5971209"/>
                </a:lnTo>
                <a:lnTo>
                  <a:pt x="1771454" y="5976691"/>
                </a:lnTo>
                <a:lnTo>
                  <a:pt x="1771454" y="5980178"/>
                </a:lnTo>
                <a:lnTo>
                  <a:pt x="1771454" y="5983667"/>
                </a:lnTo>
                <a:lnTo>
                  <a:pt x="1781420" y="5988153"/>
                </a:lnTo>
                <a:lnTo>
                  <a:pt x="1790391" y="5993633"/>
                </a:lnTo>
                <a:lnTo>
                  <a:pt x="1798861" y="5998618"/>
                </a:lnTo>
                <a:lnTo>
                  <a:pt x="1805837" y="6004098"/>
                </a:lnTo>
                <a:lnTo>
                  <a:pt x="1812315" y="6010078"/>
                </a:lnTo>
                <a:lnTo>
                  <a:pt x="1818795" y="6015560"/>
                </a:lnTo>
                <a:lnTo>
                  <a:pt x="1824774" y="6022039"/>
                </a:lnTo>
                <a:lnTo>
                  <a:pt x="1829756" y="6028517"/>
                </a:lnTo>
                <a:lnTo>
                  <a:pt x="1834241" y="6035493"/>
                </a:lnTo>
                <a:lnTo>
                  <a:pt x="1838727" y="6042470"/>
                </a:lnTo>
                <a:lnTo>
                  <a:pt x="1847695" y="6057918"/>
                </a:lnTo>
                <a:lnTo>
                  <a:pt x="1865633" y="6093299"/>
                </a:lnTo>
                <a:lnTo>
                  <a:pt x="1871117" y="6094793"/>
                </a:lnTo>
                <a:lnTo>
                  <a:pt x="1875100" y="6094793"/>
                </a:lnTo>
                <a:lnTo>
                  <a:pt x="1877594" y="6094296"/>
                </a:lnTo>
                <a:lnTo>
                  <a:pt x="1879586" y="6093299"/>
                </a:lnTo>
                <a:lnTo>
                  <a:pt x="1880581" y="6091306"/>
                </a:lnTo>
                <a:lnTo>
                  <a:pt x="1881083" y="6089313"/>
                </a:lnTo>
                <a:lnTo>
                  <a:pt x="1881083" y="6083332"/>
                </a:lnTo>
                <a:lnTo>
                  <a:pt x="1880581" y="6076855"/>
                </a:lnTo>
                <a:lnTo>
                  <a:pt x="1880581" y="6073865"/>
                </a:lnTo>
                <a:lnTo>
                  <a:pt x="1881083" y="6070376"/>
                </a:lnTo>
                <a:lnTo>
                  <a:pt x="1882575" y="6066887"/>
                </a:lnTo>
                <a:lnTo>
                  <a:pt x="1884071" y="6063400"/>
                </a:lnTo>
                <a:lnTo>
                  <a:pt x="1887061" y="6060410"/>
                </a:lnTo>
                <a:lnTo>
                  <a:pt x="1890550" y="6057918"/>
                </a:lnTo>
                <a:lnTo>
                  <a:pt x="1892042" y="6066887"/>
                </a:lnTo>
                <a:lnTo>
                  <a:pt x="1894036" y="6076356"/>
                </a:lnTo>
                <a:lnTo>
                  <a:pt x="1895531" y="6085824"/>
                </a:lnTo>
                <a:lnTo>
                  <a:pt x="1896528" y="6094296"/>
                </a:lnTo>
                <a:lnTo>
                  <a:pt x="1896528" y="6098781"/>
                </a:lnTo>
                <a:lnTo>
                  <a:pt x="1896030" y="6102768"/>
                </a:lnTo>
                <a:lnTo>
                  <a:pt x="1895035" y="6106754"/>
                </a:lnTo>
                <a:lnTo>
                  <a:pt x="1893037" y="6110741"/>
                </a:lnTo>
                <a:lnTo>
                  <a:pt x="1891047" y="6114727"/>
                </a:lnTo>
                <a:lnTo>
                  <a:pt x="1888056" y="6118216"/>
                </a:lnTo>
                <a:lnTo>
                  <a:pt x="1884569" y="6121703"/>
                </a:lnTo>
                <a:lnTo>
                  <a:pt x="1880085" y="6125192"/>
                </a:lnTo>
                <a:lnTo>
                  <a:pt x="1864138" y="6117219"/>
                </a:lnTo>
                <a:lnTo>
                  <a:pt x="1847695" y="6108747"/>
                </a:lnTo>
                <a:lnTo>
                  <a:pt x="1829756" y="6099279"/>
                </a:lnTo>
                <a:lnTo>
                  <a:pt x="1812315" y="6088316"/>
                </a:lnTo>
                <a:lnTo>
                  <a:pt x="1803844" y="6082834"/>
                </a:lnTo>
                <a:lnTo>
                  <a:pt x="1795875" y="6076855"/>
                </a:lnTo>
                <a:lnTo>
                  <a:pt x="1788396" y="6070875"/>
                </a:lnTo>
                <a:lnTo>
                  <a:pt x="1781420" y="6064396"/>
                </a:lnTo>
                <a:lnTo>
                  <a:pt x="1774943" y="6057918"/>
                </a:lnTo>
                <a:lnTo>
                  <a:pt x="1768963" y="6051439"/>
                </a:lnTo>
                <a:lnTo>
                  <a:pt x="1763983" y="6043965"/>
                </a:lnTo>
                <a:lnTo>
                  <a:pt x="1759497" y="6036988"/>
                </a:lnTo>
                <a:lnTo>
                  <a:pt x="1757006" y="6039480"/>
                </a:lnTo>
                <a:lnTo>
                  <a:pt x="1756009" y="6041972"/>
                </a:lnTo>
                <a:lnTo>
                  <a:pt x="1754512" y="6044962"/>
                </a:lnTo>
                <a:lnTo>
                  <a:pt x="1754512" y="6047952"/>
                </a:lnTo>
                <a:lnTo>
                  <a:pt x="1754512" y="6050942"/>
                </a:lnTo>
                <a:lnTo>
                  <a:pt x="1756009" y="6053931"/>
                </a:lnTo>
                <a:lnTo>
                  <a:pt x="1758497" y="6060908"/>
                </a:lnTo>
                <a:lnTo>
                  <a:pt x="1762486" y="6068383"/>
                </a:lnTo>
                <a:lnTo>
                  <a:pt x="1767967" y="6075858"/>
                </a:lnTo>
                <a:lnTo>
                  <a:pt x="1773948" y="6083831"/>
                </a:lnTo>
                <a:lnTo>
                  <a:pt x="1780924" y="6091804"/>
                </a:lnTo>
                <a:lnTo>
                  <a:pt x="1774943" y="6089810"/>
                </a:lnTo>
                <a:lnTo>
                  <a:pt x="1768963" y="6086821"/>
                </a:lnTo>
                <a:lnTo>
                  <a:pt x="1763983" y="6082335"/>
                </a:lnTo>
                <a:lnTo>
                  <a:pt x="1759497" y="6077851"/>
                </a:lnTo>
                <a:lnTo>
                  <a:pt x="1755014" y="6071872"/>
                </a:lnTo>
                <a:lnTo>
                  <a:pt x="1752021" y="6065393"/>
                </a:lnTo>
                <a:lnTo>
                  <a:pt x="1749033" y="6059413"/>
                </a:lnTo>
                <a:lnTo>
                  <a:pt x="1746541" y="6052436"/>
                </a:lnTo>
                <a:lnTo>
                  <a:pt x="1745544" y="6045459"/>
                </a:lnTo>
                <a:lnTo>
                  <a:pt x="1745045" y="6039480"/>
                </a:lnTo>
                <a:lnTo>
                  <a:pt x="1745045" y="6032504"/>
                </a:lnTo>
                <a:lnTo>
                  <a:pt x="1746040" y="6026025"/>
                </a:lnTo>
                <a:lnTo>
                  <a:pt x="1748038" y="6021042"/>
                </a:lnTo>
                <a:lnTo>
                  <a:pt x="1750525" y="6015560"/>
                </a:lnTo>
                <a:lnTo>
                  <a:pt x="1754014" y="6011574"/>
                </a:lnTo>
                <a:lnTo>
                  <a:pt x="1756507" y="6010078"/>
                </a:lnTo>
                <a:lnTo>
                  <a:pt x="1758497" y="6008584"/>
                </a:lnTo>
                <a:lnTo>
                  <a:pt x="1750029" y="6003102"/>
                </a:lnTo>
                <a:lnTo>
                  <a:pt x="1742553" y="5997621"/>
                </a:lnTo>
                <a:lnTo>
                  <a:pt x="1736576" y="5992139"/>
                </a:lnTo>
                <a:lnTo>
                  <a:pt x="1730597" y="5987156"/>
                </a:lnTo>
                <a:lnTo>
                  <a:pt x="1725115" y="5981674"/>
                </a:lnTo>
                <a:lnTo>
                  <a:pt x="1720133" y="5976192"/>
                </a:lnTo>
                <a:lnTo>
                  <a:pt x="1712159" y="5964730"/>
                </a:lnTo>
                <a:lnTo>
                  <a:pt x="1704186" y="5953270"/>
                </a:lnTo>
                <a:lnTo>
                  <a:pt x="1696212" y="5941809"/>
                </a:lnTo>
                <a:lnTo>
                  <a:pt x="1691227" y="5936327"/>
                </a:lnTo>
                <a:lnTo>
                  <a:pt x="1685748" y="5930347"/>
                </a:lnTo>
                <a:lnTo>
                  <a:pt x="1680268" y="5924367"/>
                </a:lnTo>
                <a:lnTo>
                  <a:pt x="1673291" y="5917889"/>
                </a:lnTo>
                <a:lnTo>
                  <a:pt x="1669803" y="5925364"/>
                </a:lnTo>
                <a:lnTo>
                  <a:pt x="1668806" y="5928851"/>
                </a:lnTo>
                <a:lnTo>
                  <a:pt x="1668806" y="5930844"/>
                </a:lnTo>
                <a:lnTo>
                  <a:pt x="1668806" y="5933337"/>
                </a:lnTo>
                <a:lnTo>
                  <a:pt x="1669307" y="5935827"/>
                </a:lnTo>
                <a:lnTo>
                  <a:pt x="1670302" y="5937323"/>
                </a:lnTo>
                <a:lnTo>
                  <a:pt x="1672297" y="5938819"/>
                </a:lnTo>
                <a:lnTo>
                  <a:pt x="1676283" y="5943303"/>
                </a:lnTo>
                <a:lnTo>
                  <a:pt x="1680765" y="5947289"/>
                </a:lnTo>
                <a:lnTo>
                  <a:pt x="1687244" y="5952771"/>
                </a:lnTo>
                <a:lnTo>
                  <a:pt x="1693222" y="5960246"/>
                </a:lnTo>
                <a:lnTo>
                  <a:pt x="1690734" y="5961243"/>
                </a:lnTo>
                <a:lnTo>
                  <a:pt x="1687741" y="5961243"/>
                </a:lnTo>
                <a:lnTo>
                  <a:pt x="1684753" y="5961243"/>
                </a:lnTo>
                <a:lnTo>
                  <a:pt x="1681760" y="5960744"/>
                </a:lnTo>
                <a:lnTo>
                  <a:pt x="1676283" y="5959250"/>
                </a:lnTo>
                <a:lnTo>
                  <a:pt x="1670302" y="5956260"/>
                </a:lnTo>
                <a:lnTo>
                  <a:pt x="1664818" y="5953768"/>
                </a:lnTo>
                <a:lnTo>
                  <a:pt x="1658840" y="5951775"/>
                </a:lnTo>
                <a:lnTo>
                  <a:pt x="1656349" y="5951275"/>
                </a:lnTo>
                <a:lnTo>
                  <a:pt x="1653359" y="5951275"/>
                </a:lnTo>
                <a:lnTo>
                  <a:pt x="1650370" y="5951775"/>
                </a:lnTo>
                <a:lnTo>
                  <a:pt x="1647380" y="5952771"/>
                </a:lnTo>
                <a:lnTo>
                  <a:pt x="1647380" y="5948785"/>
                </a:lnTo>
                <a:lnTo>
                  <a:pt x="1648375" y="5945296"/>
                </a:lnTo>
                <a:lnTo>
                  <a:pt x="1650370" y="5937323"/>
                </a:lnTo>
                <a:lnTo>
                  <a:pt x="1653855" y="5930347"/>
                </a:lnTo>
                <a:lnTo>
                  <a:pt x="1658341" y="5923371"/>
                </a:lnTo>
                <a:lnTo>
                  <a:pt x="1663821" y="5918386"/>
                </a:lnTo>
                <a:lnTo>
                  <a:pt x="1665816" y="5916393"/>
                </a:lnTo>
                <a:lnTo>
                  <a:pt x="1668806" y="5914400"/>
                </a:lnTo>
                <a:lnTo>
                  <a:pt x="1671794" y="5913403"/>
                </a:lnTo>
                <a:lnTo>
                  <a:pt x="1674291" y="5912906"/>
                </a:lnTo>
                <a:lnTo>
                  <a:pt x="1677278" y="5912906"/>
                </a:lnTo>
                <a:lnTo>
                  <a:pt x="1680268" y="5913403"/>
                </a:lnTo>
                <a:lnTo>
                  <a:pt x="1666813" y="5894468"/>
                </a:lnTo>
                <a:lnTo>
                  <a:pt x="1664321" y="5889982"/>
                </a:lnTo>
                <a:lnTo>
                  <a:pt x="1661332" y="5887490"/>
                </a:lnTo>
                <a:lnTo>
                  <a:pt x="1659837" y="5886993"/>
                </a:lnTo>
                <a:lnTo>
                  <a:pt x="1658840" y="5886993"/>
                </a:lnTo>
                <a:lnTo>
                  <a:pt x="1658341" y="5887490"/>
                </a:lnTo>
                <a:lnTo>
                  <a:pt x="1657842" y="5889483"/>
                </a:lnTo>
                <a:lnTo>
                  <a:pt x="1656844" y="5891476"/>
                </a:lnTo>
                <a:lnTo>
                  <a:pt x="1656349" y="5898454"/>
                </a:lnTo>
                <a:lnTo>
                  <a:pt x="1654854" y="5904931"/>
                </a:lnTo>
                <a:lnTo>
                  <a:pt x="1653855" y="5907424"/>
                </a:lnTo>
                <a:lnTo>
                  <a:pt x="1652861" y="5908919"/>
                </a:lnTo>
                <a:lnTo>
                  <a:pt x="1651365" y="5909417"/>
                </a:lnTo>
                <a:lnTo>
                  <a:pt x="1650370" y="5909417"/>
                </a:lnTo>
                <a:lnTo>
                  <a:pt x="1648375" y="5907923"/>
                </a:lnTo>
                <a:lnTo>
                  <a:pt x="1644888" y="5905430"/>
                </a:lnTo>
                <a:lnTo>
                  <a:pt x="1640903" y="5900447"/>
                </a:lnTo>
                <a:lnTo>
                  <a:pt x="1638412" y="5901444"/>
                </a:lnTo>
                <a:lnTo>
                  <a:pt x="1636913" y="5901444"/>
                </a:lnTo>
                <a:lnTo>
                  <a:pt x="1635915" y="5900447"/>
                </a:lnTo>
                <a:lnTo>
                  <a:pt x="1635915" y="5899451"/>
                </a:lnTo>
                <a:lnTo>
                  <a:pt x="1637911" y="5896461"/>
                </a:lnTo>
                <a:lnTo>
                  <a:pt x="1641399" y="5891976"/>
                </a:lnTo>
                <a:lnTo>
                  <a:pt x="1645884" y="5886493"/>
                </a:lnTo>
                <a:lnTo>
                  <a:pt x="1649867" y="5879020"/>
                </a:lnTo>
                <a:lnTo>
                  <a:pt x="1651365" y="5875531"/>
                </a:lnTo>
                <a:lnTo>
                  <a:pt x="1652861" y="5871045"/>
                </a:lnTo>
                <a:lnTo>
                  <a:pt x="1653855" y="5867059"/>
                </a:lnTo>
                <a:lnTo>
                  <a:pt x="1653855" y="5862076"/>
                </a:lnTo>
                <a:lnTo>
                  <a:pt x="1642895" y="5857093"/>
                </a:lnTo>
                <a:lnTo>
                  <a:pt x="1630932" y="5851611"/>
                </a:lnTo>
                <a:lnTo>
                  <a:pt x="1625455" y="5848621"/>
                </a:lnTo>
                <a:lnTo>
                  <a:pt x="1619477" y="5844635"/>
                </a:lnTo>
                <a:lnTo>
                  <a:pt x="1613992" y="5841146"/>
                </a:lnTo>
                <a:lnTo>
                  <a:pt x="1608513" y="5836662"/>
                </a:lnTo>
                <a:lnTo>
                  <a:pt x="1604030" y="5832177"/>
                </a:lnTo>
                <a:lnTo>
                  <a:pt x="1600041" y="5826197"/>
                </a:lnTo>
                <a:lnTo>
                  <a:pt x="1597054" y="5820715"/>
                </a:lnTo>
                <a:lnTo>
                  <a:pt x="1595059" y="5813739"/>
                </a:lnTo>
                <a:lnTo>
                  <a:pt x="1593065" y="5806263"/>
                </a:lnTo>
                <a:lnTo>
                  <a:pt x="1593065" y="5797792"/>
                </a:lnTo>
                <a:lnTo>
                  <a:pt x="1594560" y="5788323"/>
                </a:lnTo>
                <a:lnTo>
                  <a:pt x="1597054" y="5778357"/>
                </a:lnTo>
                <a:lnTo>
                  <a:pt x="1604030" y="5788323"/>
                </a:lnTo>
                <a:lnTo>
                  <a:pt x="1611003" y="5799785"/>
                </a:lnTo>
                <a:lnTo>
                  <a:pt x="1617979" y="5810749"/>
                </a:lnTo>
                <a:lnTo>
                  <a:pt x="1625455" y="5821214"/>
                </a:lnTo>
                <a:lnTo>
                  <a:pt x="1631932" y="5830681"/>
                </a:lnTo>
                <a:lnTo>
                  <a:pt x="1639407" y="5838655"/>
                </a:lnTo>
                <a:lnTo>
                  <a:pt x="1642895" y="5841645"/>
                </a:lnTo>
                <a:lnTo>
                  <a:pt x="1646383" y="5844635"/>
                </a:lnTo>
                <a:lnTo>
                  <a:pt x="1650370" y="5846628"/>
                </a:lnTo>
                <a:lnTo>
                  <a:pt x="1653855" y="5848122"/>
                </a:lnTo>
                <a:lnTo>
                  <a:pt x="1648375" y="5838156"/>
                </a:lnTo>
                <a:lnTo>
                  <a:pt x="1642895" y="5828688"/>
                </a:lnTo>
                <a:lnTo>
                  <a:pt x="1638412" y="5817226"/>
                </a:lnTo>
                <a:lnTo>
                  <a:pt x="1634423" y="5805766"/>
                </a:lnTo>
                <a:lnTo>
                  <a:pt x="1631436" y="5794304"/>
                </a:lnTo>
                <a:lnTo>
                  <a:pt x="1628445" y="5781347"/>
                </a:lnTo>
                <a:lnTo>
                  <a:pt x="1623462" y="5756929"/>
                </a:lnTo>
                <a:lnTo>
                  <a:pt x="1618475" y="5732512"/>
                </a:lnTo>
                <a:lnTo>
                  <a:pt x="1615985" y="5720551"/>
                </a:lnTo>
                <a:lnTo>
                  <a:pt x="1612501" y="5708093"/>
                </a:lnTo>
                <a:lnTo>
                  <a:pt x="1609009" y="5697628"/>
                </a:lnTo>
                <a:lnTo>
                  <a:pt x="1605024" y="5687164"/>
                </a:lnTo>
                <a:lnTo>
                  <a:pt x="1600041" y="5678194"/>
                </a:lnTo>
                <a:lnTo>
                  <a:pt x="1594560" y="5668725"/>
                </a:lnTo>
                <a:lnTo>
                  <a:pt x="1593065" y="5672713"/>
                </a:lnTo>
                <a:lnTo>
                  <a:pt x="1592569" y="5677197"/>
                </a:lnTo>
                <a:lnTo>
                  <a:pt x="1592066" y="5681183"/>
                </a:lnTo>
                <a:lnTo>
                  <a:pt x="1592066" y="5686166"/>
                </a:lnTo>
                <a:lnTo>
                  <a:pt x="1592066" y="5695137"/>
                </a:lnTo>
                <a:lnTo>
                  <a:pt x="1593065" y="5705103"/>
                </a:lnTo>
                <a:lnTo>
                  <a:pt x="1594560" y="5714073"/>
                </a:lnTo>
                <a:lnTo>
                  <a:pt x="1595059" y="5723044"/>
                </a:lnTo>
                <a:lnTo>
                  <a:pt x="1594560" y="5727527"/>
                </a:lnTo>
                <a:lnTo>
                  <a:pt x="1593562" y="5732013"/>
                </a:lnTo>
                <a:lnTo>
                  <a:pt x="1593065" y="5736498"/>
                </a:lnTo>
                <a:lnTo>
                  <a:pt x="1591574" y="5740485"/>
                </a:lnTo>
                <a:lnTo>
                  <a:pt x="1587085" y="5739986"/>
                </a:lnTo>
                <a:lnTo>
                  <a:pt x="1583097" y="5738492"/>
                </a:lnTo>
                <a:lnTo>
                  <a:pt x="1578114" y="5736996"/>
                </a:lnTo>
                <a:lnTo>
                  <a:pt x="1573632" y="5735003"/>
                </a:lnTo>
                <a:lnTo>
                  <a:pt x="1569644" y="5732512"/>
                </a:lnTo>
                <a:lnTo>
                  <a:pt x="1565162" y="5729521"/>
                </a:lnTo>
                <a:lnTo>
                  <a:pt x="1557189" y="5722545"/>
                </a:lnTo>
                <a:lnTo>
                  <a:pt x="1548716" y="5714073"/>
                </a:lnTo>
                <a:lnTo>
                  <a:pt x="1539748" y="5705103"/>
                </a:lnTo>
                <a:lnTo>
                  <a:pt x="1531774" y="5694638"/>
                </a:lnTo>
                <a:lnTo>
                  <a:pt x="1523301" y="5683177"/>
                </a:lnTo>
                <a:lnTo>
                  <a:pt x="1506363" y="5659258"/>
                </a:lnTo>
                <a:lnTo>
                  <a:pt x="1487928" y="5634839"/>
                </a:lnTo>
                <a:lnTo>
                  <a:pt x="1478455" y="5622880"/>
                </a:lnTo>
                <a:lnTo>
                  <a:pt x="1468988" y="5611418"/>
                </a:lnTo>
                <a:lnTo>
                  <a:pt x="1458528" y="5601452"/>
                </a:lnTo>
                <a:lnTo>
                  <a:pt x="1448063" y="5591485"/>
                </a:lnTo>
                <a:lnTo>
                  <a:pt x="1447068" y="5595970"/>
                </a:lnTo>
                <a:lnTo>
                  <a:pt x="1446068" y="5599957"/>
                </a:lnTo>
                <a:lnTo>
                  <a:pt x="1443574" y="5603446"/>
                </a:lnTo>
                <a:lnTo>
                  <a:pt x="1441581" y="5607432"/>
                </a:lnTo>
                <a:lnTo>
                  <a:pt x="1438593" y="5610919"/>
                </a:lnTo>
                <a:lnTo>
                  <a:pt x="1435103" y="5613911"/>
                </a:lnTo>
                <a:lnTo>
                  <a:pt x="1431117" y="5617398"/>
                </a:lnTo>
                <a:lnTo>
                  <a:pt x="1426632" y="5619890"/>
                </a:lnTo>
                <a:lnTo>
                  <a:pt x="1407698" y="5592980"/>
                </a:lnTo>
                <a:lnTo>
                  <a:pt x="1400722" y="5584011"/>
                </a:lnTo>
                <a:lnTo>
                  <a:pt x="1395245" y="5575539"/>
                </a:lnTo>
                <a:lnTo>
                  <a:pt x="1389759" y="5567067"/>
                </a:lnTo>
                <a:lnTo>
                  <a:pt x="1384775" y="5557101"/>
                </a:lnTo>
                <a:lnTo>
                  <a:pt x="1379792" y="5545640"/>
                </a:lnTo>
                <a:lnTo>
                  <a:pt x="1373316" y="5530689"/>
                </a:lnTo>
                <a:lnTo>
                  <a:pt x="1370827" y="5534676"/>
                </a:lnTo>
                <a:lnTo>
                  <a:pt x="1369827" y="5538662"/>
                </a:lnTo>
                <a:lnTo>
                  <a:pt x="1369328" y="5543147"/>
                </a:lnTo>
                <a:lnTo>
                  <a:pt x="1369328" y="5548130"/>
                </a:lnTo>
                <a:lnTo>
                  <a:pt x="1369827" y="5553113"/>
                </a:lnTo>
                <a:lnTo>
                  <a:pt x="1370827" y="5557599"/>
                </a:lnTo>
                <a:lnTo>
                  <a:pt x="1373316" y="5568064"/>
                </a:lnTo>
                <a:lnTo>
                  <a:pt x="1374812" y="5578529"/>
                </a:lnTo>
                <a:lnTo>
                  <a:pt x="1375306" y="5583013"/>
                </a:lnTo>
                <a:lnTo>
                  <a:pt x="1375306" y="5587998"/>
                </a:lnTo>
                <a:lnTo>
                  <a:pt x="1374812" y="5591984"/>
                </a:lnTo>
                <a:lnTo>
                  <a:pt x="1373814" y="5596468"/>
                </a:lnTo>
                <a:lnTo>
                  <a:pt x="1371323" y="5599957"/>
                </a:lnTo>
                <a:lnTo>
                  <a:pt x="1368832" y="5603446"/>
                </a:lnTo>
                <a:lnTo>
                  <a:pt x="1365841" y="5596967"/>
                </a:lnTo>
                <a:lnTo>
                  <a:pt x="1363350" y="5589991"/>
                </a:lnTo>
                <a:lnTo>
                  <a:pt x="1359365" y="5573047"/>
                </a:lnTo>
                <a:lnTo>
                  <a:pt x="1355873" y="5555606"/>
                </a:lnTo>
                <a:lnTo>
                  <a:pt x="1351391" y="5538164"/>
                </a:lnTo>
                <a:lnTo>
                  <a:pt x="1349397" y="5529693"/>
                </a:lnTo>
                <a:lnTo>
                  <a:pt x="1346407" y="5522217"/>
                </a:lnTo>
                <a:lnTo>
                  <a:pt x="1342919" y="5515241"/>
                </a:lnTo>
                <a:lnTo>
                  <a:pt x="1338933" y="5509759"/>
                </a:lnTo>
                <a:lnTo>
                  <a:pt x="1334447" y="5504776"/>
                </a:lnTo>
                <a:lnTo>
                  <a:pt x="1331956" y="5502783"/>
                </a:lnTo>
                <a:lnTo>
                  <a:pt x="1328967" y="5501786"/>
                </a:lnTo>
                <a:lnTo>
                  <a:pt x="1326476" y="5500292"/>
                </a:lnTo>
                <a:lnTo>
                  <a:pt x="1322989" y="5499296"/>
                </a:lnTo>
                <a:lnTo>
                  <a:pt x="1319999" y="5499296"/>
                </a:lnTo>
                <a:lnTo>
                  <a:pt x="1316010" y="5499296"/>
                </a:lnTo>
                <a:lnTo>
                  <a:pt x="1313519" y="5502783"/>
                </a:lnTo>
                <a:lnTo>
                  <a:pt x="1312022" y="5505773"/>
                </a:lnTo>
                <a:lnTo>
                  <a:pt x="1312022" y="5508265"/>
                </a:lnTo>
                <a:lnTo>
                  <a:pt x="1312022" y="5510757"/>
                </a:lnTo>
                <a:lnTo>
                  <a:pt x="1313019" y="5512251"/>
                </a:lnTo>
                <a:lnTo>
                  <a:pt x="1315014" y="5514744"/>
                </a:lnTo>
                <a:lnTo>
                  <a:pt x="1319999" y="5518231"/>
                </a:lnTo>
                <a:lnTo>
                  <a:pt x="1325480" y="5521720"/>
                </a:lnTo>
                <a:lnTo>
                  <a:pt x="1331956" y="5526205"/>
                </a:lnTo>
                <a:lnTo>
                  <a:pt x="1334447" y="5528696"/>
                </a:lnTo>
                <a:lnTo>
                  <a:pt x="1336442" y="5531188"/>
                </a:lnTo>
                <a:lnTo>
                  <a:pt x="1338434" y="5534676"/>
                </a:lnTo>
                <a:lnTo>
                  <a:pt x="1339927" y="5538662"/>
                </a:lnTo>
                <a:lnTo>
                  <a:pt x="1323486" y="5534676"/>
                </a:lnTo>
                <a:lnTo>
                  <a:pt x="1316510" y="5532682"/>
                </a:lnTo>
                <a:lnTo>
                  <a:pt x="1311027" y="5529693"/>
                </a:lnTo>
                <a:lnTo>
                  <a:pt x="1305048" y="5527202"/>
                </a:lnTo>
                <a:lnTo>
                  <a:pt x="1300563" y="5524710"/>
                </a:lnTo>
                <a:lnTo>
                  <a:pt x="1296579" y="5521720"/>
                </a:lnTo>
                <a:lnTo>
                  <a:pt x="1292592" y="5518231"/>
                </a:lnTo>
                <a:lnTo>
                  <a:pt x="1289104" y="5514744"/>
                </a:lnTo>
                <a:lnTo>
                  <a:pt x="1285616" y="5510757"/>
                </a:lnTo>
                <a:lnTo>
                  <a:pt x="1279138" y="5501786"/>
                </a:lnTo>
                <a:lnTo>
                  <a:pt x="1272658" y="5490325"/>
                </a:lnTo>
                <a:lnTo>
                  <a:pt x="1265186" y="5476870"/>
                </a:lnTo>
                <a:lnTo>
                  <a:pt x="1271663" y="5482352"/>
                </a:lnTo>
                <a:lnTo>
                  <a:pt x="1277643" y="5486837"/>
                </a:lnTo>
                <a:lnTo>
                  <a:pt x="1282628" y="5489328"/>
                </a:lnTo>
                <a:lnTo>
                  <a:pt x="1287109" y="5490824"/>
                </a:lnTo>
                <a:lnTo>
                  <a:pt x="1290600" y="5491321"/>
                </a:lnTo>
                <a:lnTo>
                  <a:pt x="1293587" y="5490325"/>
                </a:lnTo>
                <a:lnTo>
                  <a:pt x="1296579" y="5488331"/>
                </a:lnTo>
                <a:lnTo>
                  <a:pt x="1298572" y="5486338"/>
                </a:lnTo>
                <a:lnTo>
                  <a:pt x="1300563" y="5482352"/>
                </a:lnTo>
                <a:lnTo>
                  <a:pt x="1302060" y="5477866"/>
                </a:lnTo>
                <a:lnTo>
                  <a:pt x="1305550" y="5468399"/>
                </a:lnTo>
                <a:lnTo>
                  <a:pt x="1309036" y="5457435"/>
                </a:lnTo>
                <a:lnTo>
                  <a:pt x="1311530" y="5450957"/>
                </a:lnTo>
                <a:lnTo>
                  <a:pt x="1313519" y="5445476"/>
                </a:lnTo>
                <a:lnTo>
                  <a:pt x="1311530" y="5439497"/>
                </a:lnTo>
                <a:lnTo>
                  <a:pt x="1309036" y="5435011"/>
                </a:lnTo>
                <a:lnTo>
                  <a:pt x="1306044" y="5431522"/>
                </a:lnTo>
                <a:lnTo>
                  <a:pt x="1304050" y="5429529"/>
                </a:lnTo>
                <a:lnTo>
                  <a:pt x="1301062" y="5427038"/>
                </a:lnTo>
                <a:lnTo>
                  <a:pt x="1298072" y="5426042"/>
                </a:lnTo>
                <a:lnTo>
                  <a:pt x="1292592" y="5424049"/>
                </a:lnTo>
                <a:lnTo>
                  <a:pt x="1287109" y="5422553"/>
                </a:lnTo>
                <a:lnTo>
                  <a:pt x="1284619" y="5421556"/>
                </a:lnTo>
                <a:lnTo>
                  <a:pt x="1281629" y="5419563"/>
                </a:lnTo>
                <a:lnTo>
                  <a:pt x="1279138" y="5417071"/>
                </a:lnTo>
                <a:lnTo>
                  <a:pt x="1276647" y="5413583"/>
                </a:lnTo>
                <a:lnTo>
                  <a:pt x="1274153" y="5408600"/>
                </a:lnTo>
                <a:lnTo>
                  <a:pt x="1271663" y="5403118"/>
                </a:lnTo>
                <a:lnTo>
                  <a:pt x="1273657" y="5395643"/>
                </a:lnTo>
                <a:lnTo>
                  <a:pt x="1274153" y="5387670"/>
                </a:lnTo>
                <a:lnTo>
                  <a:pt x="1274153" y="5379698"/>
                </a:lnTo>
                <a:lnTo>
                  <a:pt x="1273159" y="5371226"/>
                </a:lnTo>
                <a:lnTo>
                  <a:pt x="1271663" y="5362255"/>
                </a:lnTo>
                <a:lnTo>
                  <a:pt x="1270665" y="5353784"/>
                </a:lnTo>
                <a:lnTo>
                  <a:pt x="1266680" y="5335347"/>
                </a:lnTo>
                <a:lnTo>
                  <a:pt x="1263691" y="5317904"/>
                </a:lnTo>
                <a:lnTo>
                  <a:pt x="1262692" y="5309433"/>
                </a:lnTo>
                <a:lnTo>
                  <a:pt x="1261697" y="5300463"/>
                </a:lnTo>
                <a:lnTo>
                  <a:pt x="1261697" y="5292490"/>
                </a:lnTo>
                <a:lnTo>
                  <a:pt x="1262196" y="5284517"/>
                </a:lnTo>
                <a:lnTo>
                  <a:pt x="1263691" y="5277042"/>
                </a:lnTo>
                <a:lnTo>
                  <a:pt x="1266180" y="5270066"/>
                </a:lnTo>
                <a:lnTo>
                  <a:pt x="1267680" y="5288004"/>
                </a:lnTo>
                <a:lnTo>
                  <a:pt x="1271165" y="5305945"/>
                </a:lnTo>
                <a:lnTo>
                  <a:pt x="1275651" y="5324882"/>
                </a:lnTo>
                <a:lnTo>
                  <a:pt x="1281629" y="5344316"/>
                </a:lnTo>
                <a:lnTo>
                  <a:pt x="1288606" y="5363750"/>
                </a:lnTo>
                <a:lnTo>
                  <a:pt x="1296579" y="5383684"/>
                </a:lnTo>
                <a:lnTo>
                  <a:pt x="1305550" y="5403616"/>
                </a:lnTo>
                <a:lnTo>
                  <a:pt x="1316010" y="5423052"/>
                </a:lnTo>
                <a:lnTo>
                  <a:pt x="1326975" y="5441987"/>
                </a:lnTo>
                <a:lnTo>
                  <a:pt x="1338933" y="5460924"/>
                </a:lnTo>
                <a:lnTo>
                  <a:pt x="1351391" y="5479362"/>
                </a:lnTo>
                <a:lnTo>
                  <a:pt x="1364846" y="5495807"/>
                </a:lnTo>
                <a:lnTo>
                  <a:pt x="1378798" y="5512251"/>
                </a:lnTo>
                <a:lnTo>
                  <a:pt x="1393250" y="5526703"/>
                </a:lnTo>
                <a:lnTo>
                  <a:pt x="1400722" y="5533679"/>
                </a:lnTo>
                <a:lnTo>
                  <a:pt x="1408695" y="5540657"/>
                </a:lnTo>
                <a:lnTo>
                  <a:pt x="1416669" y="5546636"/>
                </a:lnTo>
                <a:lnTo>
                  <a:pt x="1424639" y="5552616"/>
                </a:lnTo>
                <a:lnTo>
                  <a:pt x="1420654" y="5548130"/>
                </a:lnTo>
                <a:lnTo>
                  <a:pt x="1417168" y="5542151"/>
                </a:lnTo>
                <a:lnTo>
                  <a:pt x="1409690" y="5529195"/>
                </a:lnTo>
                <a:lnTo>
                  <a:pt x="1392251" y="5493814"/>
                </a:lnTo>
                <a:lnTo>
                  <a:pt x="1381289" y="5473880"/>
                </a:lnTo>
                <a:lnTo>
                  <a:pt x="1374812" y="5464412"/>
                </a:lnTo>
                <a:lnTo>
                  <a:pt x="1368330" y="5453948"/>
                </a:lnTo>
                <a:lnTo>
                  <a:pt x="1361357" y="5444480"/>
                </a:lnTo>
                <a:lnTo>
                  <a:pt x="1353384" y="5435011"/>
                </a:lnTo>
                <a:lnTo>
                  <a:pt x="1345410" y="5426042"/>
                </a:lnTo>
                <a:lnTo>
                  <a:pt x="1335943" y="5417570"/>
                </a:lnTo>
                <a:lnTo>
                  <a:pt x="1339429" y="5415577"/>
                </a:lnTo>
                <a:lnTo>
                  <a:pt x="1341424" y="5413583"/>
                </a:lnTo>
                <a:lnTo>
                  <a:pt x="1342421" y="5410594"/>
                </a:lnTo>
                <a:lnTo>
                  <a:pt x="1342919" y="5407105"/>
                </a:lnTo>
                <a:lnTo>
                  <a:pt x="1342421" y="5403616"/>
                </a:lnTo>
                <a:lnTo>
                  <a:pt x="1341924" y="5400129"/>
                </a:lnTo>
                <a:lnTo>
                  <a:pt x="1339429" y="5392156"/>
                </a:lnTo>
                <a:lnTo>
                  <a:pt x="1336938" y="5384681"/>
                </a:lnTo>
                <a:lnTo>
                  <a:pt x="1336938" y="5381192"/>
                </a:lnTo>
                <a:lnTo>
                  <a:pt x="1336938" y="5378701"/>
                </a:lnTo>
                <a:lnTo>
                  <a:pt x="1338434" y="5375710"/>
                </a:lnTo>
                <a:lnTo>
                  <a:pt x="1339927" y="5372720"/>
                </a:lnTo>
                <a:lnTo>
                  <a:pt x="1343418" y="5371226"/>
                </a:lnTo>
                <a:lnTo>
                  <a:pt x="1347408" y="5369730"/>
                </a:lnTo>
                <a:lnTo>
                  <a:pt x="1336938" y="5352788"/>
                </a:lnTo>
                <a:lnTo>
                  <a:pt x="1327471" y="5335347"/>
                </a:lnTo>
                <a:lnTo>
                  <a:pt x="1318503" y="5319399"/>
                </a:lnTo>
                <a:lnTo>
                  <a:pt x="1310033" y="5303452"/>
                </a:lnTo>
                <a:lnTo>
                  <a:pt x="1281629" y="5246645"/>
                </a:lnTo>
                <a:lnTo>
                  <a:pt x="1274653" y="5234186"/>
                </a:lnTo>
                <a:lnTo>
                  <a:pt x="1267680" y="5222226"/>
                </a:lnTo>
                <a:lnTo>
                  <a:pt x="1261197" y="5210764"/>
                </a:lnTo>
                <a:lnTo>
                  <a:pt x="1254221" y="5199801"/>
                </a:lnTo>
                <a:lnTo>
                  <a:pt x="1246748" y="5189336"/>
                </a:lnTo>
                <a:lnTo>
                  <a:pt x="1238777" y="5179868"/>
                </a:lnTo>
                <a:lnTo>
                  <a:pt x="1229310" y="5170399"/>
                </a:lnTo>
                <a:lnTo>
                  <a:pt x="1220339" y="5162427"/>
                </a:lnTo>
                <a:lnTo>
                  <a:pt x="1219840" y="5160433"/>
                </a:lnTo>
                <a:lnTo>
                  <a:pt x="1219342" y="5157943"/>
                </a:lnTo>
                <a:lnTo>
                  <a:pt x="1219342" y="5156447"/>
                </a:lnTo>
                <a:lnTo>
                  <a:pt x="1219840" y="5154454"/>
                </a:lnTo>
                <a:lnTo>
                  <a:pt x="1221333" y="5150965"/>
                </a:lnTo>
                <a:lnTo>
                  <a:pt x="1223828" y="5148972"/>
                </a:lnTo>
                <a:lnTo>
                  <a:pt x="1226816" y="5146481"/>
                </a:lnTo>
                <a:lnTo>
                  <a:pt x="1230305" y="5144488"/>
                </a:lnTo>
                <a:lnTo>
                  <a:pt x="1233295" y="5141996"/>
                </a:lnTo>
                <a:lnTo>
                  <a:pt x="1236782" y="5139503"/>
                </a:lnTo>
                <a:lnTo>
                  <a:pt x="1228810" y="5132030"/>
                </a:lnTo>
                <a:lnTo>
                  <a:pt x="1222830" y="5125052"/>
                </a:lnTo>
                <a:lnTo>
                  <a:pt x="1216854" y="5116582"/>
                </a:lnTo>
                <a:lnTo>
                  <a:pt x="1212365" y="5108607"/>
                </a:lnTo>
                <a:lnTo>
                  <a:pt x="1207883" y="5100634"/>
                </a:lnTo>
                <a:lnTo>
                  <a:pt x="1204392" y="5092163"/>
                </a:lnTo>
                <a:lnTo>
                  <a:pt x="1197912" y="5076217"/>
                </a:lnTo>
                <a:lnTo>
                  <a:pt x="1194426" y="5068243"/>
                </a:lnTo>
                <a:lnTo>
                  <a:pt x="1190938" y="5060769"/>
                </a:lnTo>
                <a:lnTo>
                  <a:pt x="1186954" y="5053793"/>
                </a:lnTo>
                <a:lnTo>
                  <a:pt x="1181969" y="5046815"/>
                </a:lnTo>
                <a:lnTo>
                  <a:pt x="1176988" y="5040835"/>
                </a:lnTo>
                <a:lnTo>
                  <a:pt x="1170508" y="5034856"/>
                </a:lnTo>
                <a:lnTo>
                  <a:pt x="1163036" y="5029873"/>
                </a:lnTo>
                <a:lnTo>
                  <a:pt x="1154064" y="5025387"/>
                </a:lnTo>
                <a:lnTo>
                  <a:pt x="1148086" y="5025387"/>
                </a:lnTo>
                <a:lnTo>
                  <a:pt x="1146589" y="5026384"/>
                </a:lnTo>
                <a:lnTo>
                  <a:pt x="1144598" y="5026882"/>
                </a:lnTo>
                <a:lnTo>
                  <a:pt x="1143601" y="5027880"/>
                </a:lnTo>
                <a:lnTo>
                  <a:pt x="1142606" y="5029374"/>
                </a:lnTo>
                <a:lnTo>
                  <a:pt x="1142107" y="5030370"/>
                </a:lnTo>
                <a:lnTo>
                  <a:pt x="1142107" y="5031866"/>
                </a:lnTo>
                <a:lnTo>
                  <a:pt x="1142606" y="5035852"/>
                </a:lnTo>
                <a:lnTo>
                  <a:pt x="1143601" y="5039839"/>
                </a:lnTo>
                <a:lnTo>
                  <a:pt x="1147088" y="5048808"/>
                </a:lnTo>
                <a:lnTo>
                  <a:pt x="1150574" y="5057779"/>
                </a:lnTo>
                <a:lnTo>
                  <a:pt x="1151574" y="5061766"/>
                </a:lnTo>
                <a:lnTo>
                  <a:pt x="1152069" y="5065253"/>
                </a:lnTo>
                <a:lnTo>
                  <a:pt x="1151574" y="5066749"/>
                </a:lnTo>
                <a:lnTo>
                  <a:pt x="1151074" y="5068243"/>
                </a:lnTo>
                <a:lnTo>
                  <a:pt x="1150574" y="5069241"/>
                </a:lnTo>
                <a:lnTo>
                  <a:pt x="1149083" y="5070237"/>
                </a:lnTo>
                <a:lnTo>
                  <a:pt x="1147584" y="5071732"/>
                </a:lnTo>
                <a:lnTo>
                  <a:pt x="1145094" y="5072231"/>
                </a:lnTo>
                <a:lnTo>
                  <a:pt x="1140112" y="5072231"/>
                </a:lnTo>
                <a:lnTo>
                  <a:pt x="1134634" y="5069241"/>
                </a:lnTo>
                <a:lnTo>
                  <a:pt x="1130642" y="5065752"/>
                </a:lnTo>
                <a:lnTo>
                  <a:pt x="1127157" y="5062263"/>
                </a:lnTo>
                <a:lnTo>
                  <a:pt x="1124662" y="5058776"/>
                </a:lnTo>
                <a:lnTo>
                  <a:pt x="1123666" y="5055287"/>
                </a:lnTo>
                <a:lnTo>
                  <a:pt x="1122174" y="5051301"/>
                </a:lnTo>
                <a:lnTo>
                  <a:pt x="1122174" y="5047314"/>
                </a:lnTo>
                <a:lnTo>
                  <a:pt x="1122174" y="5043328"/>
                </a:lnTo>
                <a:lnTo>
                  <a:pt x="1123173" y="5034856"/>
                </a:lnTo>
                <a:lnTo>
                  <a:pt x="1123173" y="5025885"/>
                </a:lnTo>
                <a:lnTo>
                  <a:pt x="1122174" y="5020404"/>
                </a:lnTo>
                <a:lnTo>
                  <a:pt x="1121176" y="5015421"/>
                </a:lnTo>
                <a:lnTo>
                  <a:pt x="1119679" y="5010437"/>
                </a:lnTo>
                <a:lnTo>
                  <a:pt x="1116693" y="5004457"/>
                </a:lnTo>
                <a:lnTo>
                  <a:pt x="1113204" y="4999973"/>
                </a:lnTo>
                <a:lnTo>
                  <a:pt x="1110213" y="4996982"/>
                </a:lnTo>
                <a:lnTo>
                  <a:pt x="1108221" y="4995985"/>
                </a:lnTo>
                <a:lnTo>
                  <a:pt x="1106228" y="4995985"/>
                </a:lnTo>
                <a:lnTo>
                  <a:pt x="1104732" y="4996982"/>
                </a:lnTo>
                <a:lnTo>
                  <a:pt x="1102738" y="4999474"/>
                </a:lnTo>
                <a:lnTo>
                  <a:pt x="1100247" y="5004956"/>
                </a:lnTo>
                <a:lnTo>
                  <a:pt x="1097260" y="5011933"/>
                </a:lnTo>
                <a:lnTo>
                  <a:pt x="1095266" y="5015421"/>
                </a:lnTo>
                <a:lnTo>
                  <a:pt x="1093273" y="5018909"/>
                </a:lnTo>
                <a:lnTo>
                  <a:pt x="1090779" y="5021401"/>
                </a:lnTo>
                <a:lnTo>
                  <a:pt x="1087793" y="5022895"/>
                </a:lnTo>
                <a:lnTo>
                  <a:pt x="1084804" y="5023892"/>
                </a:lnTo>
                <a:lnTo>
                  <a:pt x="1079816" y="5023394"/>
                </a:lnTo>
                <a:lnTo>
                  <a:pt x="1074833" y="5015919"/>
                </a:lnTo>
                <a:lnTo>
                  <a:pt x="1070848" y="5008444"/>
                </a:lnTo>
                <a:lnTo>
                  <a:pt x="1066861" y="5002464"/>
                </a:lnTo>
                <a:lnTo>
                  <a:pt x="1063871" y="4995488"/>
                </a:lnTo>
                <a:lnTo>
                  <a:pt x="1060882" y="4989009"/>
                </a:lnTo>
                <a:lnTo>
                  <a:pt x="1059390" y="4983527"/>
                </a:lnTo>
                <a:lnTo>
                  <a:pt x="1058390" y="4977548"/>
                </a:lnTo>
                <a:lnTo>
                  <a:pt x="1056895" y="4972067"/>
                </a:lnTo>
                <a:lnTo>
                  <a:pt x="1056895" y="4966086"/>
                </a:lnTo>
                <a:lnTo>
                  <a:pt x="1056895" y="4960605"/>
                </a:lnTo>
                <a:lnTo>
                  <a:pt x="1056895" y="4954626"/>
                </a:lnTo>
                <a:lnTo>
                  <a:pt x="1058390" y="4949144"/>
                </a:lnTo>
                <a:lnTo>
                  <a:pt x="1060386" y="4937183"/>
                </a:lnTo>
                <a:lnTo>
                  <a:pt x="1063871" y="4924227"/>
                </a:lnTo>
                <a:lnTo>
                  <a:pt x="1050915" y="4902800"/>
                </a:lnTo>
                <a:lnTo>
                  <a:pt x="1038956" y="4882369"/>
                </a:lnTo>
                <a:lnTo>
                  <a:pt x="1026998" y="4865425"/>
                </a:lnTo>
                <a:lnTo>
                  <a:pt x="1016534" y="4849977"/>
                </a:lnTo>
                <a:lnTo>
                  <a:pt x="1006070" y="4837021"/>
                </a:lnTo>
                <a:lnTo>
                  <a:pt x="996600" y="4826057"/>
                </a:lnTo>
                <a:lnTo>
                  <a:pt x="987636" y="4818084"/>
                </a:lnTo>
                <a:lnTo>
                  <a:pt x="983648" y="4814595"/>
                </a:lnTo>
                <a:lnTo>
                  <a:pt x="979163" y="4811605"/>
                </a:lnTo>
                <a:lnTo>
                  <a:pt x="975673" y="4809115"/>
                </a:lnTo>
                <a:lnTo>
                  <a:pt x="971687" y="4808118"/>
                </a:lnTo>
                <a:lnTo>
                  <a:pt x="967700" y="4807121"/>
                </a:lnTo>
                <a:lnTo>
                  <a:pt x="964215" y="4807121"/>
                </a:lnTo>
                <a:lnTo>
                  <a:pt x="960723" y="4807619"/>
                </a:lnTo>
                <a:lnTo>
                  <a:pt x="957239" y="4808616"/>
                </a:lnTo>
                <a:lnTo>
                  <a:pt x="954248" y="4810609"/>
                </a:lnTo>
                <a:lnTo>
                  <a:pt x="950758" y="4812602"/>
                </a:lnTo>
                <a:lnTo>
                  <a:pt x="947768" y="4815592"/>
                </a:lnTo>
                <a:lnTo>
                  <a:pt x="944780" y="4819578"/>
                </a:lnTo>
                <a:lnTo>
                  <a:pt x="941288" y="4823566"/>
                </a:lnTo>
                <a:lnTo>
                  <a:pt x="938801" y="4828549"/>
                </a:lnTo>
                <a:lnTo>
                  <a:pt x="935811" y="4834529"/>
                </a:lnTo>
                <a:lnTo>
                  <a:pt x="932819" y="4841505"/>
                </a:lnTo>
                <a:lnTo>
                  <a:pt x="927336" y="4856455"/>
                </a:lnTo>
                <a:lnTo>
                  <a:pt x="931322" y="4862435"/>
                </a:lnTo>
                <a:lnTo>
                  <a:pt x="934312" y="4868415"/>
                </a:lnTo>
                <a:lnTo>
                  <a:pt x="938801" y="4873398"/>
                </a:lnTo>
                <a:lnTo>
                  <a:pt x="941791" y="4877384"/>
                </a:lnTo>
                <a:lnTo>
                  <a:pt x="945777" y="4881372"/>
                </a:lnTo>
                <a:lnTo>
                  <a:pt x="949763" y="4884859"/>
                </a:lnTo>
                <a:lnTo>
                  <a:pt x="954745" y="4887849"/>
                </a:lnTo>
                <a:lnTo>
                  <a:pt x="958733" y="4889842"/>
                </a:lnTo>
                <a:lnTo>
                  <a:pt x="967198" y="4894825"/>
                </a:lnTo>
                <a:lnTo>
                  <a:pt x="975673" y="4897817"/>
                </a:lnTo>
                <a:lnTo>
                  <a:pt x="984144" y="4901304"/>
                </a:lnTo>
                <a:lnTo>
                  <a:pt x="993112" y="4905290"/>
                </a:lnTo>
                <a:lnTo>
                  <a:pt x="995605" y="4902301"/>
                </a:lnTo>
                <a:lnTo>
                  <a:pt x="997601" y="4897817"/>
                </a:lnTo>
                <a:lnTo>
                  <a:pt x="997601" y="4894825"/>
                </a:lnTo>
                <a:lnTo>
                  <a:pt x="997601" y="4891338"/>
                </a:lnTo>
                <a:lnTo>
                  <a:pt x="996600" y="4888348"/>
                </a:lnTo>
                <a:lnTo>
                  <a:pt x="994609" y="4884859"/>
                </a:lnTo>
                <a:lnTo>
                  <a:pt x="989628" y="4878381"/>
                </a:lnTo>
                <a:lnTo>
                  <a:pt x="983149" y="4871903"/>
                </a:lnTo>
                <a:lnTo>
                  <a:pt x="977665" y="4864926"/>
                </a:lnTo>
                <a:lnTo>
                  <a:pt x="974677" y="4861438"/>
                </a:lnTo>
                <a:lnTo>
                  <a:pt x="972186" y="4857452"/>
                </a:lnTo>
                <a:lnTo>
                  <a:pt x="970689" y="4853963"/>
                </a:lnTo>
                <a:lnTo>
                  <a:pt x="969696" y="4849478"/>
                </a:lnTo>
                <a:lnTo>
                  <a:pt x="974677" y="4850973"/>
                </a:lnTo>
                <a:lnTo>
                  <a:pt x="979163" y="4852967"/>
                </a:lnTo>
                <a:lnTo>
                  <a:pt x="983149" y="4854960"/>
                </a:lnTo>
                <a:lnTo>
                  <a:pt x="986638" y="4857452"/>
                </a:lnTo>
                <a:lnTo>
                  <a:pt x="990125" y="4860442"/>
                </a:lnTo>
                <a:lnTo>
                  <a:pt x="992616" y="4862933"/>
                </a:lnTo>
                <a:lnTo>
                  <a:pt x="997101" y="4868914"/>
                </a:lnTo>
                <a:lnTo>
                  <a:pt x="1004577" y="4881869"/>
                </a:lnTo>
                <a:lnTo>
                  <a:pt x="1009059" y="4888348"/>
                </a:lnTo>
                <a:lnTo>
                  <a:pt x="1012049" y="4891835"/>
                </a:lnTo>
                <a:lnTo>
                  <a:pt x="1015536" y="4894825"/>
                </a:lnTo>
                <a:lnTo>
                  <a:pt x="1012548" y="4897817"/>
                </a:lnTo>
                <a:lnTo>
                  <a:pt x="1010057" y="4902301"/>
                </a:lnTo>
                <a:lnTo>
                  <a:pt x="1008559" y="4906786"/>
                </a:lnTo>
                <a:lnTo>
                  <a:pt x="1007067" y="4911769"/>
                </a:lnTo>
                <a:lnTo>
                  <a:pt x="1007067" y="4918745"/>
                </a:lnTo>
                <a:lnTo>
                  <a:pt x="1008559" y="4927217"/>
                </a:lnTo>
                <a:lnTo>
                  <a:pt x="1009558" y="4937682"/>
                </a:lnTo>
                <a:lnTo>
                  <a:pt x="1012548" y="4950140"/>
                </a:lnTo>
                <a:lnTo>
                  <a:pt x="1010057" y="4950140"/>
                </a:lnTo>
                <a:lnTo>
                  <a:pt x="1008062" y="4949641"/>
                </a:lnTo>
                <a:lnTo>
                  <a:pt x="1006070" y="4948645"/>
                </a:lnTo>
                <a:lnTo>
                  <a:pt x="1004577" y="4946651"/>
                </a:lnTo>
                <a:lnTo>
                  <a:pt x="1001089" y="4942168"/>
                </a:lnTo>
                <a:lnTo>
                  <a:pt x="997601" y="4936186"/>
                </a:lnTo>
                <a:lnTo>
                  <a:pt x="991621" y="4922732"/>
                </a:lnTo>
                <a:lnTo>
                  <a:pt x="989127" y="4915755"/>
                </a:lnTo>
                <a:lnTo>
                  <a:pt x="985639" y="4909277"/>
                </a:lnTo>
                <a:lnTo>
                  <a:pt x="982652" y="4911271"/>
                </a:lnTo>
                <a:lnTo>
                  <a:pt x="979662" y="4912268"/>
                </a:lnTo>
                <a:lnTo>
                  <a:pt x="977665" y="4912766"/>
                </a:lnTo>
                <a:lnTo>
                  <a:pt x="975175" y="4912268"/>
                </a:lnTo>
                <a:lnTo>
                  <a:pt x="972186" y="4911769"/>
                </a:lnTo>
                <a:lnTo>
                  <a:pt x="970192" y="4910275"/>
                </a:lnTo>
                <a:lnTo>
                  <a:pt x="968197" y="4907783"/>
                </a:lnTo>
                <a:lnTo>
                  <a:pt x="966203" y="4905290"/>
                </a:lnTo>
                <a:lnTo>
                  <a:pt x="963712" y="4910772"/>
                </a:lnTo>
                <a:lnTo>
                  <a:pt x="962719" y="4916254"/>
                </a:lnTo>
                <a:lnTo>
                  <a:pt x="962221" y="4922732"/>
                </a:lnTo>
                <a:lnTo>
                  <a:pt x="962719" y="4929210"/>
                </a:lnTo>
                <a:lnTo>
                  <a:pt x="963216" y="4935190"/>
                </a:lnTo>
                <a:lnTo>
                  <a:pt x="964711" y="4942168"/>
                </a:lnTo>
                <a:lnTo>
                  <a:pt x="967198" y="4948645"/>
                </a:lnTo>
                <a:lnTo>
                  <a:pt x="970192" y="4954626"/>
                </a:lnTo>
                <a:lnTo>
                  <a:pt x="973682" y="4960605"/>
                </a:lnTo>
                <a:lnTo>
                  <a:pt x="977168" y="4965588"/>
                </a:lnTo>
                <a:lnTo>
                  <a:pt x="981154" y="4970074"/>
                </a:lnTo>
                <a:lnTo>
                  <a:pt x="985639" y="4974060"/>
                </a:lnTo>
                <a:lnTo>
                  <a:pt x="990624" y="4977050"/>
                </a:lnTo>
                <a:lnTo>
                  <a:pt x="995605" y="4979541"/>
                </a:lnTo>
                <a:lnTo>
                  <a:pt x="1001583" y="4980537"/>
                </a:lnTo>
                <a:lnTo>
                  <a:pt x="1007067" y="4980040"/>
                </a:lnTo>
                <a:lnTo>
                  <a:pt x="1005572" y="4981534"/>
                </a:lnTo>
                <a:lnTo>
                  <a:pt x="1004577" y="4984026"/>
                </a:lnTo>
                <a:lnTo>
                  <a:pt x="1002582" y="4989009"/>
                </a:lnTo>
                <a:lnTo>
                  <a:pt x="1002085" y="4995488"/>
                </a:lnTo>
                <a:lnTo>
                  <a:pt x="1002582" y="5001467"/>
                </a:lnTo>
                <a:lnTo>
                  <a:pt x="1004078" y="5008943"/>
                </a:lnTo>
                <a:lnTo>
                  <a:pt x="1005572" y="5015919"/>
                </a:lnTo>
                <a:lnTo>
                  <a:pt x="1008062" y="5023394"/>
                </a:lnTo>
                <a:lnTo>
                  <a:pt x="1011053" y="5030370"/>
                </a:lnTo>
                <a:lnTo>
                  <a:pt x="1014543" y="5037347"/>
                </a:lnTo>
                <a:lnTo>
                  <a:pt x="1019524" y="5042829"/>
                </a:lnTo>
                <a:lnTo>
                  <a:pt x="1024010" y="5048311"/>
                </a:lnTo>
                <a:lnTo>
                  <a:pt x="1028498" y="5052297"/>
                </a:lnTo>
                <a:lnTo>
                  <a:pt x="1033476" y="5054789"/>
                </a:lnTo>
                <a:lnTo>
                  <a:pt x="1035967" y="5056284"/>
                </a:lnTo>
                <a:lnTo>
                  <a:pt x="1037961" y="5056783"/>
                </a:lnTo>
                <a:lnTo>
                  <a:pt x="1040951" y="5056783"/>
                </a:lnTo>
                <a:lnTo>
                  <a:pt x="1043441" y="5056284"/>
                </a:lnTo>
                <a:lnTo>
                  <a:pt x="1046434" y="5054789"/>
                </a:lnTo>
                <a:lnTo>
                  <a:pt x="1048424" y="5053793"/>
                </a:lnTo>
                <a:lnTo>
                  <a:pt x="1043941" y="5060769"/>
                </a:lnTo>
                <a:lnTo>
                  <a:pt x="1040453" y="5067745"/>
                </a:lnTo>
                <a:lnTo>
                  <a:pt x="1037463" y="5075220"/>
                </a:lnTo>
                <a:lnTo>
                  <a:pt x="1035474" y="5083193"/>
                </a:lnTo>
                <a:lnTo>
                  <a:pt x="1033973" y="5090668"/>
                </a:lnTo>
                <a:lnTo>
                  <a:pt x="1033476" y="5098641"/>
                </a:lnTo>
                <a:lnTo>
                  <a:pt x="1033973" y="5106117"/>
                </a:lnTo>
                <a:lnTo>
                  <a:pt x="1035967" y="5114089"/>
                </a:lnTo>
                <a:lnTo>
                  <a:pt x="1037463" y="5122062"/>
                </a:lnTo>
                <a:lnTo>
                  <a:pt x="1040453" y="5130036"/>
                </a:lnTo>
                <a:lnTo>
                  <a:pt x="1043941" y="5138009"/>
                </a:lnTo>
                <a:lnTo>
                  <a:pt x="1047931" y="5146481"/>
                </a:lnTo>
                <a:lnTo>
                  <a:pt x="1052909" y="5153955"/>
                </a:lnTo>
                <a:lnTo>
                  <a:pt x="1058890" y="5161929"/>
                </a:lnTo>
                <a:lnTo>
                  <a:pt x="1064371" y="5169902"/>
                </a:lnTo>
                <a:lnTo>
                  <a:pt x="1071347" y="5177377"/>
                </a:lnTo>
                <a:lnTo>
                  <a:pt x="1073341" y="5175384"/>
                </a:lnTo>
                <a:lnTo>
                  <a:pt x="1074339" y="5172394"/>
                </a:lnTo>
                <a:lnTo>
                  <a:pt x="1074833" y="5168905"/>
                </a:lnTo>
                <a:lnTo>
                  <a:pt x="1074339" y="5165416"/>
                </a:lnTo>
                <a:lnTo>
                  <a:pt x="1073837" y="5157943"/>
                </a:lnTo>
                <a:lnTo>
                  <a:pt x="1071844" y="5149968"/>
                </a:lnTo>
                <a:lnTo>
                  <a:pt x="1071347" y="5146481"/>
                </a:lnTo>
                <a:lnTo>
                  <a:pt x="1071347" y="5142495"/>
                </a:lnTo>
                <a:lnTo>
                  <a:pt x="1071347" y="5139503"/>
                </a:lnTo>
                <a:lnTo>
                  <a:pt x="1072345" y="5136016"/>
                </a:lnTo>
                <a:lnTo>
                  <a:pt x="1074339" y="5134023"/>
                </a:lnTo>
                <a:lnTo>
                  <a:pt x="1076827" y="5131531"/>
                </a:lnTo>
                <a:lnTo>
                  <a:pt x="1079816" y="5130036"/>
                </a:lnTo>
                <a:lnTo>
                  <a:pt x="1084804" y="5129537"/>
                </a:lnTo>
                <a:lnTo>
                  <a:pt x="1092775" y="5138507"/>
                </a:lnTo>
                <a:lnTo>
                  <a:pt x="1099252" y="5148474"/>
                </a:lnTo>
                <a:lnTo>
                  <a:pt x="1105731" y="5157943"/>
                </a:lnTo>
                <a:lnTo>
                  <a:pt x="1111708" y="5168406"/>
                </a:lnTo>
                <a:lnTo>
                  <a:pt x="1116193" y="5177875"/>
                </a:lnTo>
                <a:lnTo>
                  <a:pt x="1120680" y="5188340"/>
                </a:lnTo>
                <a:lnTo>
                  <a:pt x="1124662" y="5198306"/>
                </a:lnTo>
                <a:lnTo>
                  <a:pt x="1128152" y="5208273"/>
                </a:lnTo>
                <a:lnTo>
                  <a:pt x="1131142" y="5218239"/>
                </a:lnTo>
                <a:lnTo>
                  <a:pt x="1133139" y="5228205"/>
                </a:lnTo>
                <a:lnTo>
                  <a:pt x="1137622" y="5248638"/>
                </a:lnTo>
                <a:lnTo>
                  <a:pt x="1141110" y="5268570"/>
                </a:lnTo>
                <a:lnTo>
                  <a:pt x="1144098" y="5287507"/>
                </a:lnTo>
                <a:lnTo>
                  <a:pt x="1139613" y="5289001"/>
                </a:lnTo>
                <a:lnTo>
                  <a:pt x="1135128" y="5291493"/>
                </a:lnTo>
                <a:lnTo>
                  <a:pt x="1130642" y="5293486"/>
                </a:lnTo>
                <a:lnTo>
                  <a:pt x="1127157" y="5296476"/>
                </a:lnTo>
                <a:lnTo>
                  <a:pt x="1123666" y="5299466"/>
                </a:lnTo>
                <a:lnTo>
                  <a:pt x="1120680" y="5302456"/>
                </a:lnTo>
                <a:lnTo>
                  <a:pt x="1117686" y="5306444"/>
                </a:lnTo>
                <a:lnTo>
                  <a:pt x="1115695" y="5309931"/>
                </a:lnTo>
                <a:lnTo>
                  <a:pt x="1113204" y="5313917"/>
                </a:lnTo>
                <a:lnTo>
                  <a:pt x="1111708" y="5318403"/>
                </a:lnTo>
                <a:lnTo>
                  <a:pt x="1110213" y="5322888"/>
                </a:lnTo>
                <a:lnTo>
                  <a:pt x="1109218" y="5327372"/>
                </a:lnTo>
                <a:lnTo>
                  <a:pt x="1108221" y="5338336"/>
                </a:lnTo>
                <a:lnTo>
                  <a:pt x="1107722" y="5349299"/>
                </a:lnTo>
                <a:lnTo>
                  <a:pt x="1108221" y="5361258"/>
                </a:lnTo>
                <a:lnTo>
                  <a:pt x="1109717" y="5373716"/>
                </a:lnTo>
                <a:lnTo>
                  <a:pt x="1112707" y="5387670"/>
                </a:lnTo>
                <a:lnTo>
                  <a:pt x="1116193" y="5401623"/>
                </a:lnTo>
                <a:lnTo>
                  <a:pt x="1120181" y="5415577"/>
                </a:lnTo>
                <a:lnTo>
                  <a:pt x="1124662" y="5430526"/>
                </a:lnTo>
                <a:lnTo>
                  <a:pt x="1130642" y="5445974"/>
                </a:lnTo>
                <a:lnTo>
                  <a:pt x="1136125" y="5461422"/>
                </a:lnTo>
                <a:lnTo>
                  <a:pt x="1149083" y="5492817"/>
                </a:lnTo>
                <a:lnTo>
                  <a:pt x="1163528" y="5524710"/>
                </a:lnTo>
                <a:lnTo>
                  <a:pt x="1178979" y="5556105"/>
                </a:lnTo>
                <a:lnTo>
                  <a:pt x="1193930" y="5586502"/>
                </a:lnTo>
                <a:lnTo>
                  <a:pt x="1222830" y="5641815"/>
                </a:lnTo>
                <a:lnTo>
                  <a:pt x="1235288" y="5665735"/>
                </a:lnTo>
                <a:lnTo>
                  <a:pt x="1244753" y="5687164"/>
                </a:lnTo>
                <a:lnTo>
                  <a:pt x="1240769" y="5685170"/>
                </a:lnTo>
                <a:lnTo>
                  <a:pt x="1236782" y="5683676"/>
                </a:lnTo>
                <a:lnTo>
                  <a:pt x="1228810" y="5679689"/>
                </a:lnTo>
                <a:lnTo>
                  <a:pt x="1212864" y="5669224"/>
                </a:lnTo>
                <a:lnTo>
                  <a:pt x="1204888" y="5664739"/>
                </a:lnTo>
                <a:lnTo>
                  <a:pt x="1196916" y="5660752"/>
                </a:lnTo>
                <a:lnTo>
                  <a:pt x="1192931" y="5659756"/>
                </a:lnTo>
                <a:lnTo>
                  <a:pt x="1188448" y="5659258"/>
                </a:lnTo>
                <a:lnTo>
                  <a:pt x="1184460" y="5658262"/>
                </a:lnTo>
                <a:lnTo>
                  <a:pt x="1180474" y="5658262"/>
                </a:lnTo>
                <a:lnTo>
                  <a:pt x="1197416" y="5669722"/>
                </a:lnTo>
                <a:lnTo>
                  <a:pt x="1204888" y="5675204"/>
                </a:lnTo>
                <a:lnTo>
                  <a:pt x="1212365" y="5680686"/>
                </a:lnTo>
                <a:lnTo>
                  <a:pt x="1219342" y="5686665"/>
                </a:lnTo>
                <a:lnTo>
                  <a:pt x="1225321" y="5692147"/>
                </a:lnTo>
                <a:lnTo>
                  <a:pt x="1231801" y="5698625"/>
                </a:lnTo>
                <a:lnTo>
                  <a:pt x="1238275" y="5705103"/>
                </a:lnTo>
                <a:lnTo>
                  <a:pt x="1249738" y="5719057"/>
                </a:lnTo>
                <a:lnTo>
                  <a:pt x="1261697" y="5734505"/>
                </a:lnTo>
                <a:lnTo>
                  <a:pt x="1274153" y="5752444"/>
                </a:lnTo>
                <a:lnTo>
                  <a:pt x="1288106" y="5772875"/>
                </a:lnTo>
                <a:lnTo>
                  <a:pt x="1261197" y="5791812"/>
                </a:lnTo>
                <a:lnTo>
                  <a:pt x="1260202" y="5782344"/>
                </a:lnTo>
                <a:lnTo>
                  <a:pt x="1259204" y="5772875"/>
                </a:lnTo>
                <a:lnTo>
                  <a:pt x="1257210" y="5763408"/>
                </a:lnTo>
                <a:lnTo>
                  <a:pt x="1254221" y="5754437"/>
                </a:lnTo>
                <a:lnTo>
                  <a:pt x="1250234" y="5745967"/>
                </a:lnTo>
                <a:lnTo>
                  <a:pt x="1244753" y="5737993"/>
                </a:lnTo>
                <a:lnTo>
                  <a:pt x="1239772" y="5731016"/>
                </a:lnTo>
                <a:lnTo>
                  <a:pt x="1234291" y="5724538"/>
                </a:lnTo>
                <a:lnTo>
                  <a:pt x="1227815" y="5718558"/>
                </a:lnTo>
                <a:lnTo>
                  <a:pt x="1220838" y="5713575"/>
                </a:lnTo>
                <a:lnTo>
                  <a:pt x="1213862" y="5709090"/>
                </a:lnTo>
                <a:lnTo>
                  <a:pt x="1206386" y="5705602"/>
                </a:lnTo>
                <a:lnTo>
                  <a:pt x="1198911" y="5703609"/>
                </a:lnTo>
                <a:lnTo>
                  <a:pt x="1192431" y="5702613"/>
                </a:lnTo>
                <a:lnTo>
                  <a:pt x="1184959" y="5702613"/>
                </a:lnTo>
                <a:lnTo>
                  <a:pt x="1177983" y="5703609"/>
                </a:lnTo>
                <a:lnTo>
                  <a:pt x="1180974" y="5711582"/>
                </a:lnTo>
                <a:lnTo>
                  <a:pt x="1183465" y="5719555"/>
                </a:lnTo>
                <a:lnTo>
                  <a:pt x="1188945" y="5732512"/>
                </a:lnTo>
                <a:lnTo>
                  <a:pt x="1193431" y="5742478"/>
                </a:lnTo>
                <a:lnTo>
                  <a:pt x="1194923" y="5746464"/>
                </a:lnTo>
                <a:lnTo>
                  <a:pt x="1195922" y="5749953"/>
                </a:lnTo>
                <a:lnTo>
                  <a:pt x="1195922" y="5752943"/>
                </a:lnTo>
                <a:lnTo>
                  <a:pt x="1194923" y="5755434"/>
                </a:lnTo>
                <a:lnTo>
                  <a:pt x="1192931" y="5756929"/>
                </a:lnTo>
                <a:lnTo>
                  <a:pt x="1189940" y="5757926"/>
                </a:lnTo>
                <a:lnTo>
                  <a:pt x="1185458" y="5758923"/>
                </a:lnTo>
                <a:lnTo>
                  <a:pt x="1178979" y="5759420"/>
                </a:lnTo>
                <a:lnTo>
                  <a:pt x="1171503" y="5758923"/>
                </a:lnTo>
                <a:lnTo>
                  <a:pt x="1162533" y="5757926"/>
                </a:lnTo>
                <a:lnTo>
                  <a:pt x="1166025" y="5766895"/>
                </a:lnTo>
                <a:lnTo>
                  <a:pt x="1169509" y="5773374"/>
                </a:lnTo>
                <a:lnTo>
                  <a:pt x="1173002" y="5778856"/>
                </a:lnTo>
                <a:lnTo>
                  <a:pt x="1175988" y="5782344"/>
                </a:lnTo>
                <a:lnTo>
                  <a:pt x="1180474" y="5783839"/>
                </a:lnTo>
                <a:lnTo>
                  <a:pt x="1183465" y="5784337"/>
                </a:lnTo>
                <a:lnTo>
                  <a:pt x="1187450" y="5783839"/>
                </a:lnTo>
                <a:lnTo>
                  <a:pt x="1190938" y="5782843"/>
                </a:lnTo>
                <a:lnTo>
                  <a:pt x="1194923" y="5780350"/>
                </a:lnTo>
                <a:lnTo>
                  <a:pt x="1198413" y="5778357"/>
                </a:lnTo>
                <a:lnTo>
                  <a:pt x="1206386" y="5771878"/>
                </a:lnTo>
                <a:lnTo>
                  <a:pt x="1213862" y="5765401"/>
                </a:lnTo>
                <a:lnTo>
                  <a:pt x="1217849" y="5763408"/>
                </a:lnTo>
                <a:lnTo>
                  <a:pt x="1221833" y="5760916"/>
                </a:lnTo>
                <a:lnTo>
                  <a:pt x="1225321" y="5775866"/>
                </a:lnTo>
                <a:lnTo>
                  <a:pt x="1228810" y="5788822"/>
                </a:lnTo>
                <a:lnTo>
                  <a:pt x="1231300" y="5794802"/>
                </a:lnTo>
                <a:lnTo>
                  <a:pt x="1234291" y="5800284"/>
                </a:lnTo>
                <a:lnTo>
                  <a:pt x="1236782" y="5805766"/>
                </a:lnTo>
                <a:lnTo>
                  <a:pt x="1239772" y="5810250"/>
                </a:lnTo>
                <a:lnTo>
                  <a:pt x="1243260" y="5814236"/>
                </a:lnTo>
                <a:lnTo>
                  <a:pt x="1247244" y="5818223"/>
                </a:lnTo>
                <a:lnTo>
                  <a:pt x="1251231" y="5821711"/>
                </a:lnTo>
                <a:lnTo>
                  <a:pt x="1255716" y="5825200"/>
                </a:lnTo>
                <a:lnTo>
                  <a:pt x="1261197" y="5828688"/>
                </a:lnTo>
                <a:lnTo>
                  <a:pt x="1266680" y="5831180"/>
                </a:lnTo>
                <a:lnTo>
                  <a:pt x="1273159" y="5834170"/>
                </a:lnTo>
                <a:lnTo>
                  <a:pt x="1280131" y="5836662"/>
                </a:lnTo>
                <a:lnTo>
                  <a:pt x="1281629" y="5842642"/>
                </a:lnTo>
                <a:lnTo>
                  <a:pt x="1282125" y="5848621"/>
                </a:lnTo>
                <a:lnTo>
                  <a:pt x="1281629" y="5854103"/>
                </a:lnTo>
                <a:lnTo>
                  <a:pt x="1279138" y="5859086"/>
                </a:lnTo>
                <a:lnTo>
                  <a:pt x="1276647" y="5863572"/>
                </a:lnTo>
                <a:lnTo>
                  <a:pt x="1273159" y="5867558"/>
                </a:lnTo>
                <a:lnTo>
                  <a:pt x="1269170" y="5872042"/>
                </a:lnTo>
                <a:lnTo>
                  <a:pt x="1265186" y="5875531"/>
                </a:lnTo>
                <a:lnTo>
                  <a:pt x="1255716" y="5883504"/>
                </a:lnTo>
                <a:lnTo>
                  <a:pt x="1251231" y="5887490"/>
                </a:lnTo>
                <a:lnTo>
                  <a:pt x="1247745" y="5891476"/>
                </a:lnTo>
                <a:lnTo>
                  <a:pt x="1244257" y="5895464"/>
                </a:lnTo>
                <a:lnTo>
                  <a:pt x="1241767" y="5899948"/>
                </a:lnTo>
                <a:lnTo>
                  <a:pt x="1239772" y="5905430"/>
                </a:lnTo>
                <a:lnTo>
                  <a:pt x="1239273" y="5910413"/>
                </a:lnTo>
                <a:lnTo>
                  <a:pt x="1234291" y="5911909"/>
                </a:lnTo>
                <a:lnTo>
                  <a:pt x="1228810" y="5913403"/>
                </a:lnTo>
                <a:lnTo>
                  <a:pt x="1223828" y="5913902"/>
                </a:lnTo>
                <a:lnTo>
                  <a:pt x="1219342" y="5913902"/>
                </a:lnTo>
                <a:lnTo>
                  <a:pt x="1213862" y="5913403"/>
                </a:lnTo>
                <a:lnTo>
                  <a:pt x="1208877" y="5911909"/>
                </a:lnTo>
                <a:lnTo>
                  <a:pt x="1204392" y="5910413"/>
                </a:lnTo>
                <a:lnTo>
                  <a:pt x="1198911" y="5907923"/>
                </a:lnTo>
                <a:lnTo>
                  <a:pt x="1193930" y="5905430"/>
                </a:lnTo>
                <a:lnTo>
                  <a:pt x="1189445" y="5901942"/>
                </a:lnTo>
                <a:lnTo>
                  <a:pt x="1184460" y="5897458"/>
                </a:lnTo>
                <a:lnTo>
                  <a:pt x="1178979" y="5891976"/>
                </a:lnTo>
                <a:lnTo>
                  <a:pt x="1174496" y="5886493"/>
                </a:lnTo>
                <a:lnTo>
                  <a:pt x="1169509" y="5879517"/>
                </a:lnTo>
                <a:lnTo>
                  <a:pt x="1164034" y="5872042"/>
                </a:lnTo>
                <a:lnTo>
                  <a:pt x="1159545" y="5863572"/>
                </a:lnTo>
                <a:lnTo>
                  <a:pt x="1119187" y="5891976"/>
                </a:lnTo>
                <a:lnTo>
                  <a:pt x="1115198" y="5887490"/>
                </a:lnTo>
                <a:lnTo>
                  <a:pt x="1111708" y="5883504"/>
                </a:lnTo>
                <a:lnTo>
                  <a:pt x="1109218" y="5879517"/>
                </a:lnTo>
                <a:lnTo>
                  <a:pt x="1107722" y="5876028"/>
                </a:lnTo>
                <a:lnTo>
                  <a:pt x="1105731" y="5872541"/>
                </a:lnTo>
                <a:lnTo>
                  <a:pt x="1105230" y="5869052"/>
                </a:lnTo>
                <a:lnTo>
                  <a:pt x="1104237" y="5863572"/>
                </a:lnTo>
                <a:lnTo>
                  <a:pt x="1102738" y="5857093"/>
                </a:lnTo>
                <a:lnTo>
                  <a:pt x="1101246" y="5851113"/>
                </a:lnTo>
                <a:lnTo>
                  <a:pt x="1100247" y="5847625"/>
                </a:lnTo>
                <a:lnTo>
                  <a:pt x="1098254" y="5844136"/>
                </a:lnTo>
                <a:lnTo>
                  <a:pt x="1096262" y="5840149"/>
                </a:lnTo>
                <a:lnTo>
                  <a:pt x="1093273" y="5836163"/>
                </a:lnTo>
                <a:lnTo>
                  <a:pt x="1093273" y="5841146"/>
                </a:lnTo>
                <a:lnTo>
                  <a:pt x="1092775" y="5846129"/>
                </a:lnTo>
                <a:lnTo>
                  <a:pt x="1091278" y="5851113"/>
                </a:lnTo>
                <a:lnTo>
                  <a:pt x="1090281" y="5855100"/>
                </a:lnTo>
                <a:lnTo>
                  <a:pt x="1089286" y="5858090"/>
                </a:lnTo>
                <a:lnTo>
                  <a:pt x="1087294" y="5861577"/>
                </a:lnTo>
                <a:lnTo>
                  <a:pt x="1085798" y="5864069"/>
                </a:lnTo>
                <a:lnTo>
                  <a:pt x="1083305" y="5867059"/>
                </a:lnTo>
                <a:lnTo>
                  <a:pt x="1081316" y="5868555"/>
                </a:lnTo>
                <a:lnTo>
                  <a:pt x="1078822" y="5870548"/>
                </a:lnTo>
                <a:lnTo>
                  <a:pt x="1075830" y="5871545"/>
                </a:lnTo>
                <a:lnTo>
                  <a:pt x="1073341" y="5872042"/>
                </a:lnTo>
                <a:lnTo>
                  <a:pt x="1069852" y="5872541"/>
                </a:lnTo>
                <a:lnTo>
                  <a:pt x="1066861" y="5872541"/>
                </a:lnTo>
                <a:lnTo>
                  <a:pt x="1059886" y="5872042"/>
                </a:lnTo>
                <a:lnTo>
                  <a:pt x="1052413" y="5869551"/>
                </a:lnTo>
                <a:lnTo>
                  <a:pt x="1044938" y="5866562"/>
                </a:lnTo>
                <a:lnTo>
                  <a:pt x="1037463" y="5861577"/>
                </a:lnTo>
                <a:lnTo>
                  <a:pt x="1029492" y="5856096"/>
                </a:lnTo>
                <a:lnTo>
                  <a:pt x="1022011" y="5849618"/>
                </a:lnTo>
                <a:lnTo>
                  <a:pt x="1014040" y="5842143"/>
                </a:lnTo>
                <a:lnTo>
                  <a:pt x="1007067" y="5834170"/>
                </a:lnTo>
                <a:lnTo>
                  <a:pt x="1000587" y="5825200"/>
                </a:lnTo>
                <a:lnTo>
                  <a:pt x="1002582" y="5821711"/>
                </a:lnTo>
                <a:lnTo>
                  <a:pt x="1005572" y="5819221"/>
                </a:lnTo>
                <a:lnTo>
                  <a:pt x="1008062" y="5818223"/>
                </a:lnTo>
                <a:lnTo>
                  <a:pt x="1010057" y="5818223"/>
                </a:lnTo>
                <a:lnTo>
                  <a:pt x="1013044" y="5818223"/>
                </a:lnTo>
                <a:lnTo>
                  <a:pt x="1015536" y="5819221"/>
                </a:lnTo>
                <a:lnTo>
                  <a:pt x="1020521" y="5822211"/>
                </a:lnTo>
                <a:lnTo>
                  <a:pt x="1025005" y="5825698"/>
                </a:lnTo>
                <a:lnTo>
                  <a:pt x="1029986" y="5828190"/>
                </a:lnTo>
                <a:lnTo>
                  <a:pt x="1032480" y="5829187"/>
                </a:lnTo>
                <a:lnTo>
                  <a:pt x="1035474" y="5829187"/>
                </a:lnTo>
                <a:lnTo>
                  <a:pt x="1037463" y="5829187"/>
                </a:lnTo>
                <a:lnTo>
                  <a:pt x="1040453" y="5827194"/>
                </a:lnTo>
                <a:lnTo>
                  <a:pt x="1027498" y="5810250"/>
                </a:lnTo>
                <a:lnTo>
                  <a:pt x="1015536" y="5792311"/>
                </a:lnTo>
                <a:lnTo>
                  <a:pt x="1003080" y="5774868"/>
                </a:lnTo>
                <a:lnTo>
                  <a:pt x="991621" y="5756929"/>
                </a:lnTo>
                <a:lnTo>
                  <a:pt x="981657" y="5738492"/>
                </a:lnTo>
                <a:lnTo>
                  <a:pt x="971191" y="5721050"/>
                </a:lnTo>
                <a:lnTo>
                  <a:pt x="960723" y="5702613"/>
                </a:lnTo>
                <a:lnTo>
                  <a:pt x="951757" y="5684672"/>
                </a:lnTo>
                <a:lnTo>
                  <a:pt x="942787" y="5666732"/>
                </a:lnTo>
                <a:lnTo>
                  <a:pt x="934312" y="5648294"/>
                </a:lnTo>
                <a:lnTo>
                  <a:pt x="926341" y="5629856"/>
                </a:lnTo>
                <a:lnTo>
                  <a:pt x="918368" y="5611418"/>
                </a:lnTo>
                <a:lnTo>
                  <a:pt x="911392" y="5593977"/>
                </a:lnTo>
                <a:lnTo>
                  <a:pt x="904916" y="5575539"/>
                </a:lnTo>
                <a:lnTo>
                  <a:pt x="897940" y="5557101"/>
                </a:lnTo>
                <a:lnTo>
                  <a:pt x="891960" y="5538662"/>
                </a:lnTo>
                <a:lnTo>
                  <a:pt x="880497" y="5503282"/>
                </a:lnTo>
                <a:lnTo>
                  <a:pt x="870035" y="5468399"/>
                </a:lnTo>
                <a:lnTo>
                  <a:pt x="860565" y="5434015"/>
                </a:lnTo>
                <a:lnTo>
                  <a:pt x="852097" y="5399630"/>
                </a:lnTo>
                <a:lnTo>
                  <a:pt x="844123" y="5367239"/>
                </a:lnTo>
                <a:lnTo>
                  <a:pt x="837147" y="5334350"/>
                </a:lnTo>
                <a:lnTo>
                  <a:pt x="824192" y="5273055"/>
                </a:lnTo>
                <a:lnTo>
                  <a:pt x="814723" y="5265580"/>
                </a:lnTo>
                <a:lnTo>
                  <a:pt x="805257" y="5258105"/>
                </a:lnTo>
                <a:lnTo>
                  <a:pt x="795787" y="5250132"/>
                </a:lnTo>
                <a:lnTo>
                  <a:pt x="786816" y="5241660"/>
                </a:lnTo>
                <a:lnTo>
                  <a:pt x="782833" y="5236677"/>
                </a:lnTo>
                <a:lnTo>
                  <a:pt x="778347" y="5230698"/>
                </a:lnTo>
                <a:lnTo>
                  <a:pt x="773366" y="5224219"/>
                </a:lnTo>
                <a:lnTo>
                  <a:pt x="769380" y="5218239"/>
                </a:lnTo>
                <a:lnTo>
                  <a:pt x="764893" y="5210267"/>
                </a:lnTo>
                <a:lnTo>
                  <a:pt x="760909" y="5202294"/>
                </a:lnTo>
                <a:lnTo>
                  <a:pt x="756920" y="5192825"/>
                </a:lnTo>
                <a:lnTo>
                  <a:pt x="753434" y="5182858"/>
                </a:lnTo>
                <a:lnTo>
                  <a:pt x="757422" y="5179868"/>
                </a:lnTo>
                <a:lnTo>
                  <a:pt x="760909" y="5176878"/>
                </a:lnTo>
                <a:lnTo>
                  <a:pt x="763400" y="5173391"/>
                </a:lnTo>
                <a:lnTo>
                  <a:pt x="764893" y="5168905"/>
                </a:lnTo>
                <a:lnTo>
                  <a:pt x="766390" y="5164420"/>
                </a:lnTo>
                <a:lnTo>
                  <a:pt x="766390" y="5158939"/>
                </a:lnTo>
                <a:lnTo>
                  <a:pt x="765391" y="5153955"/>
                </a:lnTo>
                <a:lnTo>
                  <a:pt x="764394" y="5148474"/>
                </a:lnTo>
                <a:lnTo>
                  <a:pt x="766390" y="5147478"/>
                </a:lnTo>
                <a:lnTo>
                  <a:pt x="767885" y="5148474"/>
                </a:lnTo>
                <a:lnTo>
                  <a:pt x="769380" y="5148972"/>
                </a:lnTo>
                <a:lnTo>
                  <a:pt x="771371" y="5149968"/>
                </a:lnTo>
                <a:lnTo>
                  <a:pt x="774359" y="5152958"/>
                </a:lnTo>
                <a:lnTo>
                  <a:pt x="776852" y="5157444"/>
                </a:lnTo>
                <a:lnTo>
                  <a:pt x="782833" y="5167909"/>
                </a:lnTo>
                <a:lnTo>
                  <a:pt x="787814" y="5178871"/>
                </a:lnTo>
                <a:lnTo>
                  <a:pt x="791305" y="5162926"/>
                </a:lnTo>
                <a:lnTo>
                  <a:pt x="794295" y="5148972"/>
                </a:lnTo>
                <a:lnTo>
                  <a:pt x="795289" y="5135517"/>
                </a:lnTo>
                <a:lnTo>
                  <a:pt x="795787" y="5123059"/>
                </a:lnTo>
                <a:lnTo>
                  <a:pt x="795289" y="5110600"/>
                </a:lnTo>
                <a:lnTo>
                  <a:pt x="793792" y="5098641"/>
                </a:lnTo>
                <a:lnTo>
                  <a:pt x="791305" y="5086682"/>
                </a:lnTo>
                <a:lnTo>
                  <a:pt x="787814" y="5073725"/>
                </a:lnTo>
                <a:lnTo>
                  <a:pt x="783328" y="5061266"/>
                </a:lnTo>
                <a:lnTo>
                  <a:pt x="778347" y="5047314"/>
                </a:lnTo>
                <a:lnTo>
                  <a:pt x="764893" y="5016916"/>
                </a:lnTo>
                <a:lnTo>
                  <a:pt x="748451" y="4981036"/>
                </a:lnTo>
                <a:lnTo>
                  <a:pt x="729015" y="4938180"/>
                </a:lnTo>
                <a:lnTo>
                  <a:pt x="724530" y="4939176"/>
                </a:lnTo>
                <a:lnTo>
                  <a:pt x="722039" y="4940672"/>
                </a:lnTo>
                <a:lnTo>
                  <a:pt x="721044" y="4941668"/>
                </a:lnTo>
                <a:lnTo>
                  <a:pt x="718553" y="4944658"/>
                </a:lnTo>
                <a:lnTo>
                  <a:pt x="717553" y="4947648"/>
                </a:lnTo>
                <a:lnTo>
                  <a:pt x="717553" y="4951634"/>
                </a:lnTo>
                <a:lnTo>
                  <a:pt x="717553" y="4956619"/>
                </a:lnTo>
                <a:lnTo>
                  <a:pt x="719049" y="4965588"/>
                </a:lnTo>
                <a:lnTo>
                  <a:pt x="720548" y="4974558"/>
                </a:lnTo>
                <a:lnTo>
                  <a:pt x="720548" y="4979541"/>
                </a:lnTo>
                <a:lnTo>
                  <a:pt x="719548" y="4983527"/>
                </a:lnTo>
                <a:lnTo>
                  <a:pt x="718050" y="4986019"/>
                </a:lnTo>
                <a:lnTo>
                  <a:pt x="717056" y="4988013"/>
                </a:lnTo>
                <a:lnTo>
                  <a:pt x="715563" y="4989009"/>
                </a:lnTo>
                <a:lnTo>
                  <a:pt x="714068" y="4990006"/>
                </a:lnTo>
                <a:lnTo>
                  <a:pt x="711580" y="4991002"/>
                </a:lnTo>
                <a:lnTo>
                  <a:pt x="706592" y="4991502"/>
                </a:lnTo>
                <a:lnTo>
                  <a:pt x="706592" y="4980537"/>
                </a:lnTo>
                <a:lnTo>
                  <a:pt x="706592" y="4972565"/>
                </a:lnTo>
                <a:lnTo>
                  <a:pt x="706592" y="4965588"/>
                </a:lnTo>
                <a:lnTo>
                  <a:pt x="706592" y="4960106"/>
                </a:lnTo>
                <a:lnTo>
                  <a:pt x="705095" y="4954626"/>
                </a:lnTo>
                <a:lnTo>
                  <a:pt x="702107" y="4947648"/>
                </a:lnTo>
                <a:lnTo>
                  <a:pt x="696629" y="4939675"/>
                </a:lnTo>
                <a:lnTo>
                  <a:pt x="689653" y="4929210"/>
                </a:lnTo>
                <a:lnTo>
                  <a:pt x="691144" y="4927716"/>
                </a:lnTo>
                <a:lnTo>
                  <a:pt x="692640" y="4926720"/>
                </a:lnTo>
                <a:lnTo>
                  <a:pt x="694634" y="4926220"/>
                </a:lnTo>
                <a:lnTo>
                  <a:pt x="696629" y="4926220"/>
                </a:lnTo>
                <a:lnTo>
                  <a:pt x="699616" y="4926220"/>
                </a:lnTo>
                <a:lnTo>
                  <a:pt x="703103" y="4927716"/>
                </a:lnTo>
                <a:lnTo>
                  <a:pt x="706592" y="4929210"/>
                </a:lnTo>
                <a:lnTo>
                  <a:pt x="709582" y="4930207"/>
                </a:lnTo>
                <a:lnTo>
                  <a:pt x="713069" y="4930706"/>
                </a:lnTo>
                <a:lnTo>
                  <a:pt x="714565" y="4930706"/>
                </a:lnTo>
                <a:lnTo>
                  <a:pt x="716558" y="4930207"/>
                </a:lnTo>
                <a:lnTo>
                  <a:pt x="712573" y="4925723"/>
                </a:lnTo>
                <a:lnTo>
                  <a:pt x="709086" y="4921735"/>
                </a:lnTo>
                <a:lnTo>
                  <a:pt x="706093" y="4916752"/>
                </a:lnTo>
                <a:lnTo>
                  <a:pt x="703103" y="4912766"/>
                </a:lnTo>
                <a:lnTo>
                  <a:pt x="701610" y="4908280"/>
                </a:lnTo>
                <a:lnTo>
                  <a:pt x="699616" y="4904294"/>
                </a:lnTo>
                <a:lnTo>
                  <a:pt x="696629" y="4895823"/>
                </a:lnTo>
                <a:lnTo>
                  <a:pt x="695630" y="4887352"/>
                </a:lnTo>
                <a:lnTo>
                  <a:pt x="695630" y="4878381"/>
                </a:lnTo>
                <a:lnTo>
                  <a:pt x="695630" y="4870408"/>
                </a:lnTo>
                <a:lnTo>
                  <a:pt x="696127" y="4861936"/>
                </a:lnTo>
                <a:lnTo>
                  <a:pt x="696629" y="4853466"/>
                </a:lnTo>
                <a:lnTo>
                  <a:pt x="696629" y="4845491"/>
                </a:lnTo>
                <a:lnTo>
                  <a:pt x="696127" y="4837021"/>
                </a:lnTo>
                <a:lnTo>
                  <a:pt x="694634" y="4828050"/>
                </a:lnTo>
                <a:lnTo>
                  <a:pt x="693635" y="4824064"/>
                </a:lnTo>
                <a:lnTo>
                  <a:pt x="691642" y="4820077"/>
                </a:lnTo>
                <a:lnTo>
                  <a:pt x="690146" y="4815592"/>
                </a:lnTo>
                <a:lnTo>
                  <a:pt x="687655" y="4811605"/>
                </a:lnTo>
                <a:lnTo>
                  <a:pt x="684171" y="4807121"/>
                </a:lnTo>
                <a:lnTo>
                  <a:pt x="681178" y="4803134"/>
                </a:lnTo>
                <a:lnTo>
                  <a:pt x="677195" y="4799147"/>
                </a:lnTo>
                <a:lnTo>
                  <a:pt x="672708" y="4794663"/>
                </a:lnTo>
                <a:lnTo>
                  <a:pt x="671209" y="4786191"/>
                </a:lnTo>
                <a:lnTo>
                  <a:pt x="671209" y="4781208"/>
                </a:lnTo>
                <a:lnTo>
                  <a:pt x="671711" y="4779713"/>
                </a:lnTo>
                <a:lnTo>
                  <a:pt x="672208" y="4778219"/>
                </a:lnTo>
                <a:lnTo>
                  <a:pt x="673207" y="4777220"/>
                </a:lnTo>
                <a:lnTo>
                  <a:pt x="674701" y="4777220"/>
                </a:lnTo>
                <a:lnTo>
                  <a:pt x="677195" y="4777220"/>
                </a:lnTo>
                <a:lnTo>
                  <a:pt x="680682" y="4778716"/>
                </a:lnTo>
                <a:lnTo>
                  <a:pt x="684171" y="4781208"/>
                </a:lnTo>
                <a:lnTo>
                  <a:pt x="688158" y="4784198"/>
                </a:lnTo>
                <a:lnTo>
                  <a:pt x="695630" y="4789679"/>
                </a:lnTo>
                <a:lnTo>
                  <a:pt x="699117" y="4792171"/>
                </a:lnTo>
                <a:lnTo>
                  <a:pt x="702107" y="4793168"/>
                </a:lnTo>
                <a:lnTo>
                  <a:pt x="703103" y="4793168"/>
                </a:lnTo>
                <a:lnTo>
                  <a:pt x="703603" y="4793168"/>
                </a:lnTo>
                <a:lnTo>
                  <a:pt x="704099" y="4792171"/>
                </a:lnTo>
                <a:lnTo>
                  <a:pt x="705095" y="4791174"/>
                </a:lnTo>
                <a:lnTo>
                  <a:pt x="704099" y="4787188"/>
                </a:lnTo>
                <a:lnTo>
                  <a:pt x="702605" y="4780709"/>
                </a:lnTo>
                <a:lnTo>
                  <a:pt x="704099" y="4780709"/>
                </a:lnTo>
                <a:lnTo>
                  <a:pt x="706093" y="4781208"/>
                </a:lnTo>
                <a:lnTo>
                  <a:pt x="709582" y="4782205"/>
                </a:lnTo>
                <a:lnTo>
                  <a:pt x="712573" y="4785195"/>
                </a:lnTo>
                <a:lnTo>
                  <a:pt x="714565" y="4789181"/>
                </a:lnTo>
                <a:lnTo>
                  <a:pt x="717553" y="4793667"/>
                </a:lnTo>
                <a:lnTo>
                  <a:pt x="719548" y="4799147"/>
                </a:lnTo>
                <a:lnTo>
                  <a:pt x="724530" y="4811605"/>
                </a:lnTo>
                <a:lnTo>
                  <a:pt x="733005" y="4839014"/>
                </a:lnTo>
                <a:lnTo>
                  <a:pt x="736988" y="4850973"/>
                </a:lnTo>
                <a:lnTo>
                  <a:pt x="739978" y="4856953"/>
                </a:lnTo>
                <a:lnTo>
                  <a:pt x="741972" y="4861438"/>
                </a:lnTo>
                <a:lnTo>
                  <a:pt x="745957" y="4858946"/>
                </a:lnTo>
                <a:lnTo>
                  <a:pt x="748945" y="4856953"/>
                </a:lnTo>
                <a:lnTo>
                  <a:pt x="751442" y="4854462"/>
                </a:lnTo>
                <a:lnTo>
                  <a:pt x="753434" y="4851472"/>
                </a:lnTo>
                <a:lnTo>
                  <a:pt x="754927" y="4848980"/>
                </a:lnTo>
                <a:lnTo>
                  <a:pt x="755921" y="4845491"/>
                </a:lnTo>
                <a:lnTo>
                  <a:pt x="756424" y="4842004"/>
                </a:lnTo>
                <a:lnTo>
                  <a:pt x="756424" y="4838515"/>
                </a:lnTo>
                <a:lnTo>
                  <a:pt x="755921" y="4831040"/>
                </a:lnTo>
                <a:lnTo>
                  <a:pt x="753933" y="4823566"/>
                </a:lnTo>
                <a:lnTo>
                  <a:pt x="750940" y="4815094"/>
                </a:lnTo>
                <a:lnTo>
                  <a:pt x="747452" y="4807121"/>
                </a:lnTo>
                <a:lnTo>
                  <a:pt x="738482" y="4789679"/>
                </a:lnTo>
                <a:lnTo>
                  <a:pt x="730510" y="4772736"/>
                </a:lnTo>
                <a:lnTo>
                  <a:pt x="728020" y="4764764"/>
                </a:lnTo>
                <a:lnTo>
                  <a:pt x="725526" y="4757288"/>
                </a:lnTo>
                <a:lnTo>
                  <a:pt x="723535" y="4749813"/>
                </a:lnTo>
                <a:lnTo>
                  <a:pt x="723535" y="4746324"/>
                </a:lnTo>
                <a:lnTo>
                  <a:pt x="723535" y="4743335"/>
                </a:lnTo>
                <a:lnTo>
                  <a:pt x="731010" y="4751309"/>
                </a:lnTo>
                <a:lnTo>
                  <a:pt x="736491" y="4756789"/>
                </a:lnTo>
                <a:lnTo>
                  <a:pt x="738482" y="4758285"/>
                </a:lnTo>
                <a:lnTo>
                  <a:pt x="740974" y="4758783"/>
                </a:lnTo>
                <a:lnTo>
                  <a:pt x="742471" y="4759282"/>
                </a:lnTo>
                <a:lnTo>
                  <a:pt x="743964" y="4758783"/>
                </a:lnTo>
                <a:lnTo>
                  <a:pt x="744959" y="4758285"/>
                </a:lnTo>
                <a:lnTo>
                  <a:pt x="745957" y="4757288"/>
                </a:lnTo>
                <a:lnTo>
                  <a:pt x="747950" y="4753800"/>
                </a:lnTo>
                <a:lnTo>
                  <a:pt x="748945" y="4749316"/>
                </a:lnTo>
                <a:lnTo>
                  <a:pt x="749447" y="4743335"/>
                </a:lnTo>
                <a:lnTo>
                  <a:pt x="751442" y="4732372"/>
                </a:lnTo>
                <a:lnTo>
                  <a:pt x="752437" y="4727389"/>
                </a:lnTo>
                <a:lnTo>
                  <a:pt x="753933" y="4722903"/>
                </a:lnTo>
                <a:lnTo>
                  <a:pt x="754927" y="4720910"/>
                </a:lnTo>
                <a:lnTo>
                  <a:pt x="756424" y="4719914"/>
                </a:lnTo>
                <a:lnTo>
                  <a:pt x="757422" y="4719416"/>
                </a:lnTo>
                <a:lnTo>
                  <a:pt x="759417" y="4718917"/>
                </a:lnTo>
                <a:lnTo>
                  <a:pt x="761405" y="4718917"/>
                </a:lnTo>
                <a:lnTo>
                  <a:pt x="763896" y="4719416"/>
                </a:lnTo>
                <a:lnTo>
                  <a:pt x="766390" y="4720910"/>
                </a:lnTo>
                <a:lnTo>
                  <a:pt x="769380" y="4722903"/>
                </a:lnTo>
                <a:lnTo>
                  <a:pt x="764394" y="4709449"/>
                </a:lnTo>
                <a:lnTo>
                  <a:pt x="759910" y="4697987"/>
                </a:lnTo>
                <a:lnTo>
                  <a:pt x="755427" y="4688518"/>
                </a:lnTo>
                <a:lnTo>
                  <a:pt x="750940" y="4680048"/>
                </a:lnTo>
                <a:lnTo>
                  <a:pt x="741972" y="4666094"/>
                </a:lnTo>
                <a:lnTo>
                  <a:pt x="734993" y="4654633"/>
                </a:lnTo>
                <a:lnTo>
                  <a:pt x="732502" y="4649152"/>
                </a:lnTo>
                <a:lnTo>
                  <a:pt x="730015" y="4643670"/>
                </a:lnTo>
                <a:lnTo>
                  <a:pt x="729015" y="4638687"/>
                </a:lnTo>
                <a:lnTo>
                  <a:pt x="728020" y="4632707"/>
                </a:lnTo>
                <a:lnTo>
                  <a:pt x="728020" y="4626229"/>
                </a:lnTo>
                <a:lnTo>
                  <a:pt x="729015" y="4618753"/>
                </a:lnTo>
                <a:lnTo>
                  <a:pt x="730510" y="4610282"/>
                </a:lnTo>
                <a:lnTo>
                  <a:pt x="733501" y="4600316"/>
                </a:lnTo>
                <a:lnTo>
                  <a:pt x="732003" y="4595333"/>
                </a:lnTo>
                <a:lnTo>
                  <a:pt x="730015" y="4589851"/>
                </a:lnTo>
                <a:lnTo>
                  <a:pt x="728020" y="4585864"/>
                </a:lnTo>
                <a:lnTo>
                  <a:pt x="726025" y="4581878"/>
                </a:lnTo>
                <a:lnTo>
                  <a:pt x="723535" y="4578389"/>
                </a:lnTo>
                <a:lnTo>
                  <a:pt x="721541" y="4575898"/>
                </a:lnTo>
                <a:lnTo>
                  <a:pt x="716558" y="4570914"/>
                </a:lnTo>
                <a:lnTo>
                  <a:pt x="711074" y="4568423"/>
                </a:lnTo>
                <a:lnTo>
                  <a:pt x="705597" y="4565433"/>
                </a:lnTo>
                <a:lnTo>
                  <a:pt x="694634" y="4560948"/>
                </a:lnTo>
                <a:lnTo>
                  <a:pt x="692144" y="4561447"/>
                </a:lnTo>
                <a:lnTo>
                  <a:pt x="690146" y="4562941"/>
                </a:lnTo>
                <a:lnTo>
                  <a:pt x="688654" y="4565433"/>
                </a:lnTo>
                <a:lnTo>
                  <a:pt x="687159" y="4568423"/>
                </a:lnTo>
                <a:lnTo>
                  <a:pt x="686659" y="4571912"/>
                </a:lnTo>
                <a:lnTo>
                  <a:pt x="686163" y="4575898"/>
                </a:lnTo>
                <a:lnTo>
                  <a:pt x="686659" y="4584868"/>
                </a:lnTo>
                <a:lnTo>
                  <a:pt x="687655" y="4594336"/>
                </a:lnTo>
                <a:lnTo>
                  <a:pt x="690146" y="4604801"/>
                </a:lnTo>
                <a:lnTo>
                  <a:pt x="691642" y="4608788"/>
                </a:lnTo>
                <a:lnTo>
                  <a:pt x="693635" y="4613271"/>
                </a:lnTo>
                <a:lnTo>
                  <a:pt x="695630" y="4616760"/>
                </a:lnTo>
                <a:lnTo>
                  <a:pt x="698118" y="4620249"/>
                </a:lnTo>
                <a:lnTo>
                  <a:pt x="694136" y="4617259"/>
                </a:lnTo>
                <a:lnTo>
                  <a:pt x="690146" y="4614268"/>
                </a:lnTo>
                <a:lnTo>
                  <a:pt x="687159" y="4610781"/>
                </a:lnTo>
                <a:lnTo>
                  <a:pt x="684666" y="4606794"/>
                </a:lnTo>
                <a:lnTo>
                  <a:pt x="682677" y="4601811"/>
                </a:lnTo>
                <a:lnTo>
                  <a:pt x="680682" y="4596827"/>
                </a:lnTo>
                <a:lnTo>
                  <a:pt x="679683" y="4591844"/>
                </a:lnTo>
                <a:lnTo>
                  <a:pt x="678688" y="4585864"/>
                </a:lnTo>
                <a:lnTo>
                  <a:pt x="678192" y="4573406"/>
                </a:lnTo>
                <a:lnTo>
                  <a:pt x="678192" y="4560450"/>
                </a:lnTo>
                <a:lnTo>
                  <a:pt x="679185" y="4545500"/>
                </a:lnTo>
                <a:lnTo>
                  <a:pt x="680682" y="4529055"/>
                </a:lnTo>
                <a:lnTo>
                  <a:pt x="684171" y="4495667"/>
                </a:lnTo>
                <a:lnTo>
                  <a:pt x="686163" y="4477728"/>
                </a:lnTo>
                <a:lnTo>
                  <a:pt x="687159" y="4459290"/>
                </a:lnTo>
                <a:lnTo>
                  <a:pt x="687655" y="4441350"/>
                </a:lnTo>
                <a:lnTo>
                  <a:pt x="687159" y="4422912"/>
                </a:lnTo>
                <a:lnTo>
                  <a:pt x="686659" y="4413443"/>
                </a:lnTo>
                <a:lnTo>
                  <a:pt x="685164" y="4403975"/>
                </a:lnTo>
                <a:lnTo>
                  <a:pt x="684171" y="4394506"/>
                </a:lnTo>
                <a:lnTo>
                  <a:pt x="682677" y="4385537"/>
                </a:lnTo>
                <a:lnTo>
                  <a:pt x="688654" y="4389523"/>
                </a:lnTo>
                <a:lnTo>
                  <a:pt x="694136" y="4393510"/>
                </a:lnTo>
                <a:lnTo>
                  <a:pt x="699117" y="4398992"/>
                </a:lnTo>
                <a:lnTo>
                  <a:pt x="704099" y="4403975"/>
                </a:lnTo>
                <a:lnTo>
                  <a:pt x="708086" y="4409457"/>
                </a:lnTo>
                <a:lnTo>
                  <a:pt x="712573" y="4415936"/>
                </a:lnTo>
                <a:lnTo>
                  <a:pt x="715563" y="4422912"/>
                </a:lnTo>
                <a:lnTo>
                  <a:pt x="718553" y="4429888"/>
                </a:lnTo>
                <a:lnTo>
                  <a:pt x="721541" y="4436864"/>
                </a:lnTo>
                <a:lnTo>
                  <a:pt x="723535" y="4445336"/>
                </a:lnTo>
                <a:lnTo>
                  <a:pt x="728519" y="4461781"/>
                </a:lnTo>
                <a:lnTo>
                  <a:pt x="732502" y="4478724"/>
                </a:lnTo>
                <a:lnTo>
                  <a:pt x="735991" y="4497162"/>
                </a:lnTo>
                <a:lnTo>
                  <a:pt x="739479" y="4516099"/>
                </a:lnTo>
                <a:lnTo>
                  <a:pt x="743465" y="4535035"/>
                </a:lnTo>
                <a:lnTo>
                  <a:pt x="747950" y="4554469"/>
                </a:lnTo>
                <a:lnTo>
                  <a:pt x="753434" y="4573406"/>
                </a:lnTo>
                <a:lnTo>
                  <a:pt x="756920" y="4582375"/>
                </a:lnTo>
                <a:lnTo>
                  <a:pt x="760909" y="4592343"/>
                </a:lnTo>
                <a:lnTo>
                  <a:pt x="764893" y="4601312"/>
                </a:lnTo>
                <a:lnTo>
                  <a:pt x="769380" y="4610282"/>
                </a:lnTo>
                <a:lnTo>
                  <a:pt x="774861" y="4619253"/>
                </a:lnTo>
                <a:lnTo>
                  <a:pt x="779843" y="4627723"/>
                </a:lnTo>
                <a:lnTo>
                  <a:pt x="786320" y="4635697"/>
                </a:lnTo>
                <a:lnTo>
                  <a:pt x="793294" y="4643670"/>
                </a:lnTo>
                <a:lnTo>
                  <a:pt x="791305" y="4650149"/>
                </a:lnTo>
                <a:lnTo>
                  <a:pt x="790804" y="4655629"/>
                </a:lnTo>
                <a:lnTo>
                  <a:pt x="790306" y="4661610"/>
                </a:lnTo>
                <a:lnTo>
                  <a:pt x="789809" y="4666593"/>
                </a:lnTo>
                <a:lnTo>
                  <a:pt x="790306" y="4671077"/>
                </a:lnTo>
                <a:lnTo>
                  <a:pt x="790804" y="4676062"/>
                </a:lnTo>
                <a:lnTo>
                  <a:pt x="791305" y="4680048"/>
                </a:lnTo>
                <a:lnTo>
                  <a:pt x="792299" y="4684035"/>
                </a:lnTo>
                <a:lnTo>
                  <a:pt x="795787" y="4691011"/>
                </a:lnTo>
                <a:lnTo>
                  <a:pt x="799772" y="4697489"/>
                </a:lnTo>
                <a:lnTo>
                  <a:pt x="805257" y="4703469"/>
                </a:lnTo>
                <a:lnTo>
                  <a:pt x="810242" y="4709449"/>
                </a:lnTo>
                <a:lnTo>
                  <a:pt x="821199" y="4720910"/>
                </a:lnTo>
                <a:lnTo>
                  <a:pt x="826182" y="4727389"/>
                </a:lnTo>
                <a:lnTo>
                  <a:pt x="830667" y="4734864"/>
                </a:lnTo>
                <a:lnTo>
                  <a:pt x="835650" y="4742837"/>
                </a:lnTo>
                <a:lnTo>
                  <a:pt x="837147" y="4746823"/>
                </a:lnTo>
                <a:lnTo>
                  <a:pt x="838141" y="4751309"/>
                </a:lnTo>
                <a:lnTo>
                  <a:pt x="839637" y="4756789"/>
                </a:lnTo>
                <a:lnTo>
                  <a:pt x="840632" y="4761772"/>
                </a:lnTo>
                <a:lnTo>
                  <a:pt x="841133" y="4767254"/>
                </a:lnTo>
                <a:lnTo>
                  <a:pt x="841133" y="4773234"/>
                </a:lnTo>
                <a:lnTo>
                  <a:pt x="837644" y="4773234"/>
                </a:lnTo>
                <a:lnTo>
                  <a:pt x="833658" y="4772237"/>
                </a:lnTo>
                <a:lnTo>
                  <a:pt x="830171" y="4770244"/>
                </a:lnTo>
                <a:lnTo>
                  <a:pt x="826682" y="4768251"/>
                </a:lnTo>
                <a:lnTo>
                  <a:pt x="824192" y="4764764"/>
                </a:lnTo>
                <a:lnTo>
                  <a:pt x="820703" y="4761275"/>
                </a:lnTo>
                <a:lnTo>
                  <a:pt x="814723" y="4752803"/>
                </a:lnTo>
                <a:lnTo>
                  <a:pt x="809242" y="4742837"/>
                </a:lnTo>
                <a:lnTo>
                  <a:pt x="803262" y="4732372"/>
                </a:lnTo>
                <a:lnTo>
                  <a:pt x="797780" y="4722406"/>
                </a:lnTo>
                <a:lnTo>
                  <a:pt x="791801" y="4712937"/>
                </a:lnTo>
                <a:lnTo>
                  <a:pt x="790804" y="4717920"/>
                </a:lnTo>
                <a:lnTo>
                  <a:pt x="789809" y="4722903"/>
                </a:lnTo>
                <a:lnTo>
                  <a:pt x="789310" y="4727389"/>
                </a:lnTo>
                <a:lnTo>
                  <a:pt x="788313" y="4732372"/>
                </a:lnTo>
                <a:lnTo>
                  <a:pt x="789310" y="4742338"/>
                </a:lnTo>
                <a:lnTo>
                  <a:pt x="790804" y="4751806"/>
                </a:lnTo>
                <a:lnTo>
                  <a:pt x="793294" y="4762271"/>
                </a:lnTo>
                <a:lnTo>
                  <a:pt x="796286" y="4772237"/>
                </a:lnTo>
                <a:lnTo>
                  <a:pt x="800769" y="4782205"/>
                </a:lnTo>
                <a:lnTo>
                  <a:pt x="805753" y="4792670"/>
                </a:lnTo>
                <a:lnTo>
                  <a:pt x="815223" y="4814098"/>
                </a:lnTo>
                <a:lnTo>
                  <a:pt x="825684" y="4836023"/>
                </a:lnTo>
                <a:lnTo>
                  <a:pt x="830171" y="4847484"/>
                </a:lnTo>
                <a:lnTo>
                  <a:pt x="834157" y="4859445"/>
                </a:lnTo>
                <a:lnTo>
                  <a:pt x="837644" y="4871903"/>
                </a:lnTo>
                <a:lnTo>
                  <a:pt x="840632" y="4884362"/>
                </a:lnTo>
                <a:lnTo>
                  <a:pt x="844620" y="4863929"/>
                </a:lnTo>
                <a:lnTo>
                  <a:pt x="848112" y="4842501"/>
                </a:lnTo>
                <a:lnTo>
                  <a:pt x="851099" y="4821571"/>
                </a:lnTo>
                <a:lnTo>
                  <a:pt x="853589" y="4799646"/>
                </a:lnTo>
                <a:lnTo>
                  <a:pt x="858577" y="4754796"/>
                </a:lnTo>
                <a:lnTo>
                  <a:pt x="861065" y="4709449"/>
                </a:lnTo>
                <a:lnTo>
                  <a:pt x="860069" y="4703469"/>
                </a:lnTo>
                <a:lnTo>
                  <a:pt x="857579" y="4697987"/>
                </a:lnTo>
                <a:lnTo>
                  <a:pt x="856084" y="4693503"/>
                </a:lnTo>
                <a:lnTo>
                  <a:pt x="853091" y="4691011"/>
                </a:lnTo>
                <a:lnTo>
                  <a:pt x="851099" y="4688518"/>
                </a:lnTo>
                <a:lnTo>
                  <a:pt x="848608" y="4686028"/>
                </a:lnTo>
                <a:lnTo>
                  <a:pt x="843128" y="4684035"/>
                </a:lnTo>
                <a:lnTo>
                  <a:pt x="837644" y="4681045"/>
                </a:lnTo>
                <a:lnTo>
                  <a:pt x="834655" y="4679549"/>
                </a:lnTo>
                <a:lnTo>
                  <a:pt x="832661" y="4676559"/>
                </a:lnTo>
                <a:lnTo>
                  <a:pt x="830171" y="4673570"/>
                </a:lnTo>
                <a:lnTo>
                  <a:pt x="828175" y="4669583"/>
                </a:lnTo>
                <a:lnTo>
                  <a:pt x="826182" y="4664101"/>
                </a:lnTo>
                <a:lnTo>
                  <a:pt x="824687" y="4657622"/>
                </a:lnTo>
                <a:lnTo>
                  <a:pt x="847610" y="4647656"/>
                </a:lnTo>
                <a:lnTo>
                  <a:pt x="845121" y="4639185"/>
                </a:lnTo>
                <a:lnTo>
                  <a:pt x="842131" y="4631711"/>
                </a:lnTo>
                <a:lnTo>
                  <a:pt x="839637" y="4626229"/>
                </a:lnTo>
                <a:lnTo>
                  <a:pt x="836152" y="4620747"/>
                </a:lnTo>
                <a:lnTo>
                  <a:pt x="832661" y="4616760"/>
                </a:lnTo>
                <a:lnTo>
                  <a:pt x="829172" y="4613271"/>
                </a:lnTo>
                <a:lnTo>
                  <a:pt x="821699" y="4607292"/>
                </a:lnTo>
                <a:lnTo>
                  <a:pt x="818213" y="4603805"/>
                </a:lnTo>
                <a:lnTo>
                  <a:pt x="814723" y="4600316"/>
                </a:lnTo>
                <a:lnTo>
                  <a:pt x="811237" y="4596329"/>
                </a:lnTo>
                <a:lnTo>
                  <a:pt x="807747" y="4591346"/>
                </a:lnTo>
                <a:lnTo>
                  <a:pt x="805257" y="4585365"/>
                </a:lnTo>
                <a:lnTo>
                  <a:pt x="802763" y="4578389"/>
                </a:lnTo>
                <a:lnTo>
                  <a:pt x="800769" y="4569917"/>
                </a:lnTo>
                <a:lnTo>
                  <a:pt x="798281" y="4559454"/>
                </a:lnTo>
                <a:lnTo>
                  <a:pt x="803758" y="4566430"/>
                </a:lnTo>
                <a:lnTo>
                  <a:pt x="809242" y="4570914"/>
                </a:lnTo>
                <a:lnTo>
                  <a:pt x="812732" y="4573905"/>
                </a:lnTo>
                <a:lnTo>
                  <a:pt x="816218" y="4574902"/>
                </a:lnTo>
                <a:lnTo>
                  <a:pt x="817713" y="4574902"/>
                </a:lnTo>
                <a:lnTo>
                  <a:pt x="818709" y="4574902"/>
                </a:lnTo>
                <a:lnTo>
                  <a:pt x="821199" y="4573406"/>
                </a:lnTo>
                <a:lnTo>
                  <a:pt x="823194" y="4570416"/>
                </a:lnTo>
                <a:lnTo>
                  <a:pt x="825189" y="4566927"/>
                </a:lnTo>
                <a:lnTo>
                  <a:pt x="829172" y="4558954"/>
                </a:lnTo>
                <a:lnTo>
                  <a:pt x="832165" y="4554469"/>
                </a:lnTo>
                <a:lnTo>
                  <a:pt x="834157" y="4549985"/>
                </a:lnTo>
                <a:lnTo>
                  <a:pt x="837644" y="4545999"/>
                </a:lnTo>
                <a:lnTo>
                  <a:pt x="841632" y="4542510"/>
                </a:lnTo>
                <a:lnTo>
                  <a:pt x="846118" y="4539520"/>
                </a:lnTo>
                <a:lnTo>
                  <a:pt x="849107" y="4538523"/>
                </a:lnTo>
                <a:lnTo>
                  <a:pt x="852097" y="4537527"/>
                </a:lnTo>
                <a:lnTo>
                  <a:pt x="848608" y="4526065"/>
                </a:lnTo>
                <a:lnTo>
                  <a:pt x="845615" y="4516597"/>
                </a:lnTo>
                <a:lnTo>
                  <a:pt x="842131" y="4509621"/>
                </a:lnTo>
                <a:lnTo>
                  <a:pt x="839637" y="4504638"/>
                </a:lnTo>
                <a:lnTo>
                  <a:pt x="836651" y="4501648"/>
                </a:lnTo>
                <a:lnTo>
                  <a:pt x="833658" y="4500651"/>
                </a:lnTo>
                <a:lnTo>
                  <a:pt x="830667" y="4500651"/>
                </a:lnTo>
                <a:lnTo>
                  <a:pt x="828175" y="4501149"/>
                </a:lnTo>
                <a:lnTo>
                  <a:pt x="821699" y="4504138"/>
                </a:lnTo>
                <a:lnTo>
                  <a:pt x="818213" y="4505634"/>
                </a:lnTo>
                <a:lnTo>
                  <a:pt x="814723" y="4507627"/>
                </a:lnTo>
                <a:lnTo>
                  <a:pt x="810734" y="4508624"/>
                </a:lnTo>
                <a:lnTo>
                  <a:pt x="806748" y="4508624"/>
                </a:lnTo>
                <a:lnTo>
                  <a:pt x="802763" y="4507627"/>
                </a:lnTo>
                <a:lnTo>
                  <a:pt x="798281" y="4505135"/>
                </a:lnTo>
                <a:lnTo>
                  <a:pt x="791801" y="4488690"/>
                </a:lnTo>
                <a:lnTo>
                  <a:pt x="786320" y="4472745"/>
                </a:lnTo>
                <a:lnTo>
                  <a:pt x="781835" y="4456798"/>
                </a:lnTo>
                <a:lnTo>
                  <a:pt x="777848" y="4441849"/>
                </a:lnTo>
                <a:lnTo>
                  <a:pt x="773366" y="4426401"/>
                </a:lnTo>
                <a:lnTo>
                  <a:pt x="770875" y="4411450"/>
                </a:lnTo>
                <a:lnTo>
                  <a:pt x="764893" y="4382050"/>
                </a:lnTo>
                <a:lnTo>
                  <a:pt x="755921" y="4325241"/>
                </a:lnTo>
                <a:lnTo>
                  <a:pt x="749944" y="4296835"/>
                </a:lnTo>
                <a:lnTo>
                  <a:pt x="746455" y="4282384"/>
                </a:lnTo>
                <a:lnTo>
                  <a:pt x="743465" y="4267435"/>
                </a:lnTo>
                <a:lnTo>
                  <a:pt x="741473" y="4264942"/>
                </a:lnTo>
                <a:lnTo>
                  <a:pt x="739978" y="4262949"/>
                </a:lnTo>
                <a:lnTo>
                  <a:pt x="737982" y="4261454"/>
                </a:lnTo>
                <a:lnTo>
                  <a:pt x="736491" y="4259959"/>
                </a:lnTo>
                <a:lnTo>
                  <a:pt x="733998" y="4259460"/>
                </a:lnTo>
                <a:lnTo>
                  <a:pt x="732502" y="4259460"/>
                </a:lnTo>
                <a:lnTo>
                  <a:pt x="728020" y="4259959"/>
                </a:lnTo>
                <a:lnTo>
                  <a:pt x="722539" y="4261454"/>
                </a:lnTo>
                <a:lnTo>
                  <a:pt x="718050" y="4262949"/>
                </a:lnTo>
                <a:lnTo>
                  <a:pt x="713069" y="4264942"/>
                </a:lnTo>
                <a:lnTo>
                  <a:pt x="708086" y="4265939"/>
                </a:lnTo>
                <a:lnTo>
                  <a:pt x="717056" y="4278896"/>
                </a:lnTo>
                <a:lnTo>
                  <a:pt x="725526" y="4293348"/>
                </a:lnTo>
                <a:lnTo>
                  <a:pt x="733501" y="4309792"/>
                </a:lnTo>
                <a:lnTo>
                  <a:pt x="736988" y="4317765"/>
                </a:lnTo>
                <a:lnTo>
                  <a:pt x="740476" y="4326735"/>
                </a:lnTo>
                <a:lnTo>
                  <a:pt x="743465" y="4335206"/>
                </a:lnTo>
                <a:lnTo>
                  <a:pt x="745459" y="4343179"/>
                </a:lnTo>
                <a:lnTo>
                  <a:pt x="747452" y="4351651"/>
                </a:lnTo>
                <a:lnTo>
                  <a:pt x="748451" y="4359624"/>
                </a:lnTo>
                <a:lnTo>
                  <a:pt x="748451" y="4367598"/>
                </a:lnTo>
                <a:lnTo>
                  <a:pt x="747950" y="4376069"/>
                </a:lnTo>
                <a:lnTo>
                  <a:pt x="746455" y="4383046"/>
                </a:lnTo>
                <a:lnTo>
                  <a:pt x="744463" y="4390023"/>
                </a:lnTo>
                <a:lnTo>
                  <a:pt x="744463" y="4388527"/>
                </a:lnTo>
                <a:lnTo>
                  <a:pt x="743964" y="4385537"/>
                </a:lnTo>
                <a:lnTo>
                  <a:pt x="741972" y="4380057"/>
                </a:lnTo>
                <a:lnTo>
                  <a:pt x="739978" y="4371585"/>
                </a:lnTo>
                <a:lnTo>
                  <a:pt x="735991" y="4362614"/>
                </a:lnTo>
                <a:lnTo>
                  <a:pt x="731010" y="4353147"/>
                </a:lnTo>
                <a:lnTo>
                  <a:pt x="725526" y="4343179"/>
                </a:lnTo>
                <a:lnTo>
                  <a:pt x="719548" y="4333711"/>
                </a:lnTo>
                <a:lnTo>
                  <a:pt x="714068" y="4324244"/>
                </a:lnTo>
                <a:lnTo>
                  <a:pt x="707588" y="4316270"/>
                </a:lnTo>
                <a:lnTo>
                  <a:pt x="702107" y="4309792"/>
                </a:lnTo>
                <a:lnTo>
                  <a:pt x="699117" y="4307799"/>
                </a:lnTo>
                <a:lnTo>
                  <a:pt x="696629" y="4305307"/>
                </a:lnTo>
                <a:lnTo>
                  <a:pt x="694634" y="4304310"/>
                </a:lnTo>
                <a:lnTo>
                  <a:pt x="692144" y="4303811"/>
                </a:lnTo>
                <a:lnTo>
                  <a:pt x="690146" y="4303811"/>
                </a:lnTo>
                <a:lnTo>
                  <a:pt x="688158" y="4304808"/>
                </a:lnTo>
                <a:lnTo>
                  <a:pt x="686659" y="4306803"/>
                </a:lnTo>
                <a:lnTo>
                  <a:pt x="684666" y="4309293"/>
                </a:lnTo>
                <a:lnTo>
                  <a:pt x="684171" y="4312782"/>
                </a:lnTo>
                <a:lnTo>
                  <a:pt x="683173" y="4317266"/>
                </a:lnTo>
                <a:lnTo>
                  <a:pt x="683173" y="4323745"/>
                </a:lnTo>
                <a:lnTo>
                  <a:pt x="683173" y="4330721"/>
                </a:lnTo>
                <a:lnTo>
                  <a:pt x="669718" y="4306803"/>
                </a:lnTo>
                <a:lnTo>
                  <a:pt x="664236" y="4296835"/>
                </a:lnTo>
                <a:lnTo>
                  <a:pt x="657759" y="4287866"/>
                </a:lnTo>
                <a:lnTo>
                  <a:pt x="651280" y="4278896"/>
                </a:lnTo>
                <a:lnTo>
                  <a:pt x="642309" y="4268929"/>
                </a:lnTo>
                <a:lnTo>
                  <a:pt x="630854" y="4256970"/>
                </a:lnTo>
                <a:lnTo>
                  <a:pt x="616902" y="4242518"/>
                </a:lnTo>
                <a:lnTo>
                  <a:pt x="618893" y="4241522"/>
                </a:lnTo>
                <a:lnTo>
                  <a:pt x="621381" y="4241522"/>
                </a:lnTo>
                <a:lnTo>
                  <a:pt x="623376" y="4240525"/>
                </a:lnTo>
                <a:lnTo>
                  <a:pt x="625866" y="4241522"/>
                </a:lnTo>
                <a:lnTo>
                  <a:pt x="629852" y="4242518"/>
                </a:lnTo>
                <a:lnTo>
                  <a:pt x="633841" y="4244012"/>
                </a:lnTo>
                <a:lnTo>
                  <a:pt x="637827" y="4246005"/>
                </a:lnTo>
                <a:lnTo>
                  <a:pt x="641812" y="4246505"/>
                </a:lnTo>
                <a:lnTo>
                  <a:pt x="644304" y="4247002"/>
                </a:lnTo>
                <a:lnTo>
                  <a:pt x="646297" y="4246505"/>
                </a:lnTo>
                <a:lnTo>
                  <a:pt x="648788" y="4246005"/>
                </a:lnTo>
                <a:lnTo>
                  <a:pt x="651280" y="4244511"/>
                </a:lnTo>
                <a:lnTo>
                  <a:pt x="649788" y="4237036"/>
                </a:lnTo>
                <a:lnTo>
                  <a:pt x="647793" y="4232053"/>
                </a:lnTo>
                <a:lnTo>
                  <a:pt x="645302" y="4228067"/>
                </a:lnTo>
                <a:lnTo>
                  <a:pt x="642812" y="4224578"/>
                </a:lnTo>
                <a:lnTo>
                  <a:pt x="637827" y="4218598"/>
                </a:lnTo>
                <a:lnTo>
                  <a:pt x="634837" y="4214612"/>
                </a:lnTo>
                <a:lnTo>
                  <a:pt x="633345" y="4209130"/>
                </a:lnTo>
                <a:lnTo>
                  <a:pt x="617897" y="4213615"/>
                </a:lnTo>
                <a:lnTo>
                  <a:pt x="611917" y="4216605"/>
                </a:lnTo>
                <a:lnTo>
                  <a:pt x="606936" y="4219097"/>
                </a:lnTo>
                <a:lnTo>
                  <a:pt x="602946" y="4221588"/>
                </a:lnTo>
                <a:lnTo>
                  <a:pt x="599457" y="4224578"/>
                </a:lnTo>
                <a:lnTo>
                  <a:pt x="596468" y="4227568"/>
                </a:lnTo>
                <a:lnTo>
                  <a:pt x="593977" y="4231057"/>
                </a:lnTo>
                <a:lnTo>
                  <a:pt x="589990" y="4238033"/>
                </a:lnTo>
                <a:lnTo>
                  <a:pt x="585505" y="4247002"/>
                </a:lnTo>
                <a:lnTo>
                  <a:pt x="580024" y="4258464"/>
                </a:lnTo>
                <a:lnTo>
                  <a:pt x="573048" y="4271421"/>
                </a:lnTo>
                <a:lnTo>
                  <a:pt x="575041" y="4267435"/>
                </a:lnTo>
                <a:lnTo>
                  <a:pt x="576041" y="4263448"/>
                </a:lnTo>
                <a:lnTo>
                  <a:pt x="576041" y="4259460"/>
                </a:lnTo>
                <a:lnTo>
                  <a:pt x="575041" y="4254976"/>
                </a:lnTo>
                <a:lnTo>
                  <a:pt x="573547" y="4250990"/>
                </a:lnTo>
                <a:lnTo>
                  <a:pt x="571553" y="4247002"/>
                </a:lnTo>
                <a:lnTo>
                  <a:pt x="566074" y="4239029"/>
                </a:lnTo>
                <a:lnTo>
                  <a:pt x="561587" y="4230557"/>
                </a:lnTo>
                <a:lnTo>
                  <a:pt x="560090" y="4226571"/>
                </a:lnTo>
                <a:lnTo>
                  <a:pt x="558598" y="4221588"/>
                </a:lnTo>
                <a:lnTo>
                  <a:pt x="558099" y="4217602"/>
                </a:lnTo>
                <a:lnTo>
                  <a:pt x="558598" y="4213116"/>
                </a:lnTo>
                <a:lnTo>
                  <a:pt x="560592" y="4208632"/>
                </a:lnTo>
                <a:lnTo>
                  <a:pt x="563578" y="4204646"/>
                </a:lnTo>
                <a:lnTo>
                  <a:pt x="546141" y="4191689"/>
                </a:lnTo>
                <a:lnTo>
                  <a:pt x="529199" y="4178234"/>
                </a:lnTo>
                <a:lnTo>
                  <a:pt x="512257" y="4164779"/>
                </a:lnTo>
                <a:lnTo>
                  <a:pt x="495814" y="4149830"/>
                </a:lnTo>
                <a:lnTo>
                  <a:pt x="480365" y="4134382"/>
                </a:lnTo>
                <a:lnTo>
                  <a:pt x="464916" y="4117438"/>
                </a:lnTo>
                <a:lnTo>
                  <a:pt x="450465" y="4099997"/>
                </a:lnTo>
                <a:lnTo>
                  <a:pt x="442991" y="4090528"/>
                </a:lnTo>
                <a:lnTo>
                  <a:pt x="436516" y="4081060"/>
                </a:lnTo>
                <a:lnTo>
                  <a:pt x="430036" y="4070595"/>
                </a:lnTo>
                <a:lnTo>
                  <a:pt x="423559" y="4060131"/>
                </a:lnTo>
                <a:lnTo>
                  <a:pt x="417579" y="4049666"/>
                </a:lnTo>
                <a:lnTo>
                  <a:pt x="411601" y="4038702"/>
                </a:lnTo>
                <a:lnTo>
                  <a:pt x="406117" y="4026743"/>
                </a:lnTo>
                <a:lnTo>
                  <a:pt x="400139" y="4014285"/>
                </a:lnTo>
                <a:lnTo>
                  <a:pt x="395153" y="4001826"/>
                </a:lnTo>
                <a:lnTo>
                  <a:pt x="390671" y="3989368"/>
                </a:lnTo>
                <a:lnTo>
                  <a:pt x="385189" y="3975416"/>
                </a:lnTo>
                <a:lnTo>
                  <a:pt x="381201" y="3961462"/>
                </a:lnTo>
                <a:lnTo>
                  <a:pt x="377218" y="3947010"/>
                </a:lnTo>
                <a:lnTo>
                  <a:pt x="373228" y="3931562"/>
                </a:lnTo>
                <a:lnTo>
                  <a:pt x="369742" y="3916114"/>
                </a:lnTo>
                <a:lnTo>
                  <a:pt x="366754" y="3899670"/>
                </a:lnTo>
                <a:lnTo>
                  <a:pt x="364262" y="3882728"/>
                </a:lnTo>
                <a:lnTo>
                  <a:pt x="361767" y="3865286"/>
                </a:lnTo>
                <a:lnTo>
                  <a:pt x="354793" y="3859804"/>
                </a:lnTo>
                <a:lnTo>
                  <a:pt x="349313" y="3854322"/>
                </a:lnTo>
                <a:lnTo>
                  <a:pt x="342836" y="3847843"/>
                </a:lnTo>
                <a:lnTo>
                  <a:pt x="337352" y="3840867"/>
                </a:lnTo>
                <a:lnTo>
                  <a:pt x="331371" y="3833392"/>
                </a:lnTo>
                <a:lnTo>
                  <a:pt x="326387" y="3825419"/>
                </a:lnTo>
                <a:lnTo>
                  <a:pt x="315428" y="3808975"/>
                </a:lnTo>
                <a:lnTo>
                  <a:pt x="305459" y="3791034"/>
                </a:lnTo>
                <a:lnTo>
                  <a:pt x="295994" y="3771600"/>
                </a:lnTo>
                <a:lnTo>
                  <a:pt x="286026" y="3752165"/>
                </a:lnTo>
                <a:lnTo>
                  <a:pt x="277060" y="3732232"/>
                </a:lnTo>
                <a:lnTo>
                  <a:pt x="258620" y="3692366"/>
                </a:lnTo>
                <a:lnTo>
                  <a:pt x="249154" y="3672433"/>
                </a:lnTo>
                <a:lnTo>
                  <a:pt x="239190" y="3653995"/>
                </a:lnTo>
                <a:lnTo>
                  <a:pt x="228724" y="3636554"/>
                </a:lnTo>
                <a:lnTo>
                  <a:pt x="223739" y="3628082"/>
                </a:lnTo>
                <a:lnTo>
                  <a:pt x="218259" y="3620608"/>
                </a:lnTo>
                <a:lnTo>
                  <a:pt x="212278" y="3613133"/>
                </a:lnTo>
                <a:lnTo>
                  <a:pt x="206798" y="3605658"/>
                </a:lnTo>
                <a:lnTo>
                  <a:pt x="200817" y="3599179"/>
                </a:lnTo>
                <a:lnTo>
                  <a:pt x="194341" y="3593698"/>
                </a:lnTo>
                <a:lnTo>
                  <a:pt x="193344" y="3583731"/>
                </a:lnTo>
                <a:lnTo>
                  <a:pt x="192346" y="3573765"/>
                </a:lnTo>
                <a:lnTo>
                  <a:pt x="189858" y="3552337"/>
                </a:lnTo>
                <a:lnTo>
                  <a:pt x="188359" y="3531407"/>
                </a:lnTo>
                <a:lnTo>
                  <a:pt x="185869" y="3510976"/>
                </a:lnTo>
                <a:lnTo>
                  <a:pt x="184377" y="3502504"/>
                </a:lnTo>
                <a:lnTo>
                  <a:pt x="182382" y="3494531"/>
                </a:lnTo>
                <a:lnTo>
                  <a:pt x="179888" y="3487555"/>
                </a:lnTo>
                <a:lnTo>
                  <a:pt x="176901" y="3482572"/>
                </a:lnTo>
                <a:lnTo>
                  <a:pt x="174908" y="3480080"/>
                </a:lnTo>
                <a:lnTo>
                  <a:pt x="173412" y="3478584"/>
                </a:lnTo>
                <a:lnTo>
                  <a:pt x="170922" y="3477588"/>
                </a:lnTo>
                <a:lnTo>
                  <a:pt x="168927" y="3477090"/>
                </a:lnTo>
                <a:lnTo>
                  <a:pt x="166436" y="3476094"/>
                </a:lnTo>
                <a:lnTo>
                  <a:pt x="163448" y="3476094"/>
                </a:lnTo>
                <a:lnTo>
                  <a:pt x="160954" y="3477588"/>
                </a:lnTo>
                <a:lnTo>
                  <a:pt x="157964" y="3478584"/>
                </a:lnTo>
                <a:lnTo>
                  <a:pt x="157468" y="3468121"/>
                </a:lnTo>
                <a:lnTo>
                  <a:pt x="157468" y="3458652"/>
                </a:lnTo>
                <a:lnTo>
                  <a:pt x="157964" y="3449184"/>
                </a:lnTo>
                <a:lnTo>
                  <a:pt x="158465" y="3440712"/>
                </a:lnTo>
                <a:lnTo>
                  <a:pt x="160458" y="3433237"/>
                </a:lnTo>
                <a:lnTo>
                  <a:pt x="161951" y="3426261"/>
                </a:lnTo>
                <a:lnTo>
                  <a:pt x="164941" y="3420283"/>
                </a:lnTo>
                <a:lnTo>
                  <a:pt x="168429" y="3415803"/>
                </a:lnTo>
                <a:lnTo>
                  <a:pt x="166932" y="3408322"/>
                </a:lnTo>
                <a:lnTo>
                  <a:pt x="165438" y="3403339"/>
                </a:lnTo>
                <a:lnTo>
                  <a:pt x="164941" y="3402841"/>
                </a:lnTo>
                <a:lnTo>
                  <a:pt x="163448" y="3402344"/>
                </a:lnTo>
                <a:lnTo>
                  <a:pt x="162947" y="3402841"/>
                </a:lnTo>
                <a:lnTo>
                  <a:pt x="161951" y="3403339"/>
                </a:lnTo>
                <a:lnTo>
                  <a:pt x="160458" y="3406329"/>
                </a:lnTo>
                <a:lnTo>
                  <a:pt x="157964" y="3410814"/>
                </a:lnTo>
                <a:lnTo>
                  <a:pt x="153974" y="3421278"/>
                </a:lnTo>
                <a:lnTo>
                  <a:pt x="149993" y="3431743"/>
                </a:lnTo>
                <a:lnTo>
                  <a:pt x="147502" y="3435729"/>
                </a:lnTo>
                <a:lnTo>
                  <a:pt x="146502" y="3436726"/>
                </a:lnTo>
                <a:lnTo>
                  <a:pt x="145507" y="3437722"/>
                </a:lnTo>
                <a:lnTo>
                  <a:pt x="144012" y="3437722"/>
                </a:lnTo>
                <a:lnTo>
                  <a:pt x="142517" y="3437722"/>
                </a:lnTo>
                <a:lnTo>
                  <a:pt x="141518" y="3437223"/>
                </a:lnTo>
                <a:lnTo>
                  <a:pt x="140027" y="3435729"/>
                </a:lnTo>
                <a:lnTo>
                  <a:pt x="138036" y="3430247"/>
                </a:lnTo>
                <a:lnTo>
                  <a:pt x="135541" y="3421278"/>
                </a:lnTo>
                <a:lnTo>
                  <a:pt x="134046" y="3410814"/>
                </a:lnTo>
                <a:lnTo>
                  <a:pt x="132550" y="3402841"/>
                </a:lnTo>
                <a:lnTo>
                  <a:pt x="132550" y="3397860"/>
                </a:lnTo>
                <a:lnTo>
                  <a:pt x="133550" y="3394369"/>
                </a:lnTo>
                <a:lnTo>
                  <a:pt x="134046" y="3393872"/>
                </a:lnTo>
                <a:lnTo>
                  <a:pt x="134542" y="3393374"/>
                </a:lnTo>
                <a:lnTo>
                  <a:pt x="135541" y="3393374"/>
                </a:lnTo>
                <a:lnTo>
                  <a:pt x="137534" y="3394369"/>
                </a:lnTo>
                <a:lnTo>
                  <a:pt x="139527" y="3396366"/>
                </a:lnTo>
                <a:lnTo>
                  <a:pt x="143512" y="3400351"/>
                </a:lnTo>
                <a:lnTo>
                  <a:pt x="145507" y="3401346"/>
                </a:lnTo>
                <a:lnTo>
                  <a:pt x="146998" y="3401846"/>
                </a:lnTo>
                <a:lnTo>
                  <a:pt x="147502" y="3401846"/>
                </a:lnTo>
                <a:lnTo>
                  <a:pt x="147998" y="3401346"/>
                </a:lnTo>
                <a:lnTo>
                  <a:pt x="149494" y="3398855"/>
                </a:lnTo>
                <a:lnTo>
                  <a:pt x="149494" y="3394878"/>
                </a:lnTo>
                <a:lnTo>
                  <a:pt x="149494" y="3387892"/>
                </a:lnTo>
                <a:lnTo>
                  <a:pt x="135041" y="3375933"/>
                </a:lnTo>
                <a:lnTo>
                  <a:pt x="121092" y="3363977"/>
                </a:lnTo>
                <a:lnTo>
                  <a:pt x="114613" y="3357999"/>
                </a:lnTo>
                <a:lnTo>
                  <a:pt x="107637" y="3351023"/>
                </a:lnTo>
                <a:lnTo>
                  <a:pt x="101160" y="3343548"/>
                </a:lnTo>
                <a:lnTo>
                  <a:pt x="94680" y="3336072"/>
                </a:lnTo>
                <a:lnTo>
                  <a:pt x="92688" y="3326106"/>
                </a:lnTo>
                <a:lnTo>
                  <a:pt x="90694" y="3315145"/>
                </a:lnTo>
                <a:lnTo>
                  <a:pt x="87704" y="3291726"/>
                </a:lnTo>
                <a:lnTo>
                  <a:pt x="85212" y="3266306"/>
                </a:lnTo>
                <a:lnTo>
                  <a:pt x="82721" y="3238903"/>
                </a:lnTo>
                <a:lnTo>
                  <a:pt x="79233" y="3179607"/>
                </a:lnTo>
                <a:lnTo>
                  <a:pt x="76247" y="3118312"/>
                </a:lnTo>
                <a:lnTo>
                  <a:pt x="73253" y="3056521"/>
                </a:lnTo>
                <a:lnTo>
                  <a:pt x="69267" y="2997720"/>
                </a:lnTo>
                <a:lnTo>
                  <a:pt x="66777" y="2970313"/>
                </a:lnTo>
                <a:lnTo>
                  <a:pt x="63788" y="2943901"/>
                </a:lnTo>
                <a:lnTo>
                  <a:pt x="61294" y="2919483"/>
                </a:lnTo>
                <a:lnTo>
                  <a:pt x="57306" y="2898056"/>
                </a:lnTo>
                <a:lnTo>
                  <a:pt x="59300" y="2889584"/>
                </a:lnTo>
                <a:lnTo>
                  <a:pt x="61795" y="2881611"/>
                </a:lnTo>
                <a:lnTo>
                  <a:pt x="64788" y="2874136"/>
                </a:lnTo>
                <a:lnTo>
                  <a:pt x="67276" y="2867657"/>
                </a:lnTo>
                <a:lnTo>
                  <a:pt x="70764" y="2861179"/>
                </a:lnTo>
                <a:lnTo>
                  <a:pt x="74750" y="2856196"/>
                </a:lnTo>
                <a:lnTo>
                  <a:pt x="78737" y="2851713"/>
                </a:lnTo>
                <a:lnTo>
                  <a:pt x="82721" y="2847725"/>
                </a:lnTo>
                <a:lnTo>
                  <a:pt x="79233" y="2820318"/>
                </a:lnTo>
                <a:lnTo>
                  <a:pt x="76247" y="2793411"/>
                </a:lnTo>
                <a:lnTo>
                  <a:pt x="73753" y="2766999"/>
                </a:lnTo>
                <a:lnTo>
                  <a:pt x="72257" y="2740587"/>
                </a:lnTo>
                <a:lnTo>
                  <a:pt x="71258" y="2714672"/>
                </a:lnTo>
                <a:lnTo>
                  <a:pt x="70764" y="2688766"/>
                </a:lnTo>
                <a:lnTo>
                  <a:pt x="72257" y="2663348"/>
                </a:lnTo>
                <a:lnTo>
                  <a:pt x="73253" y="2637934"/>
                </a:lnTo>
                <a:lnTo>
                  <a:pt x="75246" y="2612020"/>
                </a:lnTo>
                <a:lnTo>
                  <a:pt x="78236" y="2587105"/>
                </a:lnTo>
                <a:lnTo>
                  <a:pt x="81228" y="2561691"/>
                </a:lnTo>
                <a:lnTo>
                  <a:pt x="85212" y="2537272"/>
                </a:lnTo>
                <a:lnTo>
                  <a:pt x="93189" y="2487938"/>
                </a:lnTo>
                <a:lnTo>
                  <a:pt x="102153" y="2439106"/>
                </a:lnTo>
                <a:lnTo>
                  <a:pt x="107141" y="2415183"/>
                </a:lnTo>
                <a:lnTo>
                  <a:pt x="112123" y="2391265"/>
                </a:lnTo>
                <a:lnTo>
                  <a:pt x="122584" y="2342430"/>
                </a:lnTo>
                <a:lnTo>
                  <a:pt x="145507" y="2244754"/>
                </a:lnTo>
                <a:lnTo>
                  <a:pt x="156969" y="2194922"/>
                </a:lnTo>
                <a:lnTo>
                  <a:pt x="166436" y="2144593"/>
                </a:lnTo>
                <a:lnTo>
                  <a:pt x="170922" y="2118687"/>
                </a:lnTo>
                <a:lnTo>
                  <a:pt x="175903" y="2092778"/>
                </a:lnTo>
                <a:lnTo>
                  <a:pt x="178893" y="2067356"/>
                </a:lnTo>
                <a:lnTo>
                  <a:pt x="182382" y="2040950"/>
                </a:lnTo>
                <a:lnTo>
                  <a:pt x="189858" y="2033976"/>
                </a:lnTo>
                <a:lnTo>
                  <a:pt x="196336" y="2026998"/>
                </a:lnTo>
                <a:lnTo>
                  <a:pt x="201319" y="2019027"/>
                </a:lnTo>
                <a:lnTo>
                  <a:pt x="205801" y="2011548"/>
                </a:lnTo>
                <a:lnTo>
                  <a:pt x="210288" y="2003073"/>
                </a:lnTo>
                <a:lnTo>
                  <a:pt x="213276" y="1993607"/>
                </a:lnTo>
                <a:lnTo>
                  <a:pt x="216268" y="1984139"/>
                </a:lnTo>
                <a:lnTo>
                  <a:pt x="219254" y="1973671"/>
                </a:lnTo>
                <a:lnTo>
                  <a:pt x="224239" y="1950252"/>
                </a:lnTo>
                <a:lnTo>
                  <a:pt x="230220" y="1923840"/>
                </a:lnTo>
                <a:lnTo>
                  <a:pt x="237193" y="1893441"/>
                </a:lnTo>
                <a:lnTo>
                  <a:pt x="241677" y="1876491"/>
                </a:lnTo>
                <a:lnTo>
                  <a:pt x="246660" y="1858548"/>
                </a:lnTo>
                <a:lnTo>
                  <a:pt x="249154" y="1859050"/>
                </a:lnTo>
                <a:lnTo>
                  <a:pt x="251644" y="1858548"/>
                </a:lnTo>
                <a:lnTo>
                  <a:pt x="254141" y="1858548"/>
                </a:lnTo>
                <a:lnTo>
                  <a:pt x="256626" y="1857559"/>
                </a:lnTo>
                <a:lnTo>
                  <a:pt x="260615" y="1854568"/>
                </a:lnTo>
                <a:lnTo>
                  <a:pt x="265100" y="1851576"/>
                </a:lnTo>
                <a:lnTo>
                  <a:pt x="269086" y="1848591"/>
                </a:lnTo>
                <a:lnTo>
                  <a:pt x="273571" y="1846094"/>
                </a:lnTo>
                <a:lnTo>
                  <a:pt x="276062" y="1845595"/>
                </a:lnTo>
                <a:lnTo>
                  <a:pt x="278054" y="1845093"/>
                </a:lnTo>
                <a:lnTo>
                  <a:pt x="280548" y="1845093"/>
                </a:lnTo>
                <a:lnTo>
                  <a:pt x="283534" y="1845595"/>
                </a:lnTo>
                <a:lnTo>
                  <a:pt x="285033" y="1829149"/>
                </a:lnTo>
                <a:lnTo>
                  <a:pt x="287524" y="1812708"/>
                </a:lnTo>
                <a:lnTo>
                  <a:pt x="290014" y="1796757"/>
                </a:lnTo>
                <a:lnTo>
                  <a:pt x="293007" y="1781306"/>
                </a:lnTo>
                <a:lnTo>
                  <a:pt x="296491" y="1766355"/>
                </a:lnTo>
                <a:lnTo>
                  <a:pt x="300476" y="1751409"/>
                </a:lnTo>
                <a:lnTo>
                  <a:pt x="304466" y="1736958"/>
                </a:lnTo>
                <a:lnTo>
                  <a:pt x="309946" y="1722015"/>
                </a:lnTo>
                <a:lnTo>
                  <a:pt x="314430" y="1707559"/>
                </a:lnTo>
                <a:lnTo>
                  <a:pt x="319912" y="1693602"/>
                </a:lnTo>
                <a:lnTo>
                  <a:pt x="331371" y="1665696"/>
                </a:lnTo>
                <a:lnTo>
                  <a:pt x="343333" y="1638284"/>
                </a:lnTo>
                <a:lnTo>
                  <a:pt x="357286" y="1610889"/>
                </a:lnTo>
                <a:lnTo>
                  <a:pt x="384191" y="1556569"/>
                </a:lnTo>
                <a:lnTo>
                  <a:pt x="398146" y="1528165"/>
                </a:lnTo>
                <a:lnTo>
                  <a:pt x="411099" y="1500258"/>
                </a:lnTo>
                <a:lnTo>
                  <a:pt x="424055" y="1470359"/>
                </a:lnTo>
                <a:lnTo>
                  <a:pt x="437511" y="1439966"/>
                </a:lnTo>
                <a:lnTo>
                  <a:pt x="449469" y="1408562"/>
                </a:lnTo>
                <a:lnTo>
                  <a:pt x="461428" y="1375179"/>
                </a:lnTo>
                <a:lnTo>
                  <a:pt x="485348" y="1381157"/>
                </a:lnTo>
                <a:lnTo>
                  <a:pt x="487838" y="1362223"/>
                </a:lnTo>
                <a:lnTo>
                  <a:pt x="490830" y="1345776"/>
                </a:lnTo>
                <a:lnTo>
                  <a:pt x="494316" y="1331829"/>
                </a:lnTo>
                <a:lnTo>
                  <a:pt x="498804" y="1319870"/>
                </a:lnTo>
                <a:lnTo>
                  <a:pt x="502787" y="1308906"/>
                </a:lnTo>
                <a:lnTo>
                  <a:pt x="507768" y="1299442"/>
                </a:lnTo>
                <a:lnTo>
                  <a:pt x="513252" y="1290471"/>
                </a:lnTo>
                <a:lnTo>
                  <a:pt x="518235" y="1282495"/>
                </a:lnTo>
                <a:lnTo>
                  <a:pt x="522717" y="1274025"/>
                </a:lnTo>
                <a:lnTo>
                  <a:pt x="527700" y="1265553"/>
                </a:lnTo>
                <a:lnTo>
                  <a:pt x="533186" y="1256085"/>
                </a:lnTo>
                <a:lnTo>
                  <a:pt x="537668" y="1246119"/>
                </a:lnTo>
                <a:lnTo>
                  <a:pt x="541656" y="1234160"/>
                </a:lnTo>
                <a:lnTo>
                  <a:pt x="545143" y="1220204"/>
                </a:lnTo>
                <a:lnTo>
                  <a:pt x="548136" y="1204259"/>
                </a:lnTo>
                <a:lnTo>
                  <a:pt x="550124" y="1185325"/>
                </a:lnTo>
                <a:lnTo>
                  <a:pt x="556106" y="1182335"/>
                </a:lnTo>
                <a:lnTo>
                  <a:pt x="561587" y="1178846"/>
                </a:lnTo>
                <a:lnTo>
                  <a:pt x="567566" y="1173863"/>
                </a:lnTo>
                <a:lnTo>
                  <a:pt x="572551" y="1168379"/>
                </a:lnTo>
                <a:lnTo>
                  <a:pt x="577532" y="1161905"/>
                </a:lnTo>
                <a:lnTo>
                  <a:pt x="583014" y="1154430"/>
                </a:lnTo>
                <a:lnTo>
                  <a:pt x="587500" y="1146955"/>
                </a:lnTo>
                <a:lnTo>
                  <a:pt x="591983" y="1138483"/>
                </a:lnTo>
                <a:lnTo>
                  <a:pt x="596468" y="1130014"/>
                </a:lnTo>
                <a:lnTo>
                  <a:pt x="600452" y="1120544"/>
                </a:lnTo>
                <a:lnTo>
                  <a:pt x="603941" y="1111575"/>
                </a:lnTo>
                <a:lnTo>
                  <a:pt x="607429" y="1101609"/>
                </a:lnTo>
                <a:lnTo>
                  <a:pt x="613911" y="1081674"/>
                </a:lnTo>
                <a:lnTo>
                  <a:pt x="618394" y="1062239"/>
                </a:lnTo>
                <a:lnTo>
                  <a:pt x="621381" y="1065728"/>
                </a:lnTo>
                <a:lnTo>
                  <a:pt x="624371" y="1067224"/>
                </a:lnTo>
                <a:lnTo>
                  <a:pt x="627361" y="1068720"/>
                </a:lnTo>
                <a:lnTo>
                  <a:pt x="630355" y="1068720"/>
                </a:lnTo>
                <a:lnTo>
                  <a:pt x="633345" y="1067721"/>
                </a:lnTo>
                <a:lnTo>
                  <a:pt x="636331" y="1066725"/>
                </a:lnTo>
                <a:lnTo>
                  <a:pt x="641812" y="1063733"/>
                </a:lnTo>
                <a:lnTo>
                  <a:pt x="647793" y="1059750"/>
                </a:lnTo>
                <a:lnTo>
                  <a:pt x="650283" y="1058256"/>
                </a:lnTo>
                <a:lnTo>
                  <a:pt x="653274" y="1057259"/>
                </a:lnTo>
                <a:lnTo>
                  <a:pt x="656265" y="1056260"/>
                </a:lnTo>
                <a:lnTo>
                  <a:pt x="659254" y="1056260"/>
                </a:lnTo>
                <a:lnTo>
                  <a:pt x="661745" y="1057259"/>
                </a:lnTo>
                <a:lnTo>
                  <a:pt x="665232" y="1058752"/>
                </a:lnTo>
                <a:lnTo>
                  <a:pt x="669218" y="1050778"/>
                </a:lnTo>
                <a:lnTo>
                  <a:pt x="672708" y="1043801"/>
                </a:lnTo>
                <a:lnTo>
                  <a:pt x="674701" y="1038319"/>
                </a:lnTo>
                <a:lnTo>
                  <a:pt x="675700" y="1032840"/>
                </a:lnTo>
                <a:lnTo>
                  <a:pt x="676197" y="1028355"/>
                </a:lnTo>
                <a:lnTo>
                  <a:pt x="676197" y="1024866"/>
                </a:lnTo>
                <a:lnTo>
                  <a:pt x="674701" y="1017391"/>
                </a:lnTo>
                <a:lnTo>
                  <a:pt x="673207" y="1010912"/>
                </a:lnTo>
                <a:lnTo>
                  <a:pt x="673207" y="1006427"/>
                </a:lnTo>
                <a:lnTo>
                  <a:pt x="673207" y="1001944"/>
                </a:lnTo>
                <a:lnTo>
                  <a:pt x="674701" y="996958"/>
                </a:lnTo>
                <a:lnTo>
                  <a:pt x="676694" y="990980"/>
                </a:lnTo>
                <a:lnTo>
                  <a:pt x="680183" y="984502"/>
                </a:lnTo>
                <a:lnTo>
                  <a:pt x="684171" y="976529"/>
                </a:lnTo>
                <a:lnTo>
                  <a:pt x="703603" y="958089"/>
                </a:lnTo>
                <a:lnTo>
                  <a:pt x="723039" y="938156"/>
                </a:lnTo>
                <a:lnTo>
                  <a:pt x="743964" y="916728"/>
                </a:lnTo>
                <a:lnTo>
                  <a:pt x="763896" y="893805"/>
                </a:lnTo>
                <a:lnTo>
                  <a:pt x="784825" y="870384"/>
                </a:lnTo>
                <a:lnTo>
                  <a:pt x="806252" y="844968"/>
                </a:lnTo>
                <a:lnTo>
                  <a:pt x="827679" y="819554"/>
                </a:lnTo>
                <a:lnTo>
                  <a:pt x="848608" y="793144"/>
                </a:lnTo>
                <a:lnTo>
                  <a:pt x="870531" y="766234"/>
                </a:lnTo>
                <a:lnTo>
                  <a:pt x="891460" y="738328"/>
                </a:lnTo>
                <a:lnTo>
                  <a:pt x="912392" y="709426"/>
                </a:lnTo>
                <a:lnTo>
                  <a:pt x="932819" y="681018"/>
                </a:lnTo>
                <a:lnTo>
                  <a:pt x="952255" y="651117"/>
                </a:lnTo>
                <a:lnTo>
                  <a:pt x="970689" y="620721"/>
                </a:lnTo>
                <a:lnTo>
                  <a:pt x="988130" y="589825"/>
                </a:lnTo>
                <a:lnTo>
                  <a:pt x="1005572" y="558929"/>
                </a:lnTo>
                <a:lnTo>
                  <a:pt x="1017529" y="554941"/>
                </a:lnTo>
                <a:lnTo>
                  <a:pt x="1029986" y="549958"/>
                </a:lnTo>
                <a:lnTo>
                  <a:pt x="1042943" y="543479"/>
                </a:lnTo>
                <a:lnTo>
                  <a:pt x="1055400" y="536503"/>
                </a:lnTo>
                <a:lnTo>
                  <a:pt x="1067857" y="528531"/>
                </a:lnTo>
                <a:lnTo>
                  <a:pt x="1080813" y="520556"/>
                </a:lnTo>
                <a:lnTo>
                  <a:pt x="1093771" y="511587"/>
                </a:lnTo>
                <a:lnTo>
                  <a:pt x="1106228" y="501122"/>
                </a:lnTo>
                <a:lnTo>
                  <a:pt x="1119679" y="490658"/>
                </a:lnTo>
                <a:lnTo>
                  <a:pt x="1132141" y="479697"/>
                </a:lnTo>
                <a:lnTo>
                  <a:pt x="1158550" y="456273"/>
                </a:lnTo>
                <a:lnTo>
                  <a:pt x="1184959" y="431355"/>
                </a:lnTo>
                <a:lnTo>
                  <a:pt x="1211867" y="404944"/>
                </a:lnTo>
                <a:lnTo>
                  <a:pt x="1212365" y="408931"/>
                </a:lnTo>
                <a:lnTo>
                  <a:pt x="1213363" y="412919"/>
                </a:lnTo>
                <a:lnTo>
                  <a:pt x="1216854" y="419895"/>
                </a:lnTo>
                <a:lnTo>
                  <a:pt x="1220838" y="426374"/>
                </a:lnTo>
                <a:lnTo>
                  <a:pt x="1225818" y="433350"/>
                </a:lnTo>
                <a:lnTo>
                  <a:pt x="1235786" y="445309"/>
                </a:lnTo>
                <a:lnTo>
                  <a:pt x="1240769" y="452285"/>
                </a:lnTo>
                <a:lnTo>
                  <a:pt x="1244753" y="458764"/>
                </a:lnTo>
                <a:lnTo>
                  <a:pt x="1255716" y="451788"/>
                </a:lnTo>
                <a:lnTo>
                  <a:pt x="1266180" y="443316"/>
                </a:lnTo>
                <a:lnTo>
                  <a:pt x="1277147" y="434844"/>
                </a:lnTo>
                <a:lnTo>
                  <a:pt x="1287109" y="424878"/>
                </a:lnTo>
                <a:lnTo>
                  <a:pt x="1297575" y="413914"/>
                </a:lnTo>
                <a:lnTo>
                  <a:pt x="1308038" y="402953"/>
                </a:lnTo>
                <a:lnTo>
                  <a:pt x="1318503" y="390991"/>
                </a:lnTo>
                <a:lnTo>
                  <a:pt x="1328470" y="379031"/>
                </a:lnTo>
                <a:lnTo>
                  <a:pt x="1349397" y="352621"/>
                </a:lnTo>
                <a:lnTo>
                  <a:pt x="1369827" y="325711"/>
                </a:lnTo>
                <a:lnTo>
                  <a:pt x="1409690" y="270397"/>
                </a:lnTo>
                <a:lnTo>
                  <a:pt x="1430622" y="241991"/>
                </a:lnTo>
                <a:lnTo>
                  <a:pt x="1450550" y="216079"/>
                </a:lnTo>
                <a:lnTo>
                  <a:pt x="1470985" y="190667"/>
                </a:lnTo>
                <a:lnTo>
                  <a:pt x="1481445" y="178706"/>
                </a:lnTo>
                <a:lnTo>
                  <a:pt x="1491912" y="167244"/>
                </a:lnTo>
                <a:lnTo>
                  <a:pt x="1501877" y="156779"/>
                </a:lnTo>
                <a:lnTo>
                  <a:pt x="1512339" y="146813"/>
                </a:lnTo>
                <a:lnTo>
                  <a:pt x="1523301" y="137345"/>
                </a:lnTo>
                <a:lnTo>
                  <a:pt x="1533769" y="129372"/>
                </a:lnTo>
                <a:lnTo>
                  <a:pt x="1543736" y="121895"/>
                </a:lnTo>
                <a:lnTo>
                  <a:pt x="1554698" y="115917"/>
                </a:lnTo>
                <a:lnTo>
                  <a:pt x="1565661" y="109934"/>
                </a:lnTo>
                <a:lnTo>
                  <a:pt x="1576620" y="105948"/>
                </a:lnTo>
                <a:lnTo>
                  <a:pt x="1544732" y="138839"/>
                </a:lnTo>
                <a:lnTo>
                  <a:pt x="1512840" y="173721"/>
                </a:lnTo>
                <a:lnTo>
                  <a:pt x="1481946" y="209106"/>
                </a:lnTo>
                <a:lnTo>
                  <a:pt x="1451051" y="245481"/>
                </a:lnTo>
                <a:lnTo>
                  <a:pt x="1420654" y="283851"/>
                </a:lnTo>
                <a:lnTo>
                  <a:pt x="1390260" y="322222"/>
                </a:lnTo>
                <a:lnTo>
                  <a:pt x="1361357" y="362089"/>
                </a:lnTo>
                <a:lnTo>
                  <a:pt x="1332953" y="401456"/>
                </a:lnTo>
                <a:lnTo>
                  <a:pt x="1278640" y="482682"/>
                </a:lnTo>
                <a:lnTo>
                  <a:pt x="1253226" y="522052"/>
                </a:lnTo>
                <a:lnTo>
                  <a:pt x="1227815" y="561919"/>
                </a:lnTo>
                <a:lnTo>
                  <a:pt x="1203893" y="600289"/>
                </a:lnTo>
                <a:lnTo>
                  <a:pt x="1180974" y="637166"/>
                </a:lnTo>
                <a:lnTo>
                  <a:pt x="1159046" y="673546"/>
                </a:lnTo>
                <a:lnTo>
                  <a:pt x="1138618" y="708927"/>
                </a:lnTo>
                <a:lnTo>
                  <a:pt x="1128651" y="740321"/>
                </a:lnTo>
                <a:lnTo>
                  <a:pt x="1118192" y="771219"/>
                </a:lnTo>
                <a:lnTo>
                  <a:pt x="1107722" y="802113"/>
                </a:lnTo>
                <a:lnTo>
                  <a:pt x="1096761" y="833009"/>
                </a:lnTo>
                <a:lnTo>
                  <a:pt x="1084804" y="863905"/>
                </a:lnTo>
                <a:lnTo>
                  <a:pt x="1071844" y="894304"/>
                </a:lnTo>
                <a:lnTo>
                  <a:pt x="1059390" y="925200"/>
                </a:lnTo>
                <a:lnTo>
                  <a:pt x="1045434" y="955597"/>
                </a:lnTo>
                <a:lnTo>
                  <a:pt x="1032977" y="986493"/>
                </a:lnTo>
                <a:lnTo>
                  <a:pt x="1020022" y="1017391"/>
                </a:lnTo>
                <a:lnTo>
                  <a:pt x="992616" y="1079183"/>
                </a:lnTo>
                <a:lnTo>
                  <a:pt x="964215" y="1141476"/>
                </a:lnTo>
                <a:lnTo>
                  <a:pt x="935811" y="1203761"/>
                </a:lnTo>
                <a:lnTo>
                  <a:pt x="907408" y="1266051"/>
                </a:lnTo>
                <a:lnTo>
                  <a:pt x="880001" y="1329836"/>
                </a:lnTo>
                <a:lnTo>
                  <a:pt x="853091" y="1393113"/>
                </a:lnTo>
                <a:lnTo>
                  <a:pt x="840632" y="1425014"/>
                </a:lnTo>
                <a:lnTo>
                  <a:pt x="827679" y="1457404"/>
                </a:lnTo>
                <a:lnTo>
                  <a:pt x="815223" y="1489298"/>
                </a:lnTo>
                <a:lnTo>
                  <a:pt x="803262" y="1521186"/>
                </a:lnTo>
                <a:lnTo>
                  <a:pt x="791801" y="1554075"/>
                </a:lnTo>
                <a:lnTo>
                  <a:pt x="780838" y="1586472"/>
                </a:lnTo>
                <a:lnTo>
                  <a:pt x="770875" y="1619364"/>
                </a:lnTo>
                <a:lnTo>
                  <a:pt x="760909" y="1651750"/>
                </a:lnTo>
                <a:lnTo>
                  <a:pt x="752437" y="1684633"/>
                </a:lnTo>
                <a:lnTo>
                  <a:pt x="743964" y="1717031"/>
                </a:lnTo>
                <a:lnTo>
                  <a:pt x="730015" y="1743936"/>
                </a:lnTo>
                <a:lnTo>
                  <a:pt x="717056" y="1770841"/>
                </a:lnTo>
                <a:lnTo>
                  <a:pt x="705095" y="1798750"/>
                </a:lnTo>
                <a:lnTo>
                  <a:pt x="692640" y="1826159"/>
                </a:lnTo>
                <a:lnTo>
                  <a:pt x="682174" y="1853572"/>
                </a:lnTo>
                <a:lnTo>
                  <a:pt x="671209" y="1881479"/>
                </a:lnTo>
                <a:lnTo>
                  <a:pt x="661246" y="1908891"/>
                </a:lnTo>
                <a:lnTo>
                  <a:pt x="652275" y="1937293"/>
                </a:lnTo>
                <a:lnTo>
                  <a:pt x="643807" y="1965204"/>
                </a:lnTo>
                <a:lnTo>
                  <a:pt x="634837" y="1993607"/>
                </a:lnTo>
                <a:lnTo>
                  <a:pt x="627361" y="2022512"/>
                </a:lnTo>
                <a:lnTo>
                  <a:pt x="620888" y="2050915"/>
                </a:lnTo>
                <a:lnTo>
                  <a:pt x="614405" y="2079816"/>
                </a:lnTo>
                <a:lnTo>
                  <a:pt x="608427" y="2108717"/>
                </a:lnTo>
                <a:lnTo>
                  <a:pt x="602946" y="2138113"/>
                </a:lnTo>
                <a:lnTo>
                  <a:pt x="598462" y="2167517"/>
                </a:lnTo>
                <a:lnTo>
                  <a:pt x="593977" y="2196420"/>
                </a:lnTo>
                <a:lnTo>
                  <a:pt x="590490" y="2226316"/>
                </a:lnTo>
                <a:lnTo>
                  <a:pt x="587000" y="2255721"/>
                </a:lnTo>
                <a:lnTo>
                  <a:pt x="584508" y="2285120"/>
                </a:lnTo>
                <a:lnTo>
                  <a:pt x="582518" y="2315520"/>
                </a:lnTo>
                <a:lnTo>
                  <a:pt x="580524" y="2345416"/>
                </a:lnTo>
                <a:lnTo>
                  <a:pt x="579027" y="2375818"/>
                </a:lnTo>
                <a:lnTo>
                  <a:pt x="578531" y="2406214"/>
                </a:lnTo>
                <a:lnTo>
                  <a:pt x="577532" y="2436611"/>
                </a:lnTo>
                <a:lnTo>
                  <a:pt x="578531" y="2467009"/>
                </a:lnTo>
                <a:lnTo>
                  <a:pt x="579027" y="2497904"/>
                </a:lnTo>
                <a:lnTo>
                  <a:pt x="579526" y="2528301"/>
                </a:lnTo>
                <a:lnTo>
                  <a:pt x="581023" y="2559198"/>
                </a:lnTo>
                <a:lnTo>
                  <a:pt x="583014" y="2590096"/>
                </a:lnTo>
                <a:lnTo>
                  <a:pt x="585005" y="2621488"/>
                </a:lnTo>
                <a:lnTo>
                  <a:pt x="587999" y="2652386"/>
                </a:lnTo>
                <a:lnTo>
                  <a:pt x="591485" y="2652386"/>
                </a:lnTo>
                <a:lnTo>
                  <a:pt x="594474" y="2651388"/>
                </a:lnTo>
                <a:lnTo>
                  <a:pt x="597961" y="2649892"/>
                </a:lnTo>
                <a:lnTo>
                  <a:pt x="600452" y="2648395"/>
                </a:lnTo>
                <a:lnTo>
                  <a:pt x="603442" y="2646405"/>
                </a:lnTo>
                <a:lnTo>
                  <a:pt x="605936" y="2644411"/>
                </a:lnTo>
                <a:lnTo>
                  <a:pt x="610418" y="2638433"/>
                </a:lnTo>
                <a:lnTo>
                  <a:pt x="614907" y="2632454"/>
                </a:lnTo>
                <a:lnTo>
                  <a:pt x="618893" y="2625476"/>
                </a:lnTo>
                <a:lnTo>
                  <a:pt x="626365" y="2610526"/>
                </a:lnTo>
                <a:lnTo>
                  <a:pt x="629852" y="2603549"/>
                </a:lnTo>
                <a:lnTo>
                  <a:pt x="633841" y="2596573"/>
                </a:lnTo>
                <a:lnTo>
                  <a:pt x="638326" y="2590594"/>
                </a:lnTo>
                <a:lnTo>
                  <a:pt x="642812" y="2585113"/>
                </a:lnTo>
                <a:lnTo>
                  <a:pt x="645302" y="2583120"/>
                </a:lnTo>
                <a:lnTo>
                  <a:pt x="648292" y="2580628"/>
                </a:lnTo>
                <a:lnTo>
                  <a:pt x="651280" y="2579629"/>
                </a:lnTo>
                <a:lnTo>
                  <a:pt x="653771" y="2577635"/>
                </a:lnTo>
                <a:lnTo>
                  <a:pt x="657259" y="2577137"/>
                </a:lnTo>
                <a:lnTo>
                  <a:pt x="660750" y="2577137"/>
                </a:lnTo>
                <a:lnTo>
                  <a:pt x="664738" y="2577137"/>
                </a:lnTo>
                <a:lnTo>
                  <a:pt x="668722" y="2577635"/>
                </a:lnTo>
                <a:lnTo>
                  <a:pt x="659754" y="2644909"/>
                </a:lnTo>
                <a:lnTo>
                  <a:pt x="655766" y="2675807"/>
                </a:lnTo>
                <a:lnTo>
                  <a:pt x="652778" y="2705207"/>
                </a:lnTo>
                <a:lnTo>
                  <a:pt x="649788" y="2733112"/>
                </a:lnTo>
                <a:lnTo>
                  <a:pt x="647793" y="2760517"/>
                </a:lnTo>
                <a:lnTo>
                  <a:pt x="645800" y="2787430"/>
                </a:lnTo>
                <a:lnTo>
                  <a:pt x="645302" y="2813841"/>
                </a:lnTo>
                <a:lnTo>
                  <a:pt x="644803" y="2840749"/>
                </a:lnTo>
                <a:lnTo>
                  <a:pt x="644803" y="2867657"/>
                </a:lnTo>
                <a:lnTo>
                  <a:pt x="645302" y="2895565"/>
                </a:lnTo>
                <a:lnTo>
                  <a:pt x="646297" y="2924470"/>
                </a:lnTo>
                <a:lnTo>
                  <a:pt x="648292" y="2953867"/>
                </a:lnTo>
                <a:lnTo>
                  <a:pt x="651280" y="2984761"/>
                </a:lnTo>
                <a:lnTo>
                  <a:pt x="655766" y="3017652"/>
                </a:lnTo>
                <a:lnTo>
                  <a:pt x="661246" y="3052036"/>
                </a:lnTo>
                <a:lnTo>
                  <a:pt x="665232" y="3048545"/>
                </a:lnTo>
                <a:lnTo>
                  <a:pt x="669218" y="3044061"/>
                </a:lnTo>
                <a:lnTo>
                  <a:pt x="672708" y="3039581"/>
                </a:lnTo>
                <a:lnTo>
                  <a:pt x="675700" y="3034095"/>
                </a:lnTo>
                <a:lnTo>
                  <a:pt x="678688" y="3028613"/>
                </a:lnTo>
                <a:lnTo>
                  <a:pt x="680682" y="3022138"/>
                </a:lnTo>
                <a:lnTo>
                  <a:pt x="683173" y="3015158"/>
                </a:lnTo>
                <a:lnTo>
                  <a:pt x="684666" y="3007686"/>
                </a:lnTo>
                <a:lnTo>
                  <a:pt x="679683" y="3004695"/>
                </a:lnTo>
                <a:lnTo>
                  <a:pt x="676197" y="3000710"/>
                </a:lnTo>
                <a:lnTo>
                  <a:pt x="672708" y="2995727"/>
                </a:lnTo>
                <a:lnTo>
                  <a:pt x="670713" y="2991242"/>
                </a:lnTo>
                <a:lnTo>
                  <a:pt x="668222" y="2985758"/>
                </a:lnTo>
                <a:lnTo>
                  <a:pt x="667225" y="2979780"/>
                </a:lnTo>
                <a:lnTo>
                  <a:pt x="666729" y="2973301"/>
                </a:lnTo>
                <a:lnTo>
                  <a:pt x="665734" y="2967320"/>
                </a:lnTo>
                <a:lnTo>
                  <a:pt x="665734" y="2960845"/>
                </a:lnTo>
                <a:lnTo>
                  <a:pt x="666729" y="2953867"/>
                </a:lnTo>
                <a:lnTo>
                  <a:pt x="668722" y="2939916"/>
                </a:lnTo>
                <a:lnTo>
                  <a:pt x="671711" y="2925462"/>
                </a:lnTo>
                <a:lnTo>
                  <a:pt x="675198" y="2911013"/>
                </a:lnTo>
                <a:lnTo>
                  <a:pt x="682677" y="2883604"/>
                </a:lnTo>
                <a:lnTo>
                  <a:pt x="685164" y="2871148"/>
                </a:lnTo>
                <a:lnTo>
                  <a:pt x="687655" y="2860184"/>
                </a:lnTo>
                <a:lnTo>
                  <a:pt x="688158" y="2855698"/>
                </a:lnTo>
                <a:lnTo>
                  <a:pt x="688158" y="2851213"/>
                </a:lnTo>
                <a:lnTo>
                  <a:pt x="688158" y="2847725"/>
                </a:lnTo>
                <a:lnTo>
                  <a:pt x="687159" y="2844235"/>
                </a:lnTo>
                <a:lnTo>
                  <a:pt x="686163" y="2841250"/>
                </a:lnTo>
                <a:lnTo>
                  <a:pt x="684171" y="2839749"/>
                </a:lnTo>
                <a:lnTo>
                  <a:pt x="682174" y="2838255"/>
                </a:lnTo>
                <a:lnTo>
                  <a:pt x="678688" y="2837758"/>
                </a:lnTo>
                <a:lnTo>
                  <a:pt x="683671" y="2824311"/>
                </a:lnTo>
                <a:lnTo>
                  <a:pt x="688158" y="2810351"/>
                </a:lnTo>
                <a:lnTo>
                  <a:pt x="692144" y="2796400"/>
                </a:lnTo>
                <a:lnTo>
                  <a:pt x="695630" y="2782945"/>
                </a:lnTo>
                <a:lnTo>
                  <a:pt x="699117" y="2768991"/>
                </a:lnTo>
                <a:lnTo>
                  <a:pt x="701610" y="2755037"/>
                </a:lnTo>
                <a:lnTo>
                  <a:pt x="706093" y="2726134"/>
                </a:lnTo>
                <a:lnTo>
                  <a:pt x="710580" y="2697730"/>
                </a:lnTo>
                <a:lnTo>
                  <a:pt x="714068" y="2667834"/>
                </a:lnTo>
                <a:lnTo>
                  <a:pt x="720548" y="2608032"/>
                </a:lnTo>
                <a:lnTo>
                  <a:pt x="724530" y="2578634"/>
                </a:lnTo>
                <a:lnTo>
                  <a:pt x="728519" y="2549232"/>
                </a:lnTo>
                <a:lnTo>
                  <a:pt x="733501" y="2519333"/>
                </a:lnTo>
                <a:lnTo>
                  <a:pt x="736988" y="2504381"/>
                </a:lnTo>
                <a:lnTo>
                  <a:pt x="740476" y="2490427"/>
                </a:lnTo>
                <a:lnTo>
                  <a:pt x="744463" y="2475480"/>
                </a:lnTo>
                <a:lnTo>
                  <a:pt x="748945" y="2461028"/>
                </a:lnTo>
                <a:lnTo>
                  <a:pt x="753933" y="2446577"/>
                </a:lnTo>
                <a:lnTo>
                  <a:pt x="759910" y="2432627"/>
                </a:lnTo>
                <a:lnTo>
                  <a:pt x="766390" y="2418176"/>
                </a:lnTo>
                <a:lnTo>
                  <a:pt x="773366" y="2404222"/>
                </a:lnTo>
                <a:lnTo>
                  <a:pt x="781835" y="2390767"/>
                </a:lnTo>
                <a:lnTo>
                  <a:pt x="790306" y="2376813"/>
                </a:lnTo>
                <a:lnTo>
                  <a:pt x="789809" y="2373828"/>
                </a:lnTo>
                <a:lnTo>
                  <a:pt x="788313" y="2371836"/>
                </a:lnTo>
                <a:lnTo>
                  <a:pt x="786320" y="2370838"/>
                </a:lnTo>
                <a:lnTo>
                  <a:pt x="783828" y="2369835"/>
                </a:lnTo>
                <a:lnTo>
                  <a:pt x="777848" y="2370838"/>
                </a:lnTo>
                <a:lnTo>
                  <a:pt x="770875" y="2371337"/>
                </a:lnTo>
                <a:lnTo>
                  <a:pt x="767383" y="2371337"/>
                </a:lnTo>
                <a:lnTo>
                  <a:pt x="763896" y="2371337"/>
                </a:lnTo>
                <a:lnTo>
                  <a:pt x="760909" y="2369338"/>
                </a:lnTo>
                <a:lnTo>
                  <a:pt x="757916" y="2367845"/>
                </a:lnTo>
                <a:lnTo>
                  <a:pt x="755921" y="2364352"/>
                </a:lnTo>
                <a:lnTo>
                  <a:pt x="753933" y="2359868"/>
                </a:lnTo>
                <a:lnTo>
                  <a:pt x="753434" y="2353391"/>
                </a:lnTo>
                <a:lnTo>
                  <a:pt x="752933" y="2345416"/>
                </a:lnTo>
                <a:lnTo>
                  <a:pt x="757422" y="2346415"/>
                </a:lnTo>
                <a:lnTo>
                  <a:pt x="760909" y="2345916"/>
                </a:lnTo>
                <a:lnTo>
                  <a:pt x="764893" y="2345416"/>
                </a:lnTo>
                <a:lnTo>
                  <a:pt x="768381" y="2343922"/>
                </a:lnTo>
                <a:lnTo>
                  <a:pt x="771871" y="2341932"/>
                </a:lnTo>
                <a:lnTo>
                  <a:pt x="774861" y="2338941"/>
                </a:lnTo>
                <a:lnTo>
                  <a:pt x="777848" y="2335454"/>
                </a:lnTo>
                <a:lnTo>
                  <a:pt x="780338" y="2331466"/>
                </a:lnTo>
                <a:lnTo>
                  <a:pt x="782833" y="2326980"/>
                </a:lnTo>
                <a:lnTo>
                  <a:pt x="784329" y="2321999"/>
                </a:lnTo>
                <a:lnTo>
                  <a:pt x="788313" y="2310535"/>
                </a:lnTo>
                <a:lnTo>
                  <a:pt x="791305" y="2298077"/>
                </a:lnTo>
                <a:lnTo>
                  <a:pt x="793792" y="2284123"/>
                </a:lnTo>
                <a:lnTo>
                  <a:pt x="795289" y="2269173"/>
                </a:lnTo>
                <a:lnTo>
                  <a:pt x="795787" y="2254224"/>
                </a:lnTo>
                <a:lnTo>
                  <a:pt x="796286" y="2238776"/>
                </a:lnTo>
                <a:lnTo>
                  <a:pt x="795787" y="2223825"/>
                </a:lnTo>
                <a:lnTo>
                  <a:pt x="794790" y="2209374"/>
                </a:lnTo>
                <a:lnTo>
                  <a:pt x="793792" y="2194922"/>
                </a:lnTo>
                <a:lnTo>
                  <a:pt x="791305" y="2181968"/>
                </a:lnTo>
                <a:lnTo>
                  <a:pt x="789310" y="2171005"/>
                </a:lnTo>
                <a:lnTo>
                  <a:pt x="792299" y="2177483"/>
                </a:lnTo>
                <a:lnTo>
                  <a:pt x="795787" y="2182963"/>
                </a:lnTo>
                <a:lnTo>
                  <a:pt x="799772" y="2186454"/>
                </a:lnTo>
                <a:lnTo>
                  <a:pt x="803262" y="2188445"/>
                </a:lnTo>
                <a:lnTo>
                  <a:pt x="805257" y="2188445"/>
                </a:lnTo>
                <a:lnTo>
                  <a:pt x="806748" y="2188948"/>
                </a:lnTo>
                <a:lnTo>
                  <a:pt x="810242" y="2187948"/>
                </a:lnTo>
                <a:lnTo>
                  <a:pt x="813228" y="2186454"/>
                </a:lnTo>
                <a:lnTo>
                  <a:pt x="816716" y="2182963"/>
                </a:lnTo>
                <a:lnTo>
                  <a:pt x="820205" y="2178978"/>
                </a:lnTo>
                <a:lnTo>
                  <a:pt x="822698" y="2172997"/>
                </a:lnTo>
                <a:lnTo>
                  <a:pt x="826182" y="2167517"/>
                </a:lnTo>
                <a:lnTo>
                  <a:pt x="829172" y="2160044"/>
                </a:lnTo>
                <a:lnTo>
                  <a:pt x="835650" y="2144099"/>
                </a:lnTo>
                <a:lnTo>
                  <a:pt x="841133" y="2125162"/>
                </a:lnTo>
                <a:lnTo>
                  <a:pt x="847610" y="2104235"/>
                </a:lnTo>
                <a:lnTo>
                  <a:pt x="853091" y="2083302"/>
                </a:lnTo>
                <a:lnTo>
                  <a:pt x="865051" y="2040950"/>
                </a:lnTo>
                <a:lnTo>
                  <a:pt x="871528" y="2020023"/>
                </a:lnTo>
                <a:lnTo>
                  <a:pt x="878007" y="2002078"/>
                </a:lnTo>
                <a:lnTo>
                  <a:pt x="883988" y="1985632"/>
                </a:lnTo>
                <a:lnTo>
                  <a:pt x="886978" y="1979655"/>
                </a:lnTo>
                <a:lnTo>
                  <a:pt x="890462" y="1973175"/>
                </a:lnTo>
                <a:lnTo>
                  <a:pt x="891460" y="1974173"/>
                </a:lnTo>
                <a:lnTo>
                  <a:pt x="892959" y="1976165"/>
                </a:lnTo>
                <a:lnTo>
                  <a:pt x="893957" y="1980152"/>
                </a:lnTo>
                <a:lnTo>
                  <a:pt x="894450" y="1984638"/>
                </a:lnTo>
                <a:lnTo>
                  <a:pt x="894450" y="1989621"/>
                </a:lnTo>
                <a:lnTo>
                  <a:pt x="894450" y="1995100"/>
                </a:lnTo>
                <a:lnTo>
                  <a:pt x="894950" y="1999585"/>
                </a:lnTo>
                <a:lnTo>
                  <a:pt x="895946" y="2001079"/>
                </a:lnTo>
                <a:lnTo>
                  <a:pt x="896944" y="2003073"/>
                </a:lnTo>
                <a:lnTo>
                  <a:pt x="898436" y="2004068"/>
                </a:lnTo>
                <a:lnTo>
                  <a:pt x="899932" y="2004570"/>
                </a:lnTo>
                <a:lnTo>
                  <a:pt x="904416" y="1996598"/>
                </a:lnTo>
                <a:lnTo>
                  <a:pt x="908402" y="1989124"/>
                </a:lnTo>
                <a:lnTo>
                  <a:pt x="911392" y="1981148"/>
                </a:lnTo>
                <a:lnTo>
                  <a:pt x="914384" y="1973175"/>
                </a:lnTo>
                <a:lnTo>
                  <a:pt x="916875" y="1965700"/>
                </a:lnTo>
                <a:lnTo>
                  <a:pt x="918368" y="1957732"/>
                </a:lnTo>
                <a:lnTo>
                  <a:pt x="919864" y="1950252"/>
                </a:lnTo>
                <a:lnTo>
                  <a:pt x="920859" y="1942282"/>
                </a:lnTo>
                <a:lnTo>
                  <a:pt x="921356" y="1934805"/>
                </a:lnTo>
                <a:lnTo>
                  <a:pt x="920859" y="1927329"/>
                </a:lnTo>
                <a:lnTo>
                  <a:pt x="920859" y="1919853"/>
                </a:lnTo>
                <a:lnTo>
                  <a:pt x="919864" y="1912874"/>
                </a:lnTo>
                <a:lnTo>
                  <a:pt x="917872" y="1906394"/>
                </a:lnTo>
                <a:lnTo>
                  <a:pt x="916377" y="1899419"/>
                </a:lnTo>
                <a:lnTo>
                  <a:pt x="913883" y="1892445"/>
                </a:lnTo>
                <a:lnTo>
                  <a:pt x="910893" y="1886960"/>
                </a:lnTo>
                <a:lnTo>
                  <a:pt x="912392" y="1880977"/>
                </a:lnTo>
                <a:lnTo>
                  <a:pt x="914384" y="1876990"/>
                </a:lnTo>
                <a:lnTo>
                  <a:pt x="916875" y="1874501"/>
                </a:lnTo>
                <a:lnTo>
                  <a:pt x="918869" y="1872510"/>
                </a:lnTo>
                <a:lnTo>
                  <a:pt x="921859" y="1872007"/>
                </a:lnTo>
                <a:lnTo>
                  <a:pt x="924848" y="1872007"/>
                </a:lnTo>
                <a:lnTo>
                  <a:pt x="927836" y="1872007"/>
                </a:lnTo>
                <a:lnTo>
                  <a:pt x="930326" y="1873005"/>
                </a:lnTo>
                <a:lnTo>
                  <a:pt x="937304" y="1875496"/>
                </a:lnTo>
                <a:lnTo>
                  <a:pt x="943782" y="1877985"/>
                </a:lnTo>
                <a:lnTo>
                  <a:pt x="947270" y="1879484"/>
                </a:lnTo>
                <a:lnTo>
                  <a:pt x="949763" y="1879484"/>
                </a:lnTo>
                <a:lnTo>
                  <a:pt x="952753" y="1879484"/>
                </a:lnTo>
                <a:lnTo>
                  <a:pt x="955740" y="1878489"/>
                </a:lnTo>
                <a:lnTo>
                  <a:pt x="959231" y="1866029"/>
                </a:lnTo>
                <a:lnTo>
                  <a:pt x="962719" y="1854068"/>
                </a:lnTo>
                <a:lnTo>
                  <a:pt x="966203" y="1842106"/>
                </a:lnTo>
                <a:lnTo>
                  <a:pt x="970192" y="1830146"/>
                </a:lnTo>
                <a:lnTo>
                  <a:pt x="978663" y="1807725"/>
                </a:lnTo>
                <a:lnTo>
                  <a:pt x="987636" y="1785297"/>
                </a:lnTo>
                <a:lnTo>
                  <a:pt x="998096" y="1764365"/>
                </a:lnTo>
                <a:lnTo>
                  <a:pt x="1008559" y="1743438"/>
                </a:lnTo>
                <a:lnTo>
                  <a:pt x="1029986" y="1702576"/>
                </a:lnTo>
                <a:lnTo>
                  <a:pt x="1041447" y="1681644"/>
                </a:lnTo>
                <a:lnTo>
                  <a:pt x="1052413" y="1660721"/>
                </a:lnTo>
                <a:lnTo>
                  <a:pt x="1062874" y="1638781"/>
                </a:lnTo>
                <a:lnTo>
                  <a:pt x="1073341" y="1616869"/>
                </a:lnTo>
                <a:lnTo>
                  <a:pt x="1082312" y="1593445"/>
                </a:lnTo>
                <a:lnTo>
                  <a:pt x="1090779" y="1569525"/>
                </a:lnTo>
                <a:lnTo>
                  <a:pt x="1094770" y="1557068"/>
                </a:lnTo>
                <a:lnTo>
                  <a:pt x="1098754" y="1543615"/>
                </a:lnTo>
                <a:lnTo>
                  <a:pt x="1102242" y="1530654"/>
                </a:lnTo>
                <a:lnTo>
                  <a:pt x="1105230" y="1516700"/>
                </a:lnTo>
                <a:lnTo>
                  <a:pt x="1109218" y="1519693"/>
                </a:lnTo>
                <a:lnTo>
                  <a:pt x="1112707" y="1520688"/>
                </a:lnTo>
                <a:lnTo>
                  <a:pt x="1116193" y="1522181"/>
                </a:lnTo>
                <a:lnTo>
                  <a:pt x="1119679" y="1521186"/>
                </a:lnTo>
                <a:lnTo>
                  <a:pt x="1122174" y="1520688"/>
                </a:lnTo>
                <a:lnTo>
                  <a:pt x="1125661" y="1519693"/>
                </a:lnTo>
                <a:lnTo>
                  <a:pt x="1131642" y="1516700"/>
                </a:lnTo>
                <a:lnTo>
                  <a:pt x="1137622" y="1513213"/>
                </a:lnTo>
                <a:lnTo>
                  <a:pt x="1141110" y="1512213"/>
                </a:lnTo>
                <a:lnTo>
                  <a:pt x="1144098" y="1511721"/>
                </a:lnTo>
                <a:lnTo>
                  <a:pt x="1147584" y="1511721"/>
                </a:lnTo>
                <a:lnTo>
                  <a:pt x="1151074" y="1512213"/>
                </a:lnTo>
                <a:lnTo>
                  <a:pt x="1154564" y="1513213"/>
                </a:lnTo>
                <a:lnTo>
                  <a:pt x="1158550" y="1516203"/>
                </a:lnTo>
                <a:lnTo>
                  <a:pt x="1169015" y="1487801"/>
                </a:lnTo>
                <a:lnTo>
                  <a:pt x="1173996" y="1474348"/>
                </a:lnTo>
                <a:lnTo>
                  <a:pt x="1178979" y="1461889"/>
                </a:lnTo>
                <a:lnTo>
                  <a:pt x="1181969" y="1455910"/>
                </a:lnTo>
                <a:lnTo>
                  <a:pt x="1185458" y="1450928"/>
                </a:lnTo>
                <a:lnTo>
                  <a:pt x="1188448" y="1446940"/>
                </a:lnTo>
                <a:lnTo>
                  <a:pt x="1190938" y="1442952"/>
                </a:lnTo>
                <a:lnTo>
                  <a:pt x="1194426" y="1440461"/>
                </a:lnTo>
                <a:lnTo>
                  <a:pt x="1197912" y="1438470"/>
                </a:lnTo>
                <a:lnTo>
                  <a:pt x="1201901" y="1437968"/>
                </a:lnTo>
                <a:lnTo>
                  <a:pt x="1205389" y="1438470"/>
                </a:lnTo>
                <a:lnTo>
                  <a:pt x="1207384" y="1434976"/>
                </a:lnTo>
                <a:lnTo>
                  <a:pt x="1207883" y="1431489"/>
                </a:lnTo>
                <a:lnTo>
                  <a:pt x="1208379" y="1427501"/>
                </a:lnTo>
                <a:lnTo>
                  <a:pt x="1208379" y="1423518"/>
                </a:lnTo>
                <a:lnTo>
                  <a:pt x="1208379" y="1419527"/>
                </a:lnTo>
                <a:lnTo>
                  <a:pt x="1207384" y="1415540"/>
                </a:lnTo>
                <a:lnTo>
                  <a:pt x="1206386" y="1412050"/>
                </a:lnTo>
                <a:lnTo>
                  <a:pt x="1204888" y="1409060"/>
                </a:lnTo>
                <a:lnTo>
                  <a:pt x="1203397" y="1407070"/>
                </a:lnTo>
                <a:lnTo>
                  <a:pt x="1201402" y="1405077"/>
                </a:lnTo>
                <a:lnTo>
                  <a:pt x="1198911" y="1404074"/>
                </a:lnTo>
                <a:lnTo>
                  <a:pt x="1197416" y="1404074"/>
                </a:lnTo>
                <a:lnTo>
                  <a:pt x="1194426" y="1405077"/>
                </a:lnTo>
                <a:lnTo>
                  <a:pt x="1192431" y="1408065"/>
                </a:lnTo>
                <a:lnTo>
                  <a:pt x="1189940" y="1412050"/>
                </a:lnTo>
                <a:lnTo>
                  <a:pt x="1186954" y="1417033"/>
                </a:lnTo>
                <a:lnTo>
                  <a:pt x="1184959" y="1413545"/>
                </a:lnTo>
                <a:lnTo>
                  <a:pt x="1183465" y="1411055"/>
                </a:lnTo>
                <a:lnTo>
                  <a:pt x="1184460" y="1408065"/>
                </a:lnTo>
                <a:lnTo>
                  <a:pt x="1185458" y="1405077"/>
                </a:lnTo>
                <a:lnTo>
                  <a:pt x="1186954" y="1403080"/>
                </a:lnTo>
                <a:lnTo>
                  <a:pt x="1189940" y="1400089"/>
                </a:lnTo>
                <a:lnTo>
                  <a:pt x="1196916" y="1394116"/>
                </a:lnTo>
                <a:lnTo>
                  <a:pt x="1204888" y="1387628"/>
                </a:lnTo>
                <a:lnTo>
                  <a:pt x="1208877" y="1383648"/>
                </a:lnTo>
                <a:lnTo>
                  <a:pt x="1212864" y="1378167"/>
                </a:lnTo>
                <a:lnTo>
                  <a:pt x="1216350" y="1373183"/>
                </a:lnTo>
                <a:lnTo>
                  <a:pt x="1219342" y="1366707"/>
                </a:lnTo>
                <a:lnTo>
                  <a:pt x="1221333" y="1359234"/>
                </a:lnTo>
                <a:lnTo>
                  <a:pt x="1223326" y="1351259"/>
                </a:lnTo>
                <a:lnTo>
                  <a:pt x="1227815" y="1348269"/>
                </a:lnTo>
                <a:lnTo>
                  <a:pt x="1231300" y="1346775"/>
                </a:lnTo>
                <a:lnTo>
                  <a:pt x="1234291" y="1345776"/>
                </a:lnTo>
                <a:lnTo>
                  <a:pt x="1236283" y="1345776"/>
                </a:lnTo>
                <a:lnTo>
                  <a:pt x="1238275" y="1346273"/>
                </a:lnTo>
                <a:lnTo>
                  <a:pt x="1239772" y="1346775"/>
                </a:lnTo>
                <a:lnTo>
                  <a:pt x="1242262" y="1349760"/>
                </a:lnTo>
                <a:lnTo>
                  <a:pt x="1244257" y="1352758"/>
                </a:lnTo>
                <a:lnTo>
                  <a:pt x="1245753" y="1353255"/>
                </a:lnTo>
                <a:lnTo>
                  <a:pt x="1247244" y="1353753"/>
                </a:lnTo>
                <a:lnTo>
                  <a:pt x="1249738" y="1353753"/>
                </a:lnTo>
                <a:lnTo>
                  <a:pt x="1252227" y="1352758"/>
                </a:lnTo>
                <a:lnTo>
                  <a:pt x="1255716" y="1350762"/>
                </a:lnTo>
                <a:lnTo>
                  <a:pt x="1260202" y="1347770"/>
                </a:lnTo>
                <a:lnTo>
                  <a:pt x="1260202" y="1342288"/>
                </a:lnTo>
                <a:lnTo>
                  <a:pt x="1261197" y="1336315"/>
                </a:lnTo>
                <a:lnTo>
                  <a:pt x="1261697" y="1330834"/>
                </a:lnTo>
                <a:lnTo>
                  <a:pt x="1262692" y="1324356"/>
                </a:lnTo>
                <a:lnTo>
                  <a:pt x="1266180" y="1312894"/>
                </a:lnTo>
                <a:lnTo>
                  <a:pt x="1270665" y="1300935"/>
                </a:lnTo>
                <a:lnTo>
                  <a:pt x="1275651" y="1288974"/>
                </a:lnTo>
                <a:lnTo>
                  <a:pt x="1281629" y="1277018"/>
                </a:lnTo>
                <a:lnTo>
                  <a:pt x="1293088" y="1253595"/>
                </a:lnTo>
                <a:lnTo>
                  <a:pt x="1298572" y="1242628"/>
                </a:lnTo>
                <a:lnTo>
                  <a:pt x="1304050" y="1231667"/>
                </a:lnTo>
                <a:lnTo>
                  <a:pt x="1308538" y="1221201"/>
                </a:lnTo>
                <a:lnTo>
                  <a:pt x="1312022" y="1211236"/>
                </a:lnTo>
                <a:lnTo>
                  <a:pt x="1314018" y="1201768"/>
                </a:lnTo>
                <a:lnTo>
                  <a:pt x="1315014" y="1197782"/>
                </a:lnTo>
                <a:lnTo>
                  <a:pt x="1315014" y="1193296"/>
                </a:lnTo>
                <a:lnTo>
                  <a:pt x="1315014" y="1189310"/>
                </a:lnTo>
                <a:lnTo>
                  <a:pt x="1313519" y="1185825"/>
                </a:lnTo>
                <a:lnTo>
                  <a:pt x="1312524" y="1181839"/>
                </a:lnTo>
                <a:lnTo>
                  <a:pt x="1310033" y="1178846"/>
                </a:lnTo>
                <a:lnTo>
                  <a:pt x="1316010" y="1178846"/>
                </a:lnTo>
                <a:lnTo>
                  <a:pt x="1320994" y="1178846"/>
                </a:lnTo>
                <a:lnTo>
                  <a:pt x="1325480" y="1178846"/>
                </a:lnTo>
                <a:lnTo>
                  <a:pt x="1330962" y="1178349"/>
                </a:lnTo>
                <a:lnTo>
                  <a:pt x="1334948" y="1177354"/>
                </a:lnTo>
                <a:lnTo>
                  <a:pt x="1339429" y="1176357"/>
                </a:lnTo>
                <a:lnTo>
                  <a:pt x="1343418" y="1174364"/>
                </a:lnTo>
                <a:lnTo>
                  <a:pt x="1347408" y="1172866"/>
                </a:lnTo>
                <a:lnTo>
                  <a:pt x="1354880" y="1167384"/>
                </a:lnTo>
                <a:lnTo>
                  <a:pt x="1361357" y="1161905"/>
                </a:lnTo>
                <a:lnTo>
                  <a:pt x="1368330" y="1155427"/>
                </a:lnTo>
                <a:lnTo>
                  <a:pt x="1374312" y="1147951"/>
                </a:lnTo>
                <a:lnTo>
                  <a:pt x="1380292" y="1139480"/>
                </a:lnTo>
                <a:lnTo>
                  <a:pt x="1386271" y="1131011"/>
                </a:lnTo>
                <a:lnTo>
                  <a:pt x="1399231" y="1111575"/>
                </a:lnTo>
                <a:lnTo>
                  <a:pt x="1413180" y="1090645"/>
                </a:lnTo>
                <a:lnTo>
                  <a:pt x="1421151" y="1080180"/>
                </a:lnTo>
                <a:lnTo>
                  <a:pt x="1430622" y="1069715"/>
                </a:lnTo>
                <a:lnTo>
                  <a:pt x="1431117" y="1071209"/>
                </a:lnTo>
                <a:lnTo>
                  <a:pt x="1432116" y="1073202"/>
                </a:lnTo>
                <a:lnTo>
                  <a:pt x="1432116" y="1077687"/>
                </a:lnTo>
                <a:lnTo>
                  <a:pt x="1431615" y="1082670"/>
                </a:lnTo>
                <a:lnTo>
                  <a:pt x="1430122" y="1088651"/>
                </a:lnTo>
                <a:lnTo>
                  <a:pt x="1427130" y="1094633"/>
                </a:lnTo>
                <a:lnTo>
                  <a:pt x="1423645" y="1101609"/>
                </a:lnTo>
                <a:lnTo>
                  <a:pt x="1415673" y="1116062"/>
                </a:lnTo>
                <a:lnTo>
                  <a:pt x="1406700" y="1131509"/>
                </a:lnTo>
                <a:lnTo>
                  <a:pt x="1397732" y="1147455"/>
                </a:lnTo>
                <a:lnTo>
                  <a:pt x="1393744" y="1154931"/>
                </a:lnTo>
                <a:lnTo>
                  <a:pt x="1389759" y="1162401"/>
                </a:lnTo>
                <a:lnTo>
                  <a:pt x="1386768" y="1169381"/>
                </a:lnTo>
                <a:lnTo>
                  <a:pt x="1384775" y="1176357"/>
                </a:lnTo>
                <a:lnTo>
                  <a:pt x="1388761" y="1180342"/>
                </a:lnTo>
                <a:lnTo>
                  <a:pt x="1392751" y="1182335"/>
                </a:lnTo>
                <a:lnTo>
                  <a:pt x="1397233" y="1183832"/>
                </a:lnTo>
                <a:lnTo>
                  <a:pt x="1401719" y="1183832"/>
                </a:lnTo>
                <a:lnTo>
                  <a:pt x="1406700" y="1182335"/>
                </a:lnTo>
                <a:lnTo>
                  <a:pt x="1411187" y="1180836"/>
                </a:lnTo>
                <a:lnTo>
                  <a:pt x="1416170" y="1177354"/>
                </a:lnTo>
                <a:lnTo>
                  <a:pt x="1420654" y="1173863"/>
                </a:lnTo>
                <a:lnTo>
                  <a:pt x="1426136" y="1169381"/>
                </a:lnTo>
                <a:lnTo>
                  <a:pt x="1430622" y="1163897"/>
                </a:lnTo>
                <a:lnTo>
                  <a:pt x="1435103" y="1158416"/>
                </a:lnTo>
                <a:lnTo>
                  <a:pt x="1439589" y="1151938"/>
                </a:lnTo>
                <a:lnTo>
                  <a:pt x="1448063" y="1139480"/>
                </a:lnTo>
                <a:lnTo>
                  <a:pt x="1455536" y="1127020"/>
                </a:lnTo>
                <a:lnTo>
                  <a:pt x="1457527" y="1131011"/>
                </a:lnTo>
                <a:lnTo>
                  <a:pt x="1458528" y="1134997"/>
                </a:lnTo>
                <a:lnTo>
                  <a:pt x="1459022" y="1138984"/>
                </a:lnTo>
                <a:lnTo>
                  <a:pt x="1459022" y="1142970"/>
                </a:lnTo>
                <a:lnTo>
                  <a:pt x="1459022" y="1146955"/>
                </a:lnTo>
                <a:lnTo>
                  <a:pt x="1458027" y="1150941"/>
                </a:lnTo>
                <a:lnTo>
                  <a:pt x="1457034" y="1154931"/>
                </a:lnTo>
                <a:lnTo>
                  <a:pt x="1455035" y="1158416"/>
                </a:lnTo>
                <a:lnTo>
                  <a:pt x="1450550" y="1165892"/>
                </a:lnTo>
                <a:lnTo>
                  <a:pt x="1445069" y="1173863"/>
                </a:lnTo>
                <a:lnTo>
                  <a:pt x="1431615" y="1189810"/>
                </a:lnTo>
                <a:lnTo>
                  <a:pt x="1424144" y="1197782"/>
                </a:lnTo>
                <a:lnTo>
                  <a:pt x="1417168" y="1206751"/>
                </a:lnTo>
                <a:lnTo>
                  <a:pt x="1411187" y="1215720"/>
                </a:lnTo>
                <a:lnTo>
                  <a:pt x="1404708" y="1226187"/>
                </a:lnTo>
                <a:lnTo>
                  <a:pt x="1402221" y="1231170"/>
                </a:lnTo>
                <a:lnTo>
                  <a:pt x="1400226" y="1236149"/>
                </a:lnTo>
                <a:lnTo>
                  <a:pt x="1398231" y="1241633"/>
                </a:lnTo>
                <a:lnTo>
                  <a:pt x="1396736" y="1247114"/>
                </a:lnTo>
                <a:lnTo>
                  <a:pt x="1395737" y="1253595"/>
                </a:lnTo>
                <a:lnTo>
                  <a:pt x="1394244" y="1259076"/>
                </a:lnTo>
                <a:lnTo>
                  <a:pt x="1394244" y="1265553"/>
                </a:lnTo>
                <a:lnTo>
                  <a:pt x="1394244" y="1272529"/>
                </a:lnTo>
                <a:lnTo>
                  <a:pt x="1399726" y="1267546"/>
                </a:lnTo>
                <a:lnTo>
                  <a:pt x="1404708" y="1262066"/>
                </a:lnTo>
                <a:lnTo>
                  <a:pt x="1409194" y="1255586"/>
                </a:lnTo>
                <a:lnTo>
                  <a:pt x="1414677" y="1248112"/>
                </a:lnTo>
                <a:lnTo>
                  <a:pt x="1423645" y="1232662"/>
                </a:lnTo>
                <a:lnTo>
                  <a:pt x="1433608" y="1217715"/>
                </a:lnTo>
                <a:lnTo>
                  <a:pt x="1438593" y="1210740"/>
                </a:lnTo>
                <a:lnTo>
                  <a:pt x="1443081" y="1204756"/>
                </a:lnTo>
                <a:lnTo>
                  <a:pt x="1448063" y="1199279"/>
                </a:lnTo>
                <a:lnTo>
                  <a:pt x="1453539" y="1195292"/>
                </a:lnTo>
                <a:lnTo>
                  <a:pt x="1456532" y="1193795"/>
                </a:lnTo>
                <a:lnTo>
                  <a:pt x="1458528" y="1192800"/>
                </a:lnTo>
                <a:lnTo>
                  <a:pt x="1461515" y="1192299"/>
                </a:lnTo>
                <a:lnTo>
                  <a:pt x="1464503" y="1192299"/>
                </a:lnTo>
                <a:lnTo>
                  <a:pt x="1466997" y="1192299"/>
                </a:lnTo>
                <a:lnTo>
                  <a:pt x="1469983" y="1192800"/>
                </a:lnTo>
                <a:lnTo>
                  <a:pt x="1472974" y="1194293"/>
                </a:lnTo>
                <a:lnTo>
                  <a:pt x="1475964" y="1196289"/>
                </a:lnTo>
                <a:lnTo>
                  <a:pt x="1479452" y="1189310"/>
                </a:lnTo>
                <a:lnTo>
                  <a:pt x="1481445" y="1182834"/>
                </a:lnTo>
                <a:lnTo>
                  <a:pt x="1483439" y="1177354"/>
                </a:lnTo>
                <a:lnTo>
                  <a:pt x="1484436" y="1172371"/>
                </a:lnTo>
                <a:lnTo>
                  <a:pt x="1484935" y="1161905"/>
                </a:lnTo>
                <a:lnTo>
                  <a:pt x="1485431" y="1152437"/>
                </a:lnTo>
                <a:lnTo>
                  <a:pt x="1485431" y="1147951"/>
                </a:lnTo>
                <a:lnTo>
                  <a:pt x="1486428" y="1142970"/>
                </a:lnTo>
                <a:lnTo>
                  <a:pt x="1487928" y="1136990"/>
                </a:lnTo>
                <a:lnTo>
                  <a:pt x="1489420" y="1131509"/>
                </a:lnTo>
                <a:lnTo>
                  <a:pt x="1492407" y="1125030"/>
                </a:lnTo>
                <a:lnTo>
                  <a:pt x="1495898" y="1118551"/>
                </a:lnTo>
                <a:lnTo>
                  <a:pt x="1500380" y="1110081"/>
                </a:lnTo>
                <a:lnTo>
                  <a:pt x="1506859" y="1101609"/>
                </a:lnTo>
                <a:lnTo>
                  <a:pt x="1508354" y="1095628"/>
                </a:lnTo>
                <a:lnTo>
                  <a:pt x="1509353" y="1091643"/>
                </a:lnTo>
                <a:lnTo>
                  <a:pt x="1508854" y="1089149"/>
                </a:lnTo>
                <a:lnTo>
                  <a:pt x="1508354" y="1088651"/>
                </a:lnTo>
                <a:lnTo>
                  <a:pt x="1507857" y="1088651"/>
                </a:lnTo>
                <a:lnTo>
                  <a:pt x="1506363" y="1089149"/>
                </a:lnTo>
                <a:lnTo>
                  <a:pt x="1503371" y="1090645"/>
                </a:lnTo>
                <a:lnTo>
                  <a:pt x="1496895" y="1096127"/>
                </a:lnTo>
                <a:lnTo>
                  <a:pt x="1488924" y="1101609"/>
                </a:lnTo>
                <a:lnTo>
                  <a:pt x="1485431" y="1104599"/>
                </a:lnTo>
                <a:lnTo>
                  <a:pt x="1481445" y="1106093"/>
                </a:lnTo>
                <a:lnTo>
                  <a:pt x="1477959" y="1107588"/>
                </a:lnTo>
                <a:lnTo>
                  <a:pt x="1476467" y="1107588"/>
                </a:lnTo>
                <a:lnTo>
                  <a:pt x="1474469" y="1107089"/>
                </a:lnTo>
                <a:lnTo>
                  <a:pt x="1472974" y="1106093"/>
                </a:lnTo>
                <a:lnTo>
                  <a:pt x="1471980" y="1105096"/>
                </a:lnTo>
                <a:lnTo>
                  <a:pt x="1470483" y="1103602"/>
                </a:lnTo>
                <a:lnTo>
                  <a:pt x="1469490" y="1101609"/>
                </a:lnTo>
                <a:lnTo>
                  <a:pt x="1500380" y="1078187"/>
                </a:lnTo>
                <a:lnTo>
                  <a:pt x="1512339" y="1069215"/>
                </a:lnTo>
                <a:lnTo>
                  <a:pt x="1524300" y="1060248"/>
                </a:lnTo>
                <a:lnTo>
                  <a:pt x="1537258" y="1052275"/>
                </a:lnTo>
                <a:lnTo>
                  <a:pt x="1550213" y="1044800"/>
                </a:lnTo>
                <a:lnTo>
                  <a:pt x="1566157" y="1036827"/>
                </a:lnTo>
                <a:lnTo>
                  <a:pt x="1584597" y="1027854"/>
                </a:lnTo>
                <a:lnTo>
                  <a:pt x="1578615" y="1038319"/>
                </a:lnTo>
                <a:lnTo>
                  <a:pt x="1573632" y="1047292"/>
                </a:lnTo>
                <a:lnTo>
                  <a:pt x="1570143" y="1055265"/>
                </a:lnTo>
                <a:lnTo>
                  <a:pt x="1567652" y="1063236"/>
                </a:lnTo>
                <a:lnTo>
                  <a:pt x="1566656" y="1069715"/>
                </a:lnTo>
                <a:lnTo>
                  <a:pt x="1566656" y="1073202"/>
                </a:lnTo>
                <a:lnTo>
                  <a:pt x="1566656" y="1076192"/>
                </a:lnTo>
                <a:lnTo>
                  <a:pt x="1568148" y="1078187"/>
                </a:lnTo>
                <a:lnTo>
                  <a:pt x="1569143" y="1080679"/>
                </a:lnTo>
                <a:lnTo>
                  <a:pt x="1570642" y="1082670"/>
                </a:lnTo>
                <a:lnTo>
                  <a:pt x="1572634" y="1084665"/>
                </a:lnTo>
                <a:lnTo>
                  <a:pt x="1574128" y="1085660"/>
                </a:lnTo>
                <a:lnTo>
                  <a:pt x="1576620" y="1086658"/>
                </a:lnTo>
                <a:lnTo>
                  <a:pt x="1578114" y="1087655"/>
                </a:lnTo>
                <a:lnTo>
                  <a:pt x="1580109" y="1087655"/>
                </a:lnTo>
                <a:lnTo>
                  <a:pt x="1584095" y="1086658"/>
                </a:lnTo>
                <a:lnTo>
                  <a:pt x="1587584" y="1085164"/>
                </a:lnTo>
                <a:lnTo>
                  <a:pt x="1591071" y="1084166"/>
                </a:lnTo>
                <a:lnTo>
                  <a:pt x="1595059" y="1082173"/>
                </a:lnTo>
                <a:lnTo>
                  <a:pt x="1598547" y="1081674"/>
                </a:lnTo>
                <a:lnTo>
                  <a:pt x="1600041" y="1081674"/>
                </a:lnTo>
                <a:lnTo>
                  <a:pt x="1601537" y="1082173"/>
                </a:lnTo>
                <a:lnTo>
                  <a:pt x="1603528" y="1071209"/>
                </a:lnTo>
                <a:lnTo>
                  <a:pt x="1605024" y="1062239"/>
                </a:lnTo>
                <a:lnTo>
                  <a:pt x="1607515" y="1054266"/>
                </a:lnTo>
                <a:lnTo>
                  <a:pt x="1610504" y="1046791"/>
                </a:lnTo>
                <a:lnTo>
                  <a:pt x="1612995" y="1040812"/>
                </a:lnTo>
                <a:lnTo>
                  <a:pt x="1616485" y="1035830"/>
                </a:lnTo>
                <a:lnTo>
                  <a:pt x="1619971" y="1030847"/>
                </a:lnTo>
                <a:lnTo>
                  <a:pt x="1623956" y="1026362"/>
                </a:lnTo>
                <a:lnTo>
                  <a:pt x="1631932" y="1016393"/>
                </a:lnTo>
                <a:lnTo>
                  <a:pt x="1635915" y="1010912"/>
                </a:lnTo>
                <a:lnTo>
                  <a:pt x="1640903" y="1004933"/>
                </a:lnTo>
                <a:lnTo>
                  <a:pt x="1644888" y="997457"/>
                </a:lnTo>
                <a:lnTo>
                  <a:pt x="1648877" y="989484"/>
                </a:lnTo>
                <a:lnTo>
                  <a:pt x="1652363" y="979519"/>
                </a:lnTo>
                <a:lnTo>
                  <a:pt x="1656349" y="968057"/>
                </a:lnTo>
                <a:lnTo>
                  <a:pt x="1655850" y="975532"/>
                </a:lnTo>
                <a:lnTo>
                  <a:pt x="1656349" y="982507"/>
                </a:lnTo>
                <a:lnTo>
                  <a:pt x="1657344" y="988488"/>
                </a:lnTo>
                <a:lnTo>
                  <a:pt x="1659837" y="992972"/>
                </a:lnTo>
                <a:lnTo>
                  <a:pt x="1661830" y="996461"/>
                </a:lnTo>
                <a:lnTo>
                  <a:pt x="1664818" y="999450"/>
                </a:lnTo>
                <a:lnTo>
                  <a:pt x="1668806" y="1000447"/>
                </a:lnTo>
                <a:lnTo>
                  <a:pt x="1672792" y="1000946"/>
                </a:lnTo>
                <a:lnTo>
                  <a:pt x="1676779" y="999948"/>
                </a:lnTo>
                <a:lnTo>
                  <a:pt x="1681267" y="997457"/>
                </a:lnTo>
                <a:lnTo>
                  <a:pt x="1686745" y="993469"/>
                </a:lnTo>
                <a:lnTo>
                  <a:pt x="1692224" y="988488"/>
                </a:lnTo>
                <a:lnTo>
                  <a:pt x="1697210" y="981512"/>
                </a:lnTo>
                <a:lnTo>
                  <a:pt x="1703188" y="973539"/>
                </a:lnTo>
                <a:lnTo>
                  <a:pt x="1708668" y="963073"/>
                </a:lnTo>
                <a:lnTo>
                  <a:pt x="1715149" y="951611"/>
                </a:lnTo>
                <a:lnTo>
                  <a:pt x="1720133" y="947624"/>
                </a:lnTo>
                <a:lnTo>
                  <a:pt x="1722125" y="946628"/>
                </a:lnTo>
                <a:lnTo>
                  <a:pt x="1723120" y="946628"/>
                </a:lnTo>
                <a:lnTo>
                  <a:pt x="1723619" y="946628"/>
                </a:lnTo>
                <a:lnTo>
                  <a:pt x="1724120" y="947125"/>
                </a:lnTo>
                <a:lnTo>
                  <a:pt x="1723619" y="950118"/>
                </a:lnTo>
                <a:lnTo>
                  <a:pt x="1722125" y="954601"/>
                </a:lnTo>
                <a:lnTo>
                  <a:pt x="1719138" y="961079"/>
                </a:lnTo>
                <a:lnTo>
                  <a:pt x="1710663" y="975532"/>
                </a:lnTo>
                <a:lnTo>
                  <a:pt x="1688740" y="1010912"/>
                </a:lnTo>
                <a:lnTo>
                  <a:pt x="1679769" y="1026858"/>
                </a:lnTo>
                <a:lnTo>
                  <a:pt x="1675779" y="1033338"/>
                </a:lnTo>
                <a:lnTo>
                  <a:pt x="1673291" y="1038820"/>
                </a:lnTo>
                <a:lnTo>
                  <a:pt x="1684753" y="1028853"/>
                </a:lnTo>
                <a:lnTo>
                  <a:pt x="1695716" y="1018885"/>
                </a:lnTo>
                <a:lnTo>
                  <a:pt x="1705183" y="1008919"/>
                </a:lnTo>
                <a:lnTo>
                  <a:pt x="1715149" y="998454"/>
                </a:lnTo>
                <a:lnTo>
                  <a:pt x="1723619" y="988985"/>
                </a:lnTo>
                <a:lnTo>
                  <a:pt x="1732588" y="978520"/>
                </a:lnTo>
                <a:lnTo>
                  <a:pt x="1748038" y="957590"/>
                </a:lnTo>
                <a:lnTo>
                  <a:pt x="1763483" y="935663"/>
                </a:lnTo>
                <a:lnTo>
                  <a:pt x="1777933" y="912742"/>
                </a:lnTo>
                <a:lnTo>
                  <a:pt x="1793877" y="888323"/>
                </a:lnTo>
                <a:lnTo>
                  <a:pt x="1810821" y="862910"/>
                </a:lnTo>
                <a:lnTo>
                  <a:pt x="1814808" y="865399"/>
                </a:lnTo>
                <a:lnTo>
                  <a:pt x="1819291" y="866895"/>
                </a:lnTo>
                <a:lnTo>
                  <a:pt x="1823277" y="867892"/>
                </a:lnTo>
                <a:lnTo>
                  <a:pt x="1827265" y="868890"/>
                </a:lnTo>
                <a:lnTo>
                  <a:pt x="1835238" y="869885"/>
                </a:lnTo>
                <a:lnTo>
                  <a:pt x="1838228" y="870384"/>
                </a:lnTo>
                <a:lnTo>
                  <a:pt x="1841217" y="870881"/>
                </a:lnTo>
                <a:lnTo>
                  <a:pt x="1843209" y="871878"/>
                </a:lnTo>
                <a:lnTo>
                  <a:pt x="1844705" y="873871"/>
                </a:lnTo>
                <a:lnTo>
                  <a:pt x="1845204" y="876861"/>
                </a:lnTo>
                <a:lnTo>
                  <a:pt x="1844705" y="880350"/>
                </a:lnTo>
                <a:lnTo>
                  <a:pt x="1843209" y="884336"/>
                </a:lnTo>
                <a:lnTo>
                  <a:pt x="1841217" y="889818"/>
                </a:lnTo>
                <a:lnTo>
                  <a:pt x="1837229" y="897294"/>
                </a:lnTo>
                <a:lnTo>
                  <a:pt x="1832250" y="905764"/>
                </a:lnTo>
                <a:lnTo>
                  <a:pt x="1841715" y="894801"/>
                </a:lnTo>
                <a:lnTo>
                  <a:pt x="1850185" y="884336"/>
                </a:lnTo>
                <a:lnTo>
                  <a:pt x="1858160" y="873374"/>
                </a:lnTo>
                <a:lnTo>
                  <a:pt x="1865633" y="862410"/>
                </a:lnTo>
                <a:lnTo>
                  <a:pt x="1872112" y="851946"/>
                </a:lnTo>
                <a:lnTo>
                  <a:pt x="1877594" y="840982"/>
                </a:lnTo>
                <a:lnTo>
                  <a:pt x="1882575" y="830517"/>
                </a:lnTo>
                <a:lnTo>
                  <a:pt x="1886562" y="820054"/>
                </a:lnTo>
                <a:lnTo>
                  <a:pt x="1889054" y="809588"/>
                </a:lnTo>
                <a:lnTo>
                  <a:pt x="1891047" y="799622"/>
                </a:lnTo>
                <a:lnTo>
                  <a:pt x="1891545" y="789655"/>
                </a:lnTo>
                <a:lnTo>
                  <a:pt x="1891545" y="779687"/>
                </a:lnTo>
                <a:lnTo>
                  <a:pt x="1890550" y="770720"/>
                </a:lnTo>
                <a:lnTo>
                  <a:pt x="1887557" y="761750"/>
                </a:lnTo>
                <a:lnTo>
                  <a:pt x="1884071" y="752779"/>
                </a:lnTo>
                <a:lnTo>
                  <a:pt x="1879586" y="744806"/>
                </a:lnTo>
                <a:lnTo>
                  <a:pt x="1884569" y="739323"/>
                </a:lnTo>
                <a:lnTo>
                  <a:pt x="1891047" y="733345"/>
                </a:lnTo>
                <a:lnTo>
                  <a:pt x="1905497" y="721883"/>
                </a:lnTo>
                <a:lnTo>
                  <a:pt x="1920446" y="710421"/>
                </a:lnTo>
                <a:lnTo>
                  <a:pt x="1934898" y="698461"/>
                </a:lnTo>
                <a:lnTo>
                  <a:pt x="1941874" y="692977"/>
                </a:lnTo>
                <a:lnTo>
                  <a:pt x="1948353" y="686501"/>
                </a:lnTo>
                <a:lnTo>
                  <a:pt x="1953335" y="681018"/>
                </a:lnTo>
                <a:lnTo>
                  <a:pt x="1957320" y="675038"/>
                </a:lnTo>
                <a:lnTo>
                  <a:pt x="1960310" y="669060"/>
                </a:lnTo>
                <a:lnTo>
                  <a:pt x="1960811" y="666069"/>
                </a:lnTo>
                <a:lnTo>
                  <a:pt x="1961307" y="663079"/>
                </a:lnTo>
                <a:lnTo>
                  <a:pt x="1961307" y="660091"/>
                </a:lnTo>
                <a:lnTo>
                  <a:pt x="1960811" y="657595"/>
                </a:lnTo>
                <a:lnTo>
                  <a:pt x="1959811" y="654607"/>
                </a:lnTo>
                <a:lnTo>
                  <a:pt x="1958816" y="651617"/>
                </a:lnTo>
                <a:lnTo>
                  <a:pt x="1956325" y="646630"/>
                </a:lnTo>
                <a:lnTo>
                  <a:pt x="1955330" y="644641"/>
                </a:lnTo>
                <a:lnTo>
                  <a:pt x="1953335" y="643645"/>
                </a:lnTo>
                <a:lnTo>
                  <a:pt x="1952339" y="643144"/>
                </a:lnTo>
                <a:lnTo>
                  <a:pt x="1951344" y="642646"/>
                </a:lnTo>
                <a:lnTo>
                  <a:pt x="1949349" y="642646"/>
                </a:lnTo>
                <a:lnTo>
                  <a:pt x="1948353" y="643144"/>
                </a:lnTo>
                <a:lnTo>
                  <a:pt x="1945361" y="644641"/>
                </a:lnTo>
                <a:lnTo>
                  <a:pt x="1942370" y="647132"/>
                </a:lnTo>
                <a:lnTo>
                  <a:pt x="1936392" y="654607"/>
                </a:lnTo>
                <a:lnTo>
                  <a:pt x="1929913" y="662582"/>
                </a:lnTo>
                <a:lnTo>
                  <a:pt x="1926925" y="666567"/>
                </a:lnTo>
                <a:lnTo>
                  <a:pt x="1924433" y="669559"/>
                </a:lnTo>
                <a:lnTo>
                  <a:pt x="1921441" y="671550"/>
                </a:lnTo>
                <a:lnTo>
                  <a:pt x="1918455" y="673045"/>
                </a:lnTo>
                <a:lnTo>
                  <a:pt x="1917456" y="673045"/>
                </a:lnTo>
                <a:lnTo>
                  <a:pt x="1915465" y="673045"/>
                </a:lnTo>
                <a:lnTo>
                  <a:pt x="1914468" y="672050"/>
                </a:lnTo>
                <a:lnTo>
                  <a:pt x="1913470" y="671052"/>
                </a:lnTo>
                <a:lnTo>
                  <a:pt x="1913470" y="666069"/>
                </a:lnTo>
                <a:lnTo>
                  <a:pt x="1913966" y="662081"/>
                </a:lnTo>
                <a:lnTo>
                  <a:pt x="1914964" y="658098"/>
                </a:lnTo>
                <a:lnTo>
                  <a:pt x="1916959" y="654607"/>
                </a:lnTo>
                <a:lnTo>
                  <a:pt x="1918455" y="651617"/>
                </a:lnTo>
                <a:lnTo>
                  <a:pt x="1920446" y="649125"/>
                </a:lnTo>
                <a:lnTo>
                  <a:pt x="1922940" y="647132"/>
                </a:lnTo>
                <a:lnTo>
                  <a:pt x="1925431" y="644641"/>
                </a:lnTo>
                <a:lnTo>
                  <a:pt x="1928417" y="643645"/>
                </a:lnTo>
                <a:lnTo>
                  <a:pt x="1931409" y="642149"/>
                </a:lnTo>
                <a:lnTo>
                  <a:pt x="1938385" y="640154"/>
                </a:lnTo>
                <a:lnTo>
                  <a:pt x="1946359" y="638658"/>
                </a:lnTo>
                <a:lnTo>
                  <a:pt x="1955330" y="637166"/>
                </a:lnTo>
                <a:lnTo>
                  <a:pt x="1972768" y="635669"/>
                </a:lnTo>
                <a:lnTo>
                  <a:pt x="1982731" y="634672"/>
                </a:lnTo>
                <a:lnTo>
                  <a:pt x="1991702" y="632680"/>
                </a:lnTo>
                <a:lnTo>
                  <a:pt x="2001668" y="630690"/>
                </a:lnTo>
                <a:lnTo>
                  <a:pt x="2010140" y="627200"/>
                </a:lnTo>
                <a:lnTo>
                  <a:pt x="2014627" y="624706"/>
                </a:lnTo>
                <a:lnTo>
                  <a:pt x="2018613" y="622219"/>
                </a:lnTo>
                <a:lnTo>
                  <a:pt x="2022600" y="619226"/>
                </a:lnTo>
                <a:lnTo>
                  <a:pt x="2026583" y="616236"/>
                </a:lnTo>
                <a:lnTo>
                  <a:pt x="2029074" y="613248"/>
                </a:lnTo>
                <a:lnTo>
                  <a:pt x="2030571" y="610255"/>
                </a:lnTo>
                <a:lnTo>
                  <a:pt x="2032067" y="606769"/>
                </a:lnTo>
                <a:lnTo>
                  <a:pt x="2033062" y="603776"/>
                </a:lnTo>
                <a:lnTo>
                  <a:pt x="2033559" y="600289"/>
                </a:lnTo>
                <a:lnTo>
                  <a:pt x="2033559" y="596803"/>
                </a:lnTo>
                <a:lnTo>
                  <a:pt x="2033559" y="593312"/>
                </a:lnTo>
                <a:lnTo>
                  <a:pt x="2033062" y="589825"/>
                </a:lnTo>
                <a:lnTo>
                  <a:pt x="2032067" y="586834"/>
                </a:lnTo>
                <a:lnTo>
                  <a:pt x="2030571" y="584842"/>
                </a:lnTo>
                <a:lnTo>
                  <a:pt x="2029074" y="583346"/>
                </a:lnTo>
                <a:lnTo>
                  <a:pt x="2026583" y="582849"/>
                </a:lnTo>
                <a:lnTo>
                  <a:pt x="2024591" y="582849"/>
                </a:lnTo>
                <a:lnTo>
                  <a:pt x="2021103" y="584842"/>
                </a:lnTo>
                <a:lnTo>
                  <a:pt x="2018114" y="587334"/>
                </a:lnTo>
                <a:lnTo>
                  <a:pt x="2014126" y="591321"/>
                </a:lnTo>
                <a:lnTo>
                  <a:pt x="2014627" y="586834"/>
                </a:lnTo>
                <a:lnTo>
                  <a:pt x="2016619" y="582348"/>
                </a:lnTo>
                <a:lnTo>
                  <a:pt x="2019109" y="578859"/>
                </a:lnTo>
                <a:lnTo>
                  <a:pt x="2022098" y="575871"/>
                </a:lnTo>
                <a:lnTo>
                  <a:pt x="2026086" y="573876"/>
                </a:lnTo>
                <a:lnTo>
                  <a:pt x="2030072" y="571885"/>
                </a:lnTo>
                <a:lnTo>
                  <a:pt x="2034061" y="570888"/>
                </a:lnTo>
                <a:lnTo>
                  <a:pt x="2038048" y="570888"/>
                </a:lnTo>
                <a:lnTo>
                  <a:pt x="2042036" y="570888"/>
                </a:lnTo>
                <a:lnTo>
                  <a:pt x="2045519" y="572382"/>
                </a:lnTo>
                <a:lnTo>
                  <a:pt x="2048507" y="574876"/>
                </a:lnTo>
                <a:lnTo>
                  <a:pt x="2051004" y="577866"/>
                </a:lnTo>
                <a:lnTo>
                  <a:pt x="2052495" y="581851"/>
                </a:lnTo>
                <a:lnTo>
                  <a:pt x="2052995" y="586336"/>
                </a:lnTo>
                <a:lnTo>
                  <a:pt x="2051997" y="592815"/>
                </a:lnTo>
                <a:lnTo>
                  <a:pt x="2050004" y="599791"/>
                </a:lnTo>
                <a:lnTo>
                  <a:pt x="2052995" y="598295"/>
                </a:lnTo>
                <a:lnTo>
                  <a:pt x="2056484" y="597300"/>
                </a:lnTo>
                <a:lnTo>
                  <a:pt x="2059471" y="595306"/>
                </a:lnTo>
                <a:lnTo>
                  <a:pt x="2062462" y="593810"/>
                </a:lnTo>
                <a:lnTo>
                  <a:pt x="2067943" y="588827"/>
                </a:lnTo>
                <a:lnTo>
                  <a:pt x="2072428" y="582849"/>
                </a:lnTo>
                <a:lnTo>
                  <a:pt x="2076911" y="575871"/>
                </a:lnTo>
                <a:lnTo>
                  <a:pt x="2080899" y="569391"/>
                </a:lnTo>
                <a:lnTo>
                  <a:pt x="2089367" y="555938"/>
                </a:lnTo>
                <a:lnTo>
                  <a:pt x="2093357" y="550456"/>
                </a:lnTo>
                <a:lnTo>
                  <a:pt x="2097341" y="545474"/>
                </a:lnTo>
                <a:lnTo>
                  <a:pt x="2101331" y="542484"/>
                </a:lnTo>
                <a:lnTo>
                  <a:pt x="2102824" y="540989"/>
                </a:lnTo>
                <a:lnTo>
                  <a:pt x="2105317" y="540491"/>
                </a:lnTo>
                <a:lnTo>
                  <a:pt x="2107309" y="540491"/>
                </a:lnTo>
                <a:lnTo>
                  <a:pt x="2109800" y="540491"/>
                </a:lnTo>
                <a:lnTo>
                  <a:pt x="2112789" y="541486"/>
                </a:lnTo>
                <a:lnTo>
                  <a:pt x="2114784" y="543479"/>
                </a:lnTo>
                <a:lnTo>
                  <a:pt x="2117774" y="545474"/>
                </a:lnTo>
                <a:lnTo>
                  <a:pt x="2120763" y="548462"/>
                </a:lnTo>
                <a:lnTo>
                  <a:pt x="2123752" y="551953"/>
                </a:lnTo>
                <a:lnTo>
                  <a:pt x="2126742" y="556438"/>
                </a:lnTo>
                <a:lnTo>
                  <a:pt x="2128737" y="550456"/>
                </a:lnTo>
                <a:lnTo>
                  <a:pt x="2129735" y="544478"/>
                </a:lnTo>
                <a:lnTo>
                  <a:pt x="2130229" y="539493"/>
                </a:lnTo>
                <a:lnTo>
                  <a:pt x="2130229" y="535008"/>
                </a:lnTo>
                <a:lnTo>
                  <a:pt x="2129233" y="530025"/>
                </a:lnTo>
                <a:lnTo>
                  <a:pt x="2128236" y="526040"/>
                </a:lnTo>
                <a:lnTo>
                  <a:pt x="2126742" y="522052"/>
                </a:lnTo>
                <a:lnTo>
                  <a:pt x="2124750" y="518067"/>
                </a:lnTo>
                <a:lnTo>
                  <a:pt x="2120763" y="512084"/>
                </a:lnTo>
                <a:lnTo>
                  <a:pt x="2116776" y="506604"/>
                </a:lnTo>
                <a:lnTo>
                  <a:pt x="2113289" y="501621"/>
                </a:lnTo>
                <a:lnTo>
                  <a:pt x="2112789" y="499128"/>
                </a:lnTo>
                <a:lnTo>
                  <a:pt x="2111294" y="497634"/>
                </a:lnTo>
                <a:lnTo>
                  <a:pt x="2121260" y="487168"/>
                </a:lnTo>
                <a:lnTo>
                  <a:pt x="2134214" y="474711"/>
                </a:lnTo>
                <a:lnTo>
                  <a:pt x="2167107" y="444313"/>
                </a:lnTo>
                <a:lnTo>
                  <a:pt x="2201489" y="413416"/>
                </a:lnTo>
                <a:lnTo>
                  <a:pt x="2228893" y="388001"/>
                </a:lnTo>
                <a:lnTo>
                  <a:pt x="2228893" y="393980"/>
                </a:lnTo>
                <a:lnTo>
                  <a:pt x="2227897" y="399462"/>
                </a:lnTo>
                <a:lnTo>
                  <a:pt x="2225407" y="404944"/>
                </a:lnTo>
                <a:lnTo>
                  <a:pt x="2221916" y="409430"/>
                </a:lnTo>
                <a:lnTo>
                  <a:pt x="2218427" y="413416"/>
                </a:lnTo>
                <a:lnTo>
                  <a:pt x="2213945" y="417899"/>
                </a:lnTo>
                <a:lnTo>
                  <a:pt x="2202979" y="425875"/>
                </a:lnTo>
                <a:lnTo>
                  <a:pt x="2191025" y="434844"/>
                </a:lnTo>
                <a:lnTo>
                  <a:pt x="2185545" y="438830"/>
                </a:lnTo>
                <a:lnTo>
                  <a:pt x="2179064" y="443813"/>
                </a:lnTo>
                <a:lnTo>
                  <a:pt x="2174083" y="448798"/>
                </a:lnTo>
                <a:lnTo>
                  <a:pt x="2168100" y="454278"/>
                </a:lnTo>
                <a:lnTo>
                  <a:pt x="2163616" y="460257"/>
                </a:lnTo>
                <a:lnTo>
                  <a:pt x="2159628" y="467236"/>
                </a:lnTo>
                <a:lnTo>
                  <a:pt x="2163616" y="471721"/>
                </a:lnTo>
                <a:lnTo>
                  <a:pt x="2167603" y="474711"/>
                </a:lnTo>
                <a:lnTo>
                  <a:pt x="2171589" y="476207"/>
                </a:lnTo>
                <a:lnTo>
                  <a:pt x="2174083" y="477203"/>
                </a:lnTo>
                <a:lnTo>
                  <a:pt x="2176071" y="476207"/>
                </a:lnTo>
                <a:lnTo>
                  <a:pt x="2178568" y="476207"/>
                </a:lnTo>
                <a:lnTo>
                  <a:pt x="2180560" y="475212"/>
                </a:lnTo>
                <a:lnTo>
                  <a:pt x="2186040" y="473215"/>
                </a:lnTo>
                <a:lnTo>
                  <a:pt x="2191025" y="468232"/>
                </a:lnTo>
                <a:lnTo>
                  <a:pt x="2196502" y="462253"/>
                </a:lnTo>
                <a:lnTo>
                  <a:pt x="2196502" y="470226"/>
                </a:lnTo>
                <a:lnTo>
                  <a:pt x="2195507" y="476207"/>
                </a:lnTo>
                <a:lnTo>
                  <a:pt x="2194512" y="481687"/>
                </a:lnTo>
                <a:lnTo>
                  <a:pt x="2192018" y="486173"/>
                </a:lnTo>
                <a:lnTo>
                  <a:pt x="2190027" y="490161"/>
                </a:lnTo>
                <a:lnTo>
                  <a:pt x="2187035" y="493149"/>
                </a:lnTo>
                <a:lnTo>
                  <a:pt x="2184045" y="496139"/>
                </a:lnTo>
                <a:lnTo>
                  <a:pt x="2180560" y="497634"/>
                </a:lnTo>
                <a:lnTo>
                  <a:pt x="2177571" y="498631"/>
                </a:lnTo>
                <a:lnTo>
                  <a:pt x="2174083" y="499128"/>
                </a:lnTo>
                <a:lnTo>
                  <a:pt x="2170093" y="499128"/>
                </a:lnTo>
                <a:lnTo>
                  <a:pt x="2166604" y="499128"/>
                </a:lnTo>
                <a:lnTo>
                  <a:pt x="2160626" y="498631"/>
                </a:lnTo>
                <a:lnTo>
                  <a:pt x="2155645" y="497135"/>
                </a:lnTo>
                <a:lnTo>
                  <a:pt x="2151655" y="501621"/>
                </a:lnTo>
                <a:lnTo>
                  <a:pt x="2148169" y="505607"/>
                </a:lnTo>
                <a:lnTo>
                  <a:pt x="2145679" y="509594"/>
                </a:lnTo>
                <a:lnTo>
                  <a:pt x="2144183" y="513580"/>
                </a:lnTo>
                <a:lnTo>
                  <a:pt x="2143185" y="517067"/>
                </a:lnTo>
                <a:lnTo>
                  <a:pt x="2143185" y="520059"/>
                </a:lnTo>
                <a:lnTo>
                  <a:pt x="2143185" y="523547"/>
                </a:lnTo>
                <a:lnTo>
                  <a:pt x="2143684" y="526040"/>
                </a:lnTo>
                <a:lnTo>
                  <a:pt x="2144681" y="528531"/>
                </a:lnTo>
                <a:lnTo>
                  <a:pt x="2145679" y="531520"/>
                </a:lnTo>
                <a:lnTo>
                  <a:pt x="2149168" y="536503"/>
                </a:lnTo>
                <a:lnTo>
                  <a:pt x="2156638" y="546469"/>
                </a:lnTo>
                <a:lnTo>
                  <a:pt x="2171090" y="531023"/>
                </a:lnTo>
                <a:lnTo>
                  <a:pt x="2186539" y="514577"/>
                </a:lnTo>
                <a:lnTo>
                  <a:pt x="2201984" y="498631"/>
                </a:lnTo>
                <a:lnTo>
                  <a:pt x="2218427" y="482682"/>
                </a:lnTo>
                <a:lnTo>
                  <a:pt x="2254307" y="449294"/>
                </a:lnTo>
                <a:lnTo>
                  <a:pt x="2291181" y="416406"/>
                </a:lnTo>
                <a:lnTo>
                  <a:pt x="2310612" y="400461"/>
                </a:lnTo>
                <a:lnTo>
                  <a:pt x="2330048" y="384014"/>
                </a:lnTo>
                <a:lnTo>
                  <a:pt x="2370909" y="352122"/>
                </a:lnTo>
                <a:lnTo>
                  <a:pt x="2412765" y="320728"/>
                </a:lnTo>
                <a:lnTo>
                  <a:pt x="2454624" y="289333"/>
                </a:lnTo>
                <a:lnTo>
                  <a:pt x="2538339" y="225050"/>
                </a:lnTo>
                <a:lnTo>
                  <a:pt x="2579199" y="195150"/>
                </a:lnTo>
                <a:lnTo>
                  <a:pt x="2619561" y="165748"/>
                </a:lnTo>
                <a:lnTo>
                  <a:pt x="2638494" y="149803"/>
                </a:lnTo>
                <a:lnTo>
                  <a:pt x="2657431" y="135353"/>
                </a:lnTo>
                <a:lnTo>
                  <a:pt x="2676365" y="119902"/>
                </a:lnTo>
                <a:lnTo>
                  <a:pt x="2693806" y="104454"/>
                </a:lnTo>
                <a:lnTo>
                  <a:pt x="2711246" y="89006"/>
                </a:lnTo>
                <a:lnTo>
                  <a:pt x="2727692" y="73558"/>
                </a:lnTo>
                <a:lnTo>
                  <a:pt x="2743139" y="57111"/>
                </a:lnTo>
                <a:lnTo>
                  <a:pt x="2758583" y="41663"/>
                </a:lnTo>
                <a:lnTo>
                  <a:pt x="2760578" y="47146"/>
                </a:lnTo>
                <a:lnTo>
                  <a:pt x="2762571" y="51631"/>
                </a:lnTo>
                <a:lnTo>
                  <a:pt x="2766059" y="54619"/>
                </a:lnTo>
                <a:lnTo>
                  <a:pt x="2770544" y="56614"/>
                </a:lnTo>
                <a:lnTo>
                  <a:pt x="2775529" y="58607"/>
                </a:lnTo>
                <a:lnTo>
                  <a:pt x="2781009" y="59105"/>
                </a:lnTo>
                <a:lnTo>
                  <a:pt x="2787489" y="58607"/>
                </a:lnTo>
                <a:lnTo>
                  <a:pt x="2793466" y="57609"/>
                </a:lnTo>
                <a:lnTo>
                  <a:pt x="2800940" y="55617"/>
                </a:lnTo>
                <a:lnTo>
                  <a:pt x="2808418" y="53127"/>
                </a:lnTo>
                <a:lnTo>
                  <a:pt x="2815890" y="50634"/>
                </a:lnTo>
                <a:lnTo>
                  <a:pt x="2823863" y="47146"/>
                </a:lnTo>
                <a:lnTo>
                  <a:pt x="2832337" y="43159"/>
                </a:lnTo>
                <a:lnTo>
                  <a:pt x="2841304" y="38175"/>
                </a:lnTo>
                <a:lnTo>
                  <a:pt x="2858246" y="28209"/>
                </a:lnTo>
                <a:lnTo>
                  <a:pt x="2874689" y="16750"/>
                </a:lnTo>
                <a:lnTo>
                  <a:pt x="2891631" y="3796"/>
                </a:lnTo>
                <a:close/>
              </a:path>
            </a:pathLst>
          </a:custGeom>
          <a:solidFill>
            <a:srgbClr val="C00000"/>
          </a:solidFill>
          <a:ln>
            <a:solidFill>
              <a:srgbClr val="C00000"/>
            </a:solidFill>
          </a:ln>
        </p:spPr>
        <p:txBody>
          <a:bodyPr wrap="square">
            <a:noAutofit/>
          </a:bodyPr>
          <a:lstStyle/>
          <a:p>
            <a:endParaRPr lang="en-US" dirty="0"/>
          </a:p>
        </p:txBody>
      </p:sp>
      <p:pic>
        <p:nvPicPr>
          <p:cNvPr id="2" name="Resim 1" descr="yazı tipi, logo, grafik, metin içeren bir resim&#10;&#10;Açıklama otomatik olarak oluşturuldu">
            <a:extLst>
              <a:ext uri="{FF2B5EF4-FFF2-40B4-BE49-F238E27FC236}">
                <a16:creationId xmlns:a16="http://schemas.microsoft.com/office/drawing/2014/main" id="{BD060FB4-AB02-A4C6-E56F-3F097364E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2790" y="690626"/>
            <a:ext cx="2145992" cy="1440000"/>
          </a:xfrm>
          <a:prstGeom prst="rect">
            <a:avLst/>
          </a:prstGeom>
        </p:spPr>
      </p:pic>
      <p:pic>
        <p:nvPicPr>
          <p:cNvPr id="3" name="Resim 2">
            <a:extLst>
              <a:ext uri="{FF2B5EF4-FFF2-40B4-BE49-F238E27FC236}">
                <a16:creationId xmlns:a16="http://schemas.microsoft.com/office/drawing/2014/main" id="{38BE6463-2CE0-5D20-3739-AB090F5CA01F}"/>
              </a:ext>
            </a:extLst>
          </p:cNvPr>
          <p:cNvPicPr>
            <a:picLocks noChangeAspect="1"/>
          </p:cNvPicPr>
          <p:nvPr userDrawn="1"/>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a14:imgEffect>
                  </a14:imgLayer>
                </a14:imgProps>
              </a:ext>
            </a:extLst>
          </a:blip>
          <a:stretch>
            <a:fillRect/>
          </a:stretch>
        </p:blipFill>
        <p:spPr>
          <a:xfrm>
            <a:off x="8179433" y="690626"/>
            <a:ext cx="3629025" cy="1485900"/>
          </a:xfrm>
          <a:prstGeom prst="rect">
            <a:avLst/>
          </a:prstGeom>
        </p:spPr>
      </p:pic>
    </p:spTree>
    <p:extLst>
      <p:ext uri="{BB962C8B-B14F-4D97-AF65-F5344CB8AC3E}">
        <p14:creationId xmlns:p14="http://schemas.microsoft.com/office/powerpoint/2010/main" val="3852735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7_Özel Düzen">
    <p:spTree>
      <p:nvGrpSpPr>
        <p:cNvPr id="1" name=""/>
        <p:cNvGrpSpPr/>
        <p:nvPr/>
      </p:nvGrpSpPr>
      <p:grpSpPr>
        <a:xfrm>
          <a:off x="0" y="0"/>
          <a:ext cx="0" cy="0"/>
          <a:chOff x="0" y="0"/>
          <a:chExt cx="0" cy="0"/>
        </a:xfrm>
      </p:grpSpPr>
      <p:sp>
        <p:nvSpPr>
          <p:cNvPr id="10" name="Dikdörtgen 9"/>
          <p:cNvSpPr/>
          <p:nvPr userDrawn="1"/>
        </p:nvSpPr>
        <p:spPr>
          <a:xfrm>
            <a:off x="0" y="-8144"/>
            <a:ext cx="12192000" cy="6866144"/>
          </a:xfrm>
          <a:prstGeom prst="rect">
            <a:avLst/>
          </a:prstGeom>
          <a:gradFill flip="none" rotWithShape="1">
            <a:gsLst>
              <a:gs pos="0">
                <a:schemeClr val="bg1"/>
              </a:gs>
              <a:gs pos="100000">
                <a:srgbClr val="C0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9" name="Slayt Numarası Yer Tutucusu 20"/>
          <p:cNvSpPr txBox="1">
            <a:spLocks/>
          </p:cNvSpPr>
          <p:nvPr userDrawn="1"/>
        </p:nvSpPr>
        <p:spPr>
          <a:xfrm>
            <a:off x="11382419" y="6400300"/>
            <a:ext cx="608897"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EB3E82-8FE6-4A20-A62A-C8F6398CFF59}" type="slidenum">
              <a:rPr lang="tr-TR" sz="2400" b="0" smtClean="0">
                <a:solidFill>
                  <a:schemeClr val="bg1"/>
                </a:solidFill>
                <a:latin typeface="Arial (gövde)"/>
              </a:rPr>
              <a:pPr/>
              <a:t>‹#›</a:t>
            </a:fld>
            <a:endParaRPr lang="tr-TR" sz="2400" b="0" dirty="0">
              <a:solidFill>
                <a:schemeClr val="bg1"/>
              </a:solidFill>
              <a:latin typeface="Arial (gövde)"/>
            </a:endParaRPr>
          </a:p>
        </p:txBody>
      </p:sp>
      <p:sp>
        <p:nvSpPr>
          <p:cNvPr id="11" name="Dikdörtgen 10"/>
          <p:cNvSpPr/>
          <p:nvPr userDrawn="1"/>
        </p:nvSpPr>
        <p:spPr>
          <a:xfrm>
            <a:off x="0" y="4382"/>
            <a:ext cx="12192000" cy="1034320"/>
          </a:xfrm>
          <a:prstGeom prst="rect">
            <a:avLst/>
          </a:prstGeom>
          <a:gradFill flip="none" rotWithShape="1">
            <a:gsLst>
              <a:gs pos="0">
                <a:schemeClr val="bg1"/>
              </a:gs>
              <a:gs pos="100000">
                <a:srgbClr val="C0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Unvan 1"/>
          <p:cNvSpPr>
            <a:spLocks noGrp="1"/>
          </p:cNvSpPr>
          <p:nvPr>
            <p:ph type="title"/>
          </p:nvPr>
        </p:nvSpPr>
        <p:spPr>
          <a:xfrm>
            <a:off x="761999" y="215589"/>
            <a:ext cx="6623220" cy="536749"/>
          </a:xfrm>
          <a:prstGeom prst="rect">
            <a:avLst/>
          </a:prstGeom>
        </p:spPr>
        <p:txBody>
          <a:bodyPr>
            <a:noAutofit/>
          </a:bodyPr>
          <a:lstStyle>
            <a:lvl1pPr>
              <a:defRPr sz="3600">
                <a:solidFill>
                  <a:srgbClr val="C00000"/>
                </a:solidFill>
                <a:latin typeface="Arial (gövde)"/>
              </a:defRPr>
            </a:lvl1pPr>
          </a:lstStyle>
          <a:p>
            <a:r>
              <a:rPr lang="tr-TR" dirty="0"/>
              <a:t>Asıl başlık stili için tıklatın</a:t>
            </a:r>
          </a:p>
        </p:txBody>
      </p:sp>
      <p:grpSp>
        <p:nvGrpSpPr>
          <p:cNvPr id="23" name="Grup 22"/>
          <p:cNvGrpSpPr/>
          <p:nvPr userDrawn="1"/>
        </p:nvGrpSpPr>
        <p:grpSpPr>
          <a:xfrm>
            <a:off x="95363" y="111883"/>
            <a:ext cx="593569" cy="746131"/>
            <a:chOff x="208097" y="111883"/>
            <a:chExt cx="593569" cy="746131"/>
          </a:xfrm>
          <a:solidFill>
            <a:srgbClr val="C00000"/>
          </a:solidFill>
        </p:grpSpPr>
        <p:sp>
          <p:nvSpPr>
            <p:cNvPr id="24" name="Beşgen 23"/>
            <p:cNvSpPr/>
            <p:nvPr userDrawn="1"/>
          </p:nvSpPr>
          <p:spPr>
            <a:xfrm>
              <a:off x="245008" y="116987"/>
              <a:ext cx="556658" cy="741027"/>
            </a:xfrm>
            <a:prstGeom prst="homePlat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25" name="Unvan 1"/>
            <p:cNvSpPr txBox="1">
              <a:spLocks/>
            </p:cNvSpPr>
            <p:nvPr userDrawn="1"/>
          </p:nvSpPr>
          <p:spPr>
            <a:xfrm>
              <a:off x="208097" y="111883"/>
              <a:ext cx="265136" cy="744159"/>
            </a:xfrm>
            <a:prstGeom prst="rect">
              <a:avLst/>
            </a:prstGeom>
            <a:grpFill/>
            <a:ln>
              <a:solidFill>
                <a:srgbClr val="C00000"/>
              </a:solidFill>
            </a:ln>
          </p:spPr>
          <p:txBody>
            <a:bodyPr vert="vert270">
              <a:noAutofit/>
            </a:bodyPr>
            <a:lstStyle>
              <a:lvl1pPr algn="l" defTabSz="914400" rtl="0" eaLnBrk="1" latinLnBrk="0" hangingPunct="1">
                <a:lnSpc>
                  <a:spcPct val="90000"/>
                </a:lnSpc>
                <a:spcBef>
                  <a:spcPct val="0"/>
                </a:spcBef>
                <a:buNone/>
                <a:defRPr sz="3600" kern="1200">
                  <a:solidFill>
                    <a:srgbClr val="006699"/>
                  </a:solidFill>
                  <a:latin typeface="Arial (gövde)"/>
                  <a:ea typeface="+mj-ea"/>
                  <a:cs typeface="+mj-cs"/>
                </a:defRPr>
              </a:lvl1pPr>
            </a:lstStyle>
            <a:p>
              <a:pPr algn="ctr"/>
              <a:endParaRPr lang="tr-TR" sz="1300" b="1" dirty="0">
                <a:solidFill>
                  <a:schemeClr val="bg1"/>
                </a:solidFill>
              </a:endParaRPr>
            </a:p>
          </p:txBody>
        </p:sp>
      </p:grpSp>
      <p:pic>
        <p:nvPicPr>
          <p:cNvPr id="4" name="Resim 3" descr="yazı tipi, grafik, ekran görüntüsü, logo içeren bir resim&#10;&#10;Açıklama otomatik olarak oluşturuldu">
            <a:extLst>
              <a:ext uri="{FF2B5EF4-FFF2-40B4-BE49-F238E27FC236}">
                <a16:creationId xmlns:a16="http://schemas.microsoft.com/office/drawing/2014/main" id="{3E11F1F7-EF92-D279-7CE2-3156DB6FFD9D}"/>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225216" y="175146"/>
            <a:ext cx="1072996" cy="720000"/>
          </a:xfrm>
          <a:prstGeom prst="rect">
            <a:avLst/>
          </a:prstGeom>
        </p:spPr>
      </p:pic>
    </p:spTree>
    <p:extLst>
      <p:ext uri="{BB962C8B-B14F-4D97-AF65-F5344CB8AC3E}">
        <p14:creationId xmlns:p14="http://schemas.microsoft.com/office/powerpoint/2010/main" val="97107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Özel Düzen">
    <p:bg>
      <p:bgPr>
        <a:gradFill flip="none" rotWithShape="1">
          <a:gsLst>
            <a:gs pos="0">
              <a:schemeClr val="bg1"/>
            </a:gs>
            <a:gs pos="39000">
              <a:srgbClr val="FFFFFF">
                <a:alpha val="0"/>
              </a:srgbClr>
            </a:gs>
            <a:gs pos="100000">
              <a:schemeClr val="bg1"/>
            </a:gs>
            <a:gs pos="0">
              <a:srgbClr val="C00000"/>
            </a:gs>
          </a:gsLst>
          <a:lin ang="18900000" scaled="1"/>
          <a:tileRect/>
        </a:gradFill>
        <a:effectLst/>
      </p:bgPr>
    </p:bg>
    <p:spTree>
      <p:nvGrpSpPr>
        <p:cNvPr id="1" name=""/>
        <p:cNvGrpSpPr/>
        <p:nvPr/>
      </p:nvGrpSpPr>
      <p:grpSpPr>
        <a:xfrm>
          <a:off x="0" y="0"/>
          <a:ext cx="0" cy="0"/>
          <a:chOff x="0" y="0"/>
          <a:chExt cx="0" cy="0"/>
        </a:xfrm>
      </p:grpSpPr>
      <p:sp>
        <p:nvSpPr>
          <p:cNvPr id="10" name="Dikdörtgen 9"/>
          <p:cNvSpPr/>
          <p:nvPr userDrawn="1"/>
        </p:nvSpPr>
        <p:spPr>
          <a:xfrm>
            <a:off x="0" y="4382"/>
            <a:ext cx="12192000" cy="1034320"/>
          </a:xfrm>
          <a:prstGeom prst="rect">
            <a:avLst/>
          </a:prstGeom>
          <a:gradFill flip="none" rotWithShape="1">
            <a:gsLst>
              <a:gs pos="0">
                <a:schemeClr val="bg1"/>
              </a:gs>
              <a:gs pos="100000">
                <a:srgbClr val="C0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Unvan 1"/>
          <p:cNvSpPr>
            <a:spLocks noGrp="1"/>
          </p:cNvSpPr>
          <p:nvPr>
            <p:ph type="title"/>
          </p:nvPr>
        </p:nvSpPr>
        <p:spPr>
          <a:xfrm>
            <a:off x="761999" y="215589"/>
            <a:ext cx="6623220" cy="536749"/>
          </a:xfrm>
          <a:prstGeom prst="rect">
            <a:avLst/>
          </a:prstGeom>
        </p:spPr>
        <p:txBody>
          <a:bodyPr>
            <a:noAutofit/>
          </a:bodyPr>
          <a:lstStyle>
            <a:lvl1pPr>
              <a:defRPr sz="3600">
                <a:solidFill>
                  <a:srgbClr val="C00000"/>
                </a:solidFill>
                <a:latin typeface="Arial (gövde)"/>
              </a:defRPr>
            </a:lvl1pPr>
          </a:lstStyle>
          <a:p>
            <a:r>
              <a:rPr lang="tr-TR" dirty="0"/>
              <a:t>Asıl başlık stili için tıklatın</a:t>
            </a:r>
          </a:p>
        </p:txBody>
      </p:sp>
      <p:sp>
        <p:nvSpPr>
          <p:cNvPr id="59" name="Slayt Numarası Yer Tutucusu 20"/>
          <p:cNvSpPr txBox="1">
            <a:spLocks/>
          </p:cNvSpPr>
          <p:nvPr userDrawn="1"/>
        </p:nvSpPr>
        <p:spPr>
          <a:xfrm>
            <a:off x="11382419" y="6400300"/>
            <a:ext cx="608897"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EB3E82-8FE6-4A20-A62A-C8F6398CFF59}" type="slidenum">
              <a:rPr lang="tr-TR" sz="2400" b="0" smtClean="0">
                <a:solidFill>
                  <a:srgbClr val="C00000"/>
                </a:solidFill>
                <a:latin typeface="Arial (gövde)"/>
              </a:rPr>
              <a:pPr/>
              <a:t>‹#›</a:t>
            </a:fld>
            <a:endParaRPr lang="tr-TR" sz="2400" b="0" dirty="0">
              <a:solidFill>
                <a:srgbClr val="C00000"/>
              </a:solidFill>
              <a:latin typeface="Arial (gövde)"/>
            </a:endParaRPr>
          </a:p>
        </p:txBody>
      </p:sp>
      <p:grpSp>
        <p:nvGrpSpPr>
          <p:cNvPr id="2" name="Grup 1"/>
          <p:cNvGrpSpPr/>
          <p:nvPr userDrawn="1"/>
        </p:nvGrpSpPr>
        <p:grpSpPr>
          <a:xfrm>
            <a:off x="95363" y="111883"/>
            <a:ext cx="593569" cy="746131"/>
            <a:chOff x="208097" y="111883"/>
            <a:chExt cx="593569" cy="746131"/>
          </a:xfrm>
          <a:solidFill>
            <a:srgbClr val="C00000"/>
          </a:solidFill>
        </p:grpSpPr>
        <p:sp>
          <p:nvSpPr>
            <p:cNvPr id="26" name="Beşgen 25"/>
            <p:cNvSpPr/>
            <p:nvPr userDrawn="1"/>
          </p:nvSpPr>
          <p:spPr>
            <a:xfrm>
              <a:off x="245008" y="116987"/>
              <a:ext cx="556658" cy="741027"/>
            </a:xfrm>
            <a:prstGeom prst="homePlat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9" name="Unvan 1"/>
            <p:cNvSpPr txBox="1">
              <a:spLocks/>
            </p:cNvSpPr>
            <p:nvPr userDrawn="1"/>
          </p:nvSpPr>
          <p:spPr>
            <a:xfrm>
              <a:off x="208097" y="111883"/>
              <a:ext cx="265136" cy="744159"/>
            </a:xfrm>
            <a:prstGeom prst="rect">
              <a:avLst/>
            </a:prstGeom>
            <a:grpFill/>
            <a:ln>
              <a:solidFill>
                <a:srgbClr val="C00000"/>
              </a:solidFill>
            </a:ln>
          </p:spPr>
          <p:txBody>
            <a:bodyPr vert="vert270">
              <a:noAutofit/>
            </a:bodyPr>
            <a:lstStyle>
              <a:lvl1pPr algn="l" defTabSz="914400" rtl="0" eaLnBrk="1" latinLnBrk="0" hangingPunct="1">
                <a:lnSpc>
                  <a:spcPct val="90000"/>
                </a:lnSpc>
                <a:spcBef>
                  <a:spcPct val="0"/>
                </a:spcBef>
                <a:buNone/>
                <a:defRPr sz="3600" kern="1200">
                  <a:solidFill>
                    <a:srgbClr val="006699"/>
                  </a:solidFill>
                  <a:latin typeface="Arial (gövde)"/>
                  <a:ea typeface="+mj-ea"/>
                  <a:cs typeface="+mj-cs"/>
                </a:defRPr>
              </a:lvl1pPr>
            </a:lstStyle>
            <a:p>
              <a:pPr algn="ctr"/>
              <a:endParaRPr lang="tr-TR" sz="1300" b="1" dirty="0">
                <a:solidFill>
                  <a:schemeClr val="bg1"/>
                </a:solidFill>
              </a:endParaRPr>
            </a:p>
          </p:txBody>
        </p:sp>
      </p:grpSp>
      <p:pic>
        <p:nvPicPr>
          <p:cNvPr id="4" name="Resim 3" descr="yazı tipi, grafik, ekran görüntüsü, logo içeren bir resim&#10;&#10;Açıklama otomatik olarak oluşturuldu">
            <a:extLst>
              <a:ext uri="{FF2B5EF4-FFF2-40B4-BE49-F238E27FC236}">
                <a16:creationId xmlns:a16="http://schemas.microsoft.com/office/drawing/2014/main" id="{4C330DCB-4A77-4812-F34C-749890442CA2}"/>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10225216" y="175146"/>
            <a:ext cx="1072996" cy="720000"/>
          </a:xfrm>
          <a:prstGeom prst="rect">
            <a:avLst/>
          </a:prstGeom>
        </p:spPr>
      </p:pic>
    </p:spTree>
    <p:extLst>
      <p:ext uri="{BB962C8B-B14F-4D97-AF65-F5344CB8AC3E}">
        <p14:creationId xmlns:p14="http://schemas.microsoft.com/office/powerpoint/2010/main" val="257330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9000">
              <a:srgbClr val="FFFFFF">
                <a:alpha val="0"/>
              </a:srgbClr>
            </a:gs>
            <a:gs pos="100000">
              <a:schemeClr val="bg1"/>
            </a:gs>
            <a:gs pos="0">
              <a:schemeClr val="bg1">
                <a:lumMod val="50000"/>
              </a:schemeClr>
            </a:gs>
          </a:gsLst>
          <a:lin ang="189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757520"/>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661" r:id="rId3"/>
    <p:sldLayoutId id="2147483680" r:id="rId4"/>
    <p:sldLayoutId id="2147483667" r:id="rId5"/>
    <p:sldLayoutId id="2147483668" r:id="rId6"/>
    <p:sldLayoutId id="2147483666" r:id="rId7"/>
    <p:sldLayoutId id="2147483673" r:id="rId8"/>
    <p:sldLayoutId id="2147483675" r:id="rId9"/>
    <p:sldLayoutId id="2147483684"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6944" r="26944"/>
          <a:stretch>
            <a:fillRect/>
          </a:stretch>
        </p:blipFill>
        <p:spPr/>
      </p:pic>
    </p:spTree>
    <p:extLst>
      <p:ext uri="{BB962C8B-B14F-4D97-AF65-F5344CB8AC3E}">
        <p14:creationId xmlns:p14="http://schemas.microsoft.com/office/powerpoint/2010/main" val="102133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1998" y="215589"/>
            <a:ext cx="8034131" cy="536749"/>
          </a:xfrm>
          <a:prstGeom prst="rect">
            <a:avLst/>
          </a:prstGeom>
        </p:spPr>
        <p:txBody>
          <a:bodyPr/>
          <a:lstStyle/>
          <a:p>
            <a:r>
              <a:rPr lang="en-US" sz="3000"/>
              <a:t>History of Urban-</a:t>
            </a:r>
            <a:r>
              <a:rPr lang="tr-TR" sz="3000"/>
              <a:t>R</a:t>
            </a:r>
            <a:r>
              <a:rPr lang="en-US" sz="3000"/>
              <a:t>ural Studies at TurkStat</a:t>
            </a:r>
            <a:endParaRPr lang="tr-TR" sz="3000" dirty="0"/>
          </a:p>
        </p:txBody>
      </p:sp>
      <p:sp>
        <p:nvSpPr>
          <p:cNvPr id="4" name="Metin kutusu 3">
            <a:extLst>
              <a:ext uri="{FF2B5EF4-FFF2-40B4-BE49-F238E27FC236}">
                <a16:creationId xmlns:a16="http://schemas.microsoft.com/office/drawing/2014/main" id="{13367F95-45AA-4077-F9FC-3B6D78255610}"/>
              </a:ext>
            </a:extLst>
          </p:cNvPr>
          <p:cNvSpPr txBox="1"/>
          <p:nvPr/>
        </p:nvSpPr>
        <p:spPr>
          <a:xfrm>
            <a:off x="683315" y="1615394"/>
            <a:ext cx="6097656" cy="3627211"/>
          </a:xfrm>
          <a:prstGeom prst="rect">
            <a:avLst/>
          </a:prstGeom>
          <a:noFill/>
        </p:spPr>
        <p:txBody>
          <a:bodyPr wrap="square">
            <a:spAutoFit/>
          </a:bodyPr>
          <a:lstStyle/>
          <a:p>
            <a:pPr algn="just">
              <a:lnSpc>
                <a:spcPct val="107000"/>
              </a:lnSpc>
              <a:spcBef>
                <a:spcPts val="600"/>
              </a:spcBef>
              <a:spcAft>
                <a:spcPts val="600"/>
              </a:spcAft>
            </a:pPr>
            <a:r>
              <a:rPr lang="tr-TR"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DEGURBA </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is based on 1 km</a:t>
            </a:r>
            <a:r>
              <a:rPr lang="en-US" sz="1800" baseline="300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2</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population density grids. Address-Based Population Registration System results and Spatial Address Registration System are the basic data sources, and as a result of their matching, coordinated population </a:t>
            </a:r>
            <a:r>
              <a:rPr lang="en-US" sz="1800"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data </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is obtained at the grid level. This information was moved from the grid level to the administrative borders to ensure continuity in </a:t>
            </a:r>
            <a:r>
              <a:rPr lang="en-US" sz="1800" dirty="0" err="1">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TurkStat's</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current statistical production process. Since the provincial and district levels are insufficient to reflect the urban-rural characteristics, it was deemed appropriate to make urban-rural definitions in three classes at the neighborhood-village level.</a:t>
            </a:r>
            <a:endParaRPr lang="tr-TR"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39" name="Chart 21">
            <a:extLst>
              <a:ext uri="{FF2B5EF4-FFF2-40B4-BE49-F238E27FC236}">
                <a16:creationId xmlns:a16="http://schemas.microsoft.com/office/drawing/2014/main" id="{A83F99EE-59D3-954B-66F0-09B991C8656F}"/>
              </a:ext>
            </a:extLst>
          </p:cNvPr>
          <p:cNvGraphicFramePr>
            <a:graphicFrameLocks noChangeAspect="1"/>
          </p:cNvGraphicFramePr>
          <p:nvPr>
            <p:extLst>
              <p:ext uri="{D42A27DB-BD31-4B8C-83A1-F6EECF244321}">
                <p14:modId xmlns:p14="http://schemas.microsoft.com/office/powerpoint/2010/main" val="1751776981"/>
              </p:ext>
            </p:extLst>
          </p:nvPr>
        </p:nvGraphicFramePr>
        <p:xfrm>
          <a:off x="7335816" y="1387744"/>
          <a:ext cx="3977383" cy="360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40" name="Group 30">
            <a:extLst>
              <a:ext uri="{FF2B5EF4-FFF2-40B4-BE49-F238E27FC236}">
                <a16:creationId xmlns:a16="http://schemas.microsoft.com/office/drawing/2014/main" id="{1550C209-FB13-D06D-397F-28E23394CCB5}"/>
              </a:ext>
            </a:extLst>
          </p:cNvPr>
          <p:cNvGrpSpPr/>
          <p:nvPr/>
        </p:nvGrpSpPr>
        <p:grpSpPr>
          <a:xfrm>
            <a:off x="10343015" y="4473691"/>
            <a:ext cx="1268359" cy="1042052"/>
            <a:chOff x="7848856" y="4096903"/>
            <a:chExt cx="1006205" cy="1042052"/>
          </a:xfrm>
        </p:grpSpPr>
        <p:sp>
          <p:nvSpPr>
            <p:cNvPr id="41" name="Rectangle 22">
              <a:extLst>
                <a:ext uri="{FF2B5EF4-FFF2-40B4-BE49-F238E27FC236}">
                  <a16:creationId xmlns:a16="http://schemas.microsoft.com/office/drawing/2014/main" id="{CE6B7D6B-0832-7C5F-5506-1CD58AD63080}"/>
                </a:ext>
              </a:extLst>
            </p:cNvPr>
            <p:cNvSpPr/>
            <p:nvPr/>
          </p:nvSpPr>
          <p:spPr>
            <a:xfrm>
              <a:off x="7848856" y="4121462"/>
              <a:ext cx="114237" cy="144016"/>
            </a:xfrm>
            <a:prstGeom prst="rect">
              <a:avLst/>
            </a:pr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endParaRPr>
            </a:p>
          </p:txBody>
        </p:sp>
        <p:sp>
          <p:nvSpPr>
            <p:cNvPr id="42" name="Rectangle 23">
              <a:extLst>
                <a:ext uri="{FF2B5EF4-FFF2-40B4-BE49-F238E27FC236}">
                  <a16:creationId xmlns:a16="http://schemas.microsoft.com/office/drawing/2014/main" id="{F4C4A51D-4667-9CD4-72EE-A713A079ADAE}"/>
                </a:ext>
              </a:extLst>
            </p:cNvPr>
            <p:cNvSpPr/>
            <p:nvPr/>
          </p:nvSpPr>
          <p:spPr>
            <a:xfrm>
              <a:off x="7848856" y="4834443"/>
              <a:ext cx="114237" cy="144016"/>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endParaRPr>
            </a:p>
          </p:txBody>
        </p:sp>
        <p:sp>
          <p:nvSpPr>
            <p:cNvPr id="43" name="Rectangle 24">
              <a:extLst>
                <a:ext uri="{FF2B5EF4-FFF2-40B4-BE49-F238E27FC236}">
                  <a16:creationId xmlns:a16="http://schemas.microsoft.com/office/drawing/2014/main" id="{8B438902-3811-9378-034E-FAEC5D998748}"/>
                </a:ext>
              </a:extLst>
            </p:cNvPr>
            <p:cNvSpPr/>
            <p:nvPr/>
          </p:nvSpPr>
          <p:spPr>
            <a:xfrm>
              <a:off x="7848856" y="4483934"/>
              <a:ext cx="114237" cy="14401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endParaRPr>
            </a:p>
          </p:txBody>
        </p:sp>
        <p:sp>
          <p:nvSpPr>
            <p:cNvPr id="45" name="TextBox 9">
              <a:extLst>
                <a:ext uri="{FF2B5EF4-FFF2-40B4-BE49-F238E27FC236}">
                  <a16:creationId xmlns:a16="http://schemas.microsoft.com/office/drawing/2014/main" id="{A42752B4-6CB7-684B-7CEC-E5AFAF665D3C}"/>
                </a:ext>
              </a:extLst>
            </p:cNvPr>
            <p:cNvSpPr txBox="1"/>
            <p:nvPr/>
          </p:nvSpPr>
          <p:spPr>
            <a:xfrm>
              <a:off x="8027476" y="4096903"/>
              <a:ext cx="827584" cy="369332"/>
            </a:xfrm>
            <a:prstGeom prst="rect">
              <a:avLst/>
            </a:prstGeom>
            <a:noFill/>
          </p:spPr>
          <p:txBody>
            <a:bodyPr wrap="square" lIns="0" rIns="0" rtlCol="0">
              <a:spAutoFit/>
            </a:bodyPr>
            <a:lstStyle/>
            <a:p>
              <a:r>
                <a:rPr lang="tr-TR" altLang="ko-KR" sz="900" dirty="0">
                  <a:solidFill>
                    <a:schemeClr val="tx1">
                      <a:lumMod val="75000"/>
                      <a:lumOff val="25000"/>
                    </a:schemeClr>
                  </a:solidFill>
                  <a:latin typeface="Arial" panose="020B0604020202020204" pitchFamily="34" charset="0"/>
                  <a:cs typeface="Arial" panose="020B0604020202020204" pitchFamily="34" charset="0"/>
                </a:rPr>
                <a:t>D</a:t>
              </a:r>
              <a:r>
                <a:rPr lang="en-US" altLang="ko-KR" sz="900" dirty="0" err="1">
                  <a:solidFill>
                    <a:schemeClr val="tx1">
                      <a:lumMod val="75000"/>
                      <a:lumOff val="25000"/>
                    </a:schemeClr>
                  </a:solidFill>
                  <a:latin typeface="Arial" panose="020B0604020202020204" pitchFamily="34" charset="0"/>
                  <a:cs typeface="Arial" panose="020B0604020202020204" pitchFamily="34" charset="0"/>
                </a:rPr>
                <a:t>ensely</a:t>
              </a:r>
              <a:r>
                <a:rPr lang="en-US" altLang="ko-KR" sz="900" dirty="0">
                  <a:solidFill>
                    <a:schemeClr val="tx1">
                      <a:lumMod val="75000"/>
                      <a:lumOff val="25000"/>
                    </a:schemeClr>
                  </a:solidFill>
                  <a:latin typeface="Arial" panose="020B0604020202020204" pitchFamily="34" charset="0"/>
                  <a:cs typeface="Arial" panose="020B0604020202020204" pitchFamily="34" charset="0"/>
                </a:rPr>
                <a:t> </a:t>
              </a:r>
              <a:r>
                <a:rPr lang="tr-TR" altLang="ko-KR" sz="900">
                  <a:solidFill>
                    <a:schemeClr val="tx1">
                      <a:lumMod val="75000"/>
                      <a:lumOff val="25000"/>
                    </a:schemeClr>
                  </a:solidFill>
                  <a:latin typeface="Arial" panose="020B0604020202020204" pitchFamily="34" charset="0"/>
                  <a:cs typeface="Arial" panose="020B0604020202020204" pitchFamily="34" charset="0"/>
                </a:rPr>
                <a:t>P</a:t>
              </a:r>
              <a:r>
                <a:rPr lang="en-US" altLang="ko-KR" sz="900">
                  <a:solidFill>
                    <a:schemeClr val="tx1">
                      <a:lumMod val="75000"/>
                      <a:lumOff val="25000"/>
                    </a:schemeClr>
                  </a:solidFill>
                  <a:latin typeface="Arial" panose="020B0604020202020204" pitchFamily="34" charset="0"/>
                  <a:cs typeface="Arial" panose="020B0604020202020204" pitchFamily="34" charset="0"/>
                </a:rPr>
                <a:t>opulated </a:t>
              </a:r>
              <a:r>
                <a:rPr lang="tr-TR" altLang="ko-KR" sz="900" dirty="0">
                  <a:solidFill>
                    <a:schemeClr val="tx1">
                      <a:lumMod val="75000"/>
                      <a:lumOff val="25000"/>
                    </a:schemeClr>
                  </a:solidFill>
                  <a:latin typeface="Arial" panose="020B0604020202020204" pitchFamily="34" charset="0"/>
                  <a:cs typeface="Arial" panose="020B0604020202020204" pitchFamily="34" charset="0"/>
                </a:rPr>
                <a:t>A</a:t>
              </a:r>
              <a:r>
                <a:rPr lang="en-US" altLang="ko-KR" sz="900" dirty="0" err="1">
                  <a:solidFill>
                    <a:schemeClr val="tx1">
                      <a:lumMod val="75000"/>
                      <a:lumOff val="25000"/>
                    </a:schemeClr>
                  </a:solidFill>
                  <a:latin typeface="Arial" panose="020B0604020202020204" pitchFamily="34" charset="0"/>
                  <a:cs typeface="Arial" panose="020B0604020202020204" pitchFamily="34" charset="0"/>
                </a:rPr>
                <a:t>reas</a:t>
              </a:r>
              <a:r>
                <a:rPr lang="en-US" altLang="ko-KR" sz="900" dirty="0">
                  <a:solidFill>
                    <a:schemeClr val="tx1">
                      <a:lumMod val="75000"/>
                      <a:lumOff val="25000"/>
                    </a:schemeClr>
                  </a:solidFill>
                  <a:latin typeface="Arial" panose="020B0604020202020204" pitchFamily="34" charset="0"/>
                  <a:cs typeface="Arial" panose="020B0604020202020204" pitchFamily="34" charset="0"/>
                </a:rPr>
                <a:t> </a:t>
              </a:r>
              <a:endParaRPr lang="ko-KR" alt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6" name="TextBox 10">
              <a:extLst>
                <a:ext uri="{FF2B5EF4-FFF2-40B4-BE49-F238E27FC236}">
                  <a16:creationId xmlns:a16="http://schemas.microsoft.com/office/drawing/2014/main" id="{D8F27F97-5966-9196-D7E3-16F966090BDC}"/>
                </a:ext>
              </a:extLst>
            </p:cNvPr>
            <p:cNvSpPr txBox="1"/>
            <p:nvPr/>
          </p:nvSpPr>
          <p:spPr>
            <a:xfrm>
              <a:off x="8027477" y="4769623"/>
              <a:ext cx="827584" cy="369332"/>
            </a:xfrm>
            <a:prstGeom prst="rect">
              <a:avLst/>
            </a:prstGeom>
            <a:noFill/>
          </p:spPr>
          <p:txBody>
            <a:bodyPr wrap="square" lIns="0" rIns="0" rtlCol="0">
              <a:spAutoFit/>
            </a:bodyPr>
            <a:lstStyle/>
            <a:p>
              <a:r>
                <a:rPr lang="tr-TR" altLang="ko-KR" sz="900" dirty="0">
                  <a:solidFill>
                    <a:schemeClr val="tx1">
                      <a:lumMod val="75000"/>
                      <a:lumOff val="25000"/>
                    </a:schemeClr>
                  </a:solidFill>
                  <a:latin typeface="Arial" panose="020B0604020202020204" pitchFamily="34" charset="0"/>
                  <a:cs typeface="Arial" panose="020B0604020202020204" pitchFamily="34" charset="0"/>
                </a:rPr>
                <a:t>I</a:t>
              </a:r>
              <a:r>
                <a:rPr lang="en-US" altLang="ko-KR" sz="900" dirty="0" err="1">
                  <a:solidFill>
                    <a:schemeClr val="tx1">
                      <a:lumMod val="75000"/>
                      <a:lumOff val="25000"/>
                    </a:schemeClr>
                  </a:solidFill>
                  <a:latin typeface="Arial" panose="020B0604020202020204" pitchFamily="34" charset="0"/>
                  <a:cs typeface="Arial" panose="020B0604020202020204" pitchFamily="34" charset="0"/>
                </a:rPr>
                <a:t>ntermediate</a:t>
              </a:r>
              <a:r>
                <a:rPr lang="en-US" altLang="ko-KR" sz="900" dirty="0">
                  <a:solidFill>
                    <a:schemeClr val="tx1">
                      <a:lumMod val="75000"/>
                      <a:lumOff val="25000"/>
                    </a:schemeClr>
                  </a:solidFill>
                  <a:latin typeface="Arial" panose="020B0604020202020204" pitchFamily="34" charset="0"/>
                  <a:cs typeface="Arial" panose="020B0604020202020204" pitchFamily="34" charset="0"/>
                </a:rPr>
                <a:t>-density </a:t>
              </a:r>
              <a:r>
                <a:rPr lang="tr-TR" altLang="ko-KR" sz="900">
                  <a:solidFill>
                    <a:schemeClr val="tx1">
                      <a:lumMod val="75000"/>
                      <a:lumOff val="25000"/>
                    </a:schemeClr>
                  </a:solidFill>
                  <a:latin typeface="Arial" panose="020B0604020202020204" pitchFamily="34" charset="0"/>
                  <a:cs typeface="Arial" panose="020B0604020202020204" pitchFamily="34" charset="0"/>
                </a:rPr>
                <a:t>A</a:t>
              </a:r>
              <a:r>
                <a:rPr lang="en-US" altLang="ko-KR" sz="900">
                  <a:solidFill>
                    <a:schemeClr val="tx1">
                      <a:lumMod val="75000"/>
                      <a:lumOff val="25000"/>
                    </a:schemeClr>
                  </a:solidFill>
                  <a:latin typeface="Arial" panose="020B0604020202020204" pitchFamily="34" charset="0"/>
                  <a:cs typeface="Arial" panose="020B0604020202020204" pitchFamily="34" charset="0"/>
                </a:rPr>
                <a:t>reas </a:t>
              </a:r>
              <a:endParaRPr lang="ko-KR" alt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7" name="TextBox 11">
              <a:extLst>
                <a:ext uri="{FF2B5EF4-FFF2-40B4-BE49-F238E27FC236}">
                  <a16:creationId xmlns:a16="http://schemas.microsoft.com/office/drawing/2014/main" id="{44AAD070-3AF3-1633-0E0D-F8D1BC94DD98}"/>
                </a:ext>
              </a:extLst>
            </p:cNvPr>
            <p:cNvSpPr txBox="1"/>
            <p:nvPr/>
          </p:nvSpPr>
          <p:spPr>
            <a:xfrm>
              <a:off x="8027477" y="4417636"/>
              <a:ext cx="827584" cy="369332"/>
            </a:xfrm>
            <a:prstGeom prst="rect">
              <a:avLst/>
            </a:prstGeom>
            <a:noFill/>
          </p:spPr>
          <p:txBody>
            <a:bodyPr wrap="square" lIns="0" rIns="0" rtlCol="0">
              <a:spAutoFit/>
            </a:bodyPr>
            <a:lstStyle/>
            <a:p>
              <a:r>
                <a:rPr lang="tr-TR" altLang="ko-KR" sz="900" dirty="0">
                  <a:solidFill>
                    <a:schemeClr val="tx1">
                      <a:lumMod val="75000"/>
                      <a:lumOff val="25000"/>
                    </a:schemeClr>
                  </a:solidFill>
                  <a:latin typeface="Arial" panose="020B0604020202020204" pitchFamily="34" charset="0"/>
                  <a:cs typeface="Arial" panose="020B0604020202020204" pitchFamily="34" charset="0"/>
                </a:rPr>
                <a:t>T</a:t>
              </a:r>
              <a:r>
                <a:rPr lang="en-US" altLang="ko-KR" sz="900" dirty="0" err="1">
                  <a:solidFill>
                    <a:schemeClr val="tx1">
                      <a:lumMod val="75000"/>
                      <a:lumOff val="25000"/>
                    </a:schemeClr>
                  </a:solidFill>
                  <a:latin typeface="Arial" panose="020B0604020202020204" pitchFamily="34" charset="0"/>
                  <a:cs typeface="Arial" panose="020B0604020202020204" pitchFamily="34" charset="0"/>
                </a:rPr>
                <a:t>hinly</a:t>
              </a:r>
              <a:r>
                <a:rPr lang="en-US" altLang="ko-KR" sz="900" dirty="0">
                  <a:solidFill>
                    <a:schemeClr val="tx1">
                      <a:lumMod val="75000"/>
                      <a:lumOff val="25000"/>
                    </a:schemeClr>
                  </a:solidFill>
                  <a:latin typeface="Arial" panose="020B0604020202020204" pitchFamily="34" charset="0"/>
                  <a:cs typeface="Arial" panose="020B0604020202020204" pitchFamily="34" charset="0"/>
                </a:rPr>
                <a:t> </a:t>
              </a:r>
              <a:r>
                <a:rPr lang="tr-TR" altLang="ko-KR" sz="900">
                  <a:solidFill>
                    <a:schemeClr val="tx1">
                      <a:lumMod val="75000"/>
                      <a:lumOff val="25000"/>
                    </a:schemeClr>
                  </a:solidFill>
                  <a:latin typeface="Arial" panose="020B0604020202020204" pitchFamily="34" charset="0"/>
                  <a:cs typeface="Arial" panose="020B0604020202020204" pitchFamily="34" charset="0"/>
                </a:rPr>
                <a:t>P</a:t>
              </a:r>
              <a:r>
                <a:rPr lang="en-US" altLang="ko-KR" sz="900">
                  <a:solidFill>
                    <a:schemeClr val="tx1">
                      <a:lumMod val="75000"/>
                      <a:lumOff val="25000"/>
                    </a:schemeClr>
                  </a:solidFill>
                  <a:latin typeface="Arial" panose="020B0604020202020204" pitchFamily="34" charset="0"/>
                  <a:cs typeface="Arial" panose="020B0604020202020204" pitchFamily="34" charset="0"/>
                </a:rPr>
                <a:t>opulated </a:t>
              </a:r>
              <a:r>
                <a:rPr lang="tr-TR" altLang="ko-KR" sz="900" dirty="0">
                  <a:solidFill>
                    <a:schemeClr val="tx1">
                      <a:lumMod val="75000"/>
                      <a:lumOff val="25000"/>
                    </a:schemeClr>
                  </a:solidFill>
                  <a:latin typeface="Arial" panose="020B0604020202020204" pitchFamily="34" charset="0"/>
                  <a:cs typeface="Arial" panose="020B0604020202020204" pitchFamily="34" charset="0"/>
                </a:rPr>
                <a:t>A</a:t>
              </a:r>
              <a:r>
                <a:rPr lang="en-US" altLang="ko-KR" sz="900" dirty="0" err="1">
                  <a:solidFill>
                    <a:schemeClr val="tx1">
                      <a:lumMod val="75000"/>
                      <a:lumOff val="25000"/>
                    </a:schemeClr>
                  </a:solidFill>
                  <a:latin typeface="Arial" panose="020B0604020202020204" pitchFamily="34" charset="0"/>
                  <a:cs typeface="Arial" panose="020B0604020202020204" pitchFamily="34" charset="0"/>
                </a:rPr>
                <a:t>reas</a:t>
              </a:r>
              <a:endParaRPr lang="ko-KR" altLang="en-US" sz="900" dirty="0">
                <a:solidFill>
                  <a:schemeClr val="tx1">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23054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1998" y="215589"/>
            <a:ext cx="7745897" cy="536749"/>
          </a:xfrm>
          <a:prstGeom prst="rect">
            <a:avLst/>
          </a:prstGeom>
        </p:spPr>
        <p:txBody>
          <a:bodyPr/>
          <a:lstStyle/>
          <a:p>
            <a:r>
              <a:rPr lang="en-US" sz="3000" dirty="0"/>
              <a:t>Using DEGURBA in LFS</a:t>
            </a:r>
            <a:endParaRPr lang="tr-TR" sz="3000" dirty="0"/>
          </a:p>
        </p:txBody>
      </p:sp>
      <p:sp>
        <p:nvSpPr>
          <p:cNvPr id="5" name="Metin kutusu 4">
            <a:extLst>
              <a:ext uri="{FF2B5EF4-FFF2-40B4-BE49-F238E27FC236}">
                <a16:creationId xmlns:a16="http://schemas.microsoft.com/office/drawing/2014/main" id="{08CCFAF9-E48E-3B04-6007-0BF7EF7AD9D4}"/>
              </a:ext>
            </a:extLst>
          </p:cNvPr>
          <p:cNvSpPr txBox="1"/>
          <p:nvPr/>
        </p:nvSpPr>
        <p:spPr>
          <a:xfrm>
            <a:off x="6947452" y="1667747"/>
            <a:ext cx="4609270" cy="3729804"/>
          </a:xfrm>
          <a:prstGeom prst="rect">
            <a:avLst/>
          </a:prstGeom>
          <a:noFill/>
        </p:spPr>
        <p:txBody>
          <a:bodyPr wrap="square">
            <a:spAutoFit/>
          </a:bodyPr>
          <a:lstStyle/>
          <a:p>
            <a:pPr algn="just">
              <a:lnSpc>
                <a:spcPct val="107000"/>
              </a:lnSpc>
              <a:spcBef>
                <a:spcPts val="400"/>
              </a:spcBef>
              <a:spcAft>
                <a:spcPts val="400"/>
              </a:spcAft>
            </a:pPr>
            <a:r>
              <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rPr>
              <a:t>In this study, the effect of using DEGURBA definitions on the estimations was examined.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All other calibration variables were kept constant and only NUTS2 x DEGURBA Level 1 was used instead of NUTS2 x urban-rural.</a:t>
            </a:r>
            <a:endParaRPr lang="tr-TR"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400"/>
              </a:spcBef>
              <a:spcAft>
                <a:spcPts val="400"/>
              </a:spcAft>
            </a:pPr>
            <a:r>
              <a:rPr lang="en-US" sz="1800">
                <a:solidFill>
                  <a:schemeClr val="bg1"/>
                </a:solidFill>
                <a:effectLst/>
                <a:latin typeface="Arial" panose="020B0604020202020204" pitchFamily="34" charset="0"/>
                <a:ea typeface="Calibri" panose="020F0502020204030204" pitchFamily="34" charset="0"/>
                <a:cs typeface="Arial" panose="020B0604020202020204" pitchFamily="34" charset="0"/>
              </a:rPr>
              <a:t>To see these effects, twelve monthly data was considered. </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Using this data, the unemployment rate, employment rate and labor force rate variables, which are among the main labor force indicators, were calculated both in total and by gender.</a:t>
            </a:r>
            <a:r>
              <a:rPr lang="tr-TR" sz="18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tr-TR"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7" name="Grafik 6">
            <a:extLst>
              <a:ext uri="{FF2B5EF4-FFF2-40B4-BE49-F238E27FC236}">
                <a16:creationId xmlns:a16="http://schemas.microsoft.com/office/drawing/2014/main" id="{3EF330D1-7FDA-B24D-1538-BDA15642117F}"/>
              </a:ext>
            </a:extLst>
          </p:cNvPr>
          <p:cNvGraphicFramePr>
            <a:graphicFrameLocks noChangeAspect="1"/>
          </p:cNvGraphicFramePr>
          <p:nvPr>
            <p:extLst>
              <p:ext uri="{D42A27DB-BD31-4B8C-83A1-F6EECF244321}">
                <p14:modId xmlns:p14="http://schemas.microsoft.com/office/powerpoint/2010/main" val="1232651874"/>
              </p:ext>
            </p:extLst>
          </p:nvPr>
        </p:nvGraphicFramePr>
        <p:xfrm>
          <a:off x="411080" y="1826771"/>
          <a:ext cx="5400000" cy="3240000"/>
        </p:xfrm>
        <a:graphic>
          <a:graphicData uri="http://schemas.openxmlformats.org/drawingml/2006/chart">
            <c:chart xmlns:c="http://schemas.openxmlformats.org/drawingml/2006/chart" xmlns:r="http://schemas.openxmlformats.org/officeDocument/2006/relationships" r:id="rId3"/>
          </a:graphicData>
        </a:graphic>
      </p:graphicFrame>
      <p:sp>
        <p:nvSpPr>
          <p:cNvPr id="9" name="Metin kutusu 8">
            <a:extLst>
              <a:ext uri="{FF2B5EF4-FFF2-40B4-BE49-F238E27FC236}">
                <a16:creationId xmlns:a16="http://schemas.microsoft.com/office/drawing/2014/main" id="{71B8CF49-7E8F-D1DE-B08B-3FAB223407FF}"/>
              </a:ext>
            </a:extLst>
          </p:cNvPr>
          <p:cNvSpPr txBox="1"/>
          <p:nvPr/>
        </p:nvSpPr>
        <p:spPr>
          <a:xfrm>
            <a:off x="411080" y="5166719"/>
            <a:ext cx="4609270" cy="230832"/>
          </a:xfrm>
          <a:prstGeom prst="rect">
            <a:avLst/>
          </a:prstGeom>
          <a:noFill/>
        </p:spPr>
        <p:txBody>
          <a:bodyPr wrap="square">
            <a:spAutoFit/>
          </a:bodyPr>
          <a:lstStyle/>
          <a:p>
            <a:r>
              <a:rPr lang="tr-TR" sz="900" b="1" dirty="0">
                <a:effectLst/>
                <a:latin typeface="Arial" panose="020B0604020202020204" pitchFamily="34" charset="0"/>
                <a:ea typeface="Calibri" panose="020F0502020204030204" pitchFamily="34" charset="0"/>
                <a:cs typeface="Arial" panose="020B0604020202020204" pitchFamily="34" charset="0"/>
              </a:rPr>
              <a:t>*</a:t>
            </a:r>
            <a:r>
              <a:rPr lang="en-US" sz="900" b="1">
                <a:effectLst/>
                <a:latin typeface="Arial" panose="020B0604020202020204" pitchFamily="34" charset="0"/>
                <a:ea typeface="Calibri" panose="020F0502020204030204" pitchFamily="34" charset="0"/>
                <a:cs typeface="Arial" panose="020B0604020202020204" pitchFamily="34" charset="0"/>
              </a:rPr>
              <a:t>Months are randomly ranked from 1 to 12 according to the magnitude of change. </a:t>
            </a:r>
            <a:endParaRPr lang="tr-TR" sz="900" b="1"/>
          </a:p>
        </p:txBody>
      </p:sp>
    </p:spTree>
    <p:extLst>
      <p:ext uri="{BB962C8B-B14F-4D97-AF65-F5344CB8AC3E}">
        <p14:creationId xmlns:p14="http://schemas.microsoft.com/office/powerpoint/2010/main" val="3922320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prstGeom prst="rect">
            <a:avLst/>
          </a:prstGeom>
        </p:spPr>
        <p:txBody>
          <a:bodyPr/>
          <a:lstStyle/>
          <a:p>
            <a:r>
              <a:rPr lang="en-US" sz="3000" dirty="0"/>
              <a:t>Using DEGURBA in LFS</a:t>
            </a:r>
            <a:endParaRPr lang="tr-TR" sz="3000" dirty="0"/>
          </a:p>
        </p:txBody>
      </p:sp>
      <p:sp>
        <p:nvSpPr>
          <p:cNvPr id="4" name="Metin kutusu 3">
            <a:extLst>
              <a:ext uri="{FF2B5EF4-FFF2-40B4-BE49-F238E27FC236}">
                <a16:creationId xmlns:a16="http://schemas.microsoft.com/office/drawing/2014/main" id="{8091CB43-3C45-C246-A012-C65E08D9A076}"/>
              </a:ext>
            </a:extLst>
          </p:cNvPr>
          <p:cNvSpPr txBox="1"/>
          <p:nvPr/>
        </p:nvSpPr>
        <p:spPr>
          <a:xfrm>
            <a:off x="415787" y="1390586"/>
            <a:ext cx="11360426" cy="959943"/>
          </a:xfrm>
          <a:prstGeom prst="rect">
            <a:avLst/>
          </a:prstGeom>
          <a:noFill/>
        </p:spPr>
        <p:txBody>
          <a:bodyPr wrap="square">
            <a:spAutoFit/>
          </a:bodyPr>
          <a:lstStyle/>
          <a:p>
            <a:pPr algn="just">
              <a:lnSpc>
                <a:spcPct val="107000"/>
              </a:lnSpc>
              <a:spcBef>
                <a:spcPts val="400"/>
              </a:spcBef>
              <a:spcAft>
                <a:spcPts val="400"/>
              </a:spcAft>
            </a:pPr>
            <a:r>
              <a:rPr lang="en-US" sz="1800">
                <a:effectLst/>
                <a:latin typeface="Arial" panose="020B0604020202020204" pitchFamily="34" charset="0"/>
                <a:ea typeface="Calibri" panose="020F0502020204030204" pitchFamily="34" charset="0"/>
                <a:cs typeface="Arial" panose="020B0604020202020204" pitchFamily="34" charset="0"/>
              </a:rPr>
              <a:t>When the annual data was analyzed by sector, it was seen that the most striking sector was agriculture. </a:t>
            </a:r>
            <a:r>
              <a:rPr lang="tr-TR" sz="1800">
                <a:effectLst/>
                <a:latin typeface="Arial" panose="020B0604020202020204" pitchFamily="34" charset="0"/>
                <a:ea typeface="Calibri" panose="020F0502020204030204" pitchFamily="34" charset="0"/>
                <a:cs typeface="Arial" panose="020B0604020202020204" pitchFamily="34" charset="0"/>
              </a:rPr>
              <a:t>T</a:t>
            </a:r>
            <a:r>
              <a:rPr lang="en-US" sz="1800">
                <a:effectLst/>
                <a:latin typeface="Arial" panose="020B0604020202020204" pitchFamily="34" charset="0"/>
                <a:ea typeface="Calibri" panose="020F0502020204030204" pitchFamily="34" charset="0"/>
                <a:cs typeface="Arial" panose="020B0604020202020204" pitchFamily="34" charset="0"/>
              </a:rPr>
              <a:t>he </a:t>
            </a:r>
            <a:r>
              <a:rPr lang="en-US" sz="1800" dirty="0">
                <a:effectLst/>
                <a:latin typeface="Arial" panose="020B0604020202020204" pitchFamily="34" charset="0"/>
                <a:ea typeface="Calibri" panose="020F0502020204030204" pitchFamily="34" charset="0"/>
                <a:cs typeface="Arial" panose="020B0604020202020204" pitchFamily="34" charset="0"/>
              </a:rPr>
              <a:t>variation in estimates for the agricultural sector is given in the NUTS2 regional breakdown</a:t>
            </a:r>
            <a:r>
              <a:rPr lang="en-US" sz="1800">
                <a:effectLst/>
                <a:latin typeface="Arial" panose="020B0604020202020204" pitchFamily="34" charset="0"/>
                <a:ea typeface="Calibri" panose="020F0502020204030204" pitchFamily="34" charset="0"/>
                <a:cs typeface="Arial" panose="020B0604020202020204" pitchFamily="34" charset="0"/>
              </a:rPr>
              <a:t>. </a:t>
            </a:r>
            <a:r>
              <a:rPr lang="tr-TR" sz="1800">
                <a:effectLst/>
                <a:latin typeface="Arial" panose="020B0604020202020204" pitchFamily="34" charset="0"/>
                <a:ea typeface="Calibri" panose="020F0502020204030204" pitchFamily="34" charset="0"/>
                <a:cs typeface="Arial" panose="020B0604020202020204" pitchFamily="34" charset="0"/>
              </a:rPr>
              <a:t>I</a:t>
            </a:r>
            <a:r>
              <a:rPr lang="en-US" sz="1800">
                <a:effectLst/>
                <a:latin typeface="Arial" panose="020B0604020202020204" pitchFamily="34" charset="0"/>
                <a:ea typeface="Calibri" panose="020F0502020204030204" pitchFamily="34" charset="0"/>
                <a:cs typeface="Arial" panose="020B0604020202020204" pitchFamily="34" charset="0"/>
              </a:rPr>
              <a:t>t </a:t>
            </a:r>
            <a:r>
              <a:rPr lang="en-US" sz="1800" dirty="0">
                <a:effectLst/>
                <a:latin typeface="Arial" panose="020B0604020202020204" pitchFamily="34" charset="0"/>
                <a:ea typeface="Calibri" panose="020F0502020204030204" pitchFamily="34" charset="0"/>
                <a:cs typeface="Arial" panose="020B0604020202020204" pitchFamily="34" charset="0"/>
              </a:rPr>
              <a:t>is seen that there are serious differences in the agricultural sector estimates obtained after the transition to DEGURBA.</a:t>
            </a:r>
            <a:endParaRPr lang="tr-TR" sz="1600">
              <a:effectLst/>
              <a:latin typeface="Arial" panose="020B0604020202020204" pitchFamily="34" charset="0"/>
              <a:ea typeface="Calibri" panose="020F050202020403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8683795A-2B58-D7BF-481B-BA50129E9A6C}"/>
              </a:ext>
            </a:extLst>
          </p:cNvPr>
          <p:cNvSpPr txBox="1"/>
          <p:nvPr/>
        </p:nvSpPr>
        <p:spPr>
          <a:xfrm>
            <a:off x="1315281" y="6383888"/>
            <a:ext cx="5174974" cy="230832"/>
          </a:xfrm>
          <a:prstGeom prst="rect">
            <a:avLst/>
          </a:prstGeom>
          <a:noFill/>
        </p:spPr>
        <p:txBody>
          <a:bodyPr wrap="square">
            <a:spAutoFit/>
          </a:bodyPr>
          <a:lstStyle/>
          <a:p>
            <a:r>
              <a:rPr lang="tr-TR" sz="900" b="1" dirty="0">
                <a:latin typeface="Arial" panose="020B0604020202020204" pitchFamily="34" charset="0"/>
                <a:cs typeface="Arial" panose="020B0604020202020204" pitchFamily="34" charset="0"/>
              </a:rPr>
              <a:t>*T</a:t>
            </a:r>
            <a:r>
              <a:rPr lang="en-US" sz="900" b="1">
                <a:latin typeface="Arial" panose="020B0604020202020204" pitchFamily="34" charset="0"/>
                <a:cs typeface="Arial" panose="020B0604020202020204" pitchFamily="34" charset="0"/>
              </a:rPr>
              <a:t>he regions are randomly ranked from 1 to 26 according to the magnitude of change. </a:t>
            </a:r>
            <a:endParaRPr lang="tr-TR" sz="900" b="1">
              <a:latin typeface="Arial" panose="020B0604020202020204" pitchFamily="34" charset="0"/>
              <a:cs typeface="Arial" panose="020B0604020202020204" pitchFamily="34" charset="0"/>
            </a:endParaRPr>
          </a:p>
        </p:txBody>
      </p:sp>
      <p:graphicFrame>
        <p:nvGraphicFramePr>
          <p:cNvPr id="10" name="Grafik 9">
            <a:extLst>
              <a:ext uri="{FF2B5EF4-FFF2-40B4-BE49-F238E27FC236}">
                <a16:creationId xmlns:a16="http://schemas.microsoft.com/office/drawing/2014/main" id="{00000000-0008-0000-0200-000003000000}"/>
              </a:ext>
            </a:extLst>
          </p:cNvPr>
          <p:cNvGraphicFramePr>
            <a:graphicFrameLocks noChangeAspect="1"/>
          </p:cNvGraphicFramePr>
          <p:nvPr>
            <p:extLst>
              <p:ext uri="{D42A27DB-BD31-4B8C-83A1-F6EECF244321}">
                <p14:modId xmlns:p14="http://schemas.microsoft.com/office/powerpoint/2010/main" val="402330310"/>
              </p:ext>
            </p:extLst>
          </p:nvPr>
        </p:nvGraphicFramePr>
        <p:xfrm>
          <a:off x="1105699" y="2527472"/>
          <a:ext cx="9980601"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403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15215AA2-A160-8109-4DE8-5521F903D1D7}"/>
              </a:ext>
            </a:extLst>
          </p:cNvPr>
          <p:cNvSpPr>
            <a:spLocks noGrp="1"/>
          </p:cNvSpPr>
          <p:nvPr>
            <p:ph type="title"/>
          </p:nvPr>
        </p:nvSpPr>
        <p:spPr/>
        <p:txBody>
          <a:bodyPr/>
          <a:lstStyle/>
          <a:p>
            <a:r>
              <a:rPr lang="tr-TR" sz="3000" dirty="0" err="1"/>
              <a:t>Conclusion</a:t>
            </a:r>
            <a:endParaRPr lang="tr-TR" sz="3000" dirty="0"/>
          </a:p>
        </p:txBody>
      </p:sp>
      <p:sp>
        <p:nvSpPr>
          <p:cNvPr id="15" name="Metin kutusu 14">
            <a:extLst>
              <a:ext uri="{FF2B5EF4-FFF2-40B4-BE49-F238E27FC236}">
                <a16:creationId xmlns:a16="http://schemas.microsoft.com/office/drawing/2014/main" id="{01A7E209-2DD8-2506-5389-BB1037EE96EE}"/>
              </a:ext>
            </a:extLst>
          </p:cNvPr>
          <p:cNvSpPr txBox="1"/>
          <p:nvPr/>
        </p:nvSpPr>
        <p:spPr>
          <a:xfrm>
            <a:off x="5109882" y="3002740"/>
            <a:ext cx="6436660" cy="1574149"/>
          </a:xfrm>
          <a:prstGeom prst="rect">
            <a:avLst/>
          </a:prstGeom>
          <a:noFill/>
        </p:spPr>
        <p:txBody>
          <a:bodyPr wrap="square">
            <a:spAutoFit/>
          </a:bodyPr>
          <a:lstStyle/>
          <a:p>
            <a:pPr algn="just">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In conclusion, the projected population distributions based on the new definition were obtained, then the respondent LFS data was re-coded according to new urban-rural definition. Afterwards, the data entered the calibration process with these reclassification and new projected populations. </a:t>
            </a:r>
            <a:endParaRPr lang="tr-TR"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descr="Coming Soon Tag Images - Free Download on Freepik">
            <a:extLst>
              <a:ext uri="{FF2B5EF4-FFF2-40B4-BE49-F238E27FC236}">
                <a16:creationId xmlns:a16="http://schemas.microsoft.com/office/drawing/2014/main" id="{04D23262-2A74-4144-7D86-6025D0C1C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234" y="286206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90282" y="1399963"/>
            <a:ext cx="10856260" cy="1277786"/>
          </a:xfrm>
          <a:prstGeom prst="rect">
            <a:avLst/>
          </a:prstGeom>
        </p:spPr>
        <p:txBody>
          <a:bodyPr wrap="square">
            <a:spAutoFit/>
          </a:bodyPr>
          <a:lstStyle/>
          <a:p>
            <a:pPr algn="just">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The previous twelve monthly independent main estimates (</a:t>
            </a:r>
            <a:r>
              <a:rPr lang="en-US" dirty="0" err="1">
                <a:latin typeface="Arial" panose="020B0604020202020204" pitchFamily="34" charset="0"/>
                <a:ea typeface="Calibri" panose="020F0502020204030204" pitchFamily="34" charset="0"/>
                <a:cs typeface="Arial" panose="020B0604020202020204" pitchFamily="34" charset="0"/>
              </a:rPr>
              <a:t>Labour</a:t>
            </a:r>
            <a:r>
              <a:rPr lang="en-US" dirty="0">
                <a:latin typeface="Arial" panose="020B0604020202020204" pitchFamily="34" charset="0"/>
                <a:ea typeface="Calibri" panose="020F0502020204030204" pitchFamily="34" charset="0"/>
                <a:cs typeface="Arial" panose="020B0604020202020204" pitchFamily="34" charset="0"/>
              </a:rPr>
              <a:t> force, Employment, Unemployment, Not in </a:t>
            </a:r>
            <a:r>
              <a:rPr lang="en-US" dirty="0" err="1">
                <a:latin typeface="Arial" panose="020B0604020202020204" pitchFamily="34" charset="0"/>
                <a:ea typeface="Calibri" panose="020F0502020204030204" pitchFamily="34" charset="0"/>
                <a:cs typeface="Arial" panose="020B0604020202020204" pitchFamily="34" charset="0"/>
              </a:rPr>
              <a:t>labour</a:t>
            </a:r>
            <a:r>
              <a:rPr lang="en-US" dirty="0">
                <a:latin typeface="Arial" panose="020B0604020202020204" pitchFamily="34" charset="0"/>
                <a:ea typeface="Calibri" panose="020F0502020204030204" pitchFamily="34" charset="0"/>
                <a:cs typeface="Arial" panose="020B0604020202020204" pitchFamily="34" charset="0"/>
              </a:rPr>
              <a:t> force) were compared in total level and seen that the maximum difference is around 3%. Agricultural sector estimates were also examined based on yearly data since it was thought that the change in the definition of rural area would affect this sector. </a:t>
            </a:r>
            <a:endParaRPr lang="tr-TR" sz="1600" dirty="0">
              <a:latin typeface="Arial" panose="020B0604020202020204" pitchFamily="34" charset="0"/>
              <a:ea typeface="Calibri" panose="020F0502020204030204" pitchFamily="34" charset="0"/>
              <a:cs typeface="Arial" panose="020B0604020202020204" pitchFamily="34" charset="0"/>
            </a:endParaRPr>
          </a:p>
        </p:txBody>
      </p:sp>
      <p:sp>
        <p:nvSpPr>
          <p:cNvPr id="4" name="Dikdörtgen 3"/>
          <p:cNvSpPr/>
          <p:nvPr/>
        </p:nvSpPr>
        <p:spPr>
          <a:xfrm>
            <a:off x="761999" y="5022744"/>
            <a:ext cx="10784543" cy="981423"/>
          </a:xfrm>
          <a:prstGeom prst="rect">
            <a:avLst/>
          </a:prstGeom>
        </p:spPr>
        <p:txBody>
          <a:bodyPr wrap="square">
            <a:spAutoFit/>
          </a:bodyPr>
          <a:lstStyle/>
          <a:p>
            <a:pPr algn="just">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It should be noticed that this is an indirect approach and the analysis were made on main indicators not on the more detailed indicators. In light of these developments, it is planned to restart publishing estimates on a urban-rural (DEGURBA level 1) breakdown in the coming years. </a:t>
            </a:r>
            <a:endParaRPr lang="tr-TR"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4496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0658" y="813951"/>
            <a:ext cx="5020235" cy="2169825"/>
          </a:xfrm>
          <a:prstGeom prst="rect">
            <a:avLst/>
          </a:prstGeom>
        </p:spPr>
        <p:txBody>
          <a:bodyPr wrap="square">
            <a:spAutoFit/>
          </a:bodyPr>
          <a:lstStyle/>
          <a:p>
            <a:r>
              <a:rPr lang="tr-TR" sz="4500" b="1" dirty="0" smtClean="0">
                <a:solidFill>
                  <a:schemeClr val="tx1">
                    <a:lumMod val="75000"/>
                    <a:lumOff val="25000"/>
                  </a:schemeClr>
                </a:solidFill>
                <a:latin typeface="arial" panose="020B0604020202020204" pitchFamily="34" charset="0"/>
              </a:rPr>
              <a:t>S</a:t>
            </a:r>
            <a:r>
              <a:rPr lang="en-US" sz="4500" b="1" dirty="0" err="1" smtClean="0">
                <a:solidFill>
                  <a:schemeClr val="tx1">
                    <a:lumMod val="75000"/>
                    <a:lumOff val="25000"/>
                  </a:schemeClr>
                </a:solidFill>
                <a:latin typeface="arial" panose="020B0604020202020204" pitchFamily="34" charset="0"/>
              </a:rPr>
              <a:t>tatistics</a:t>
            </a:r>
            <a:r>
              <a:rPr lang="en-US" sz="4500" b="1" dirty="0" smtClean="0">
                <a:solidFill>
                  <a:schemeClr val="tx1">
                    <a:lumMod val="75000"/>
                    <a:lumOff val="25000"/>
                  </a:schemeClr>
                </a:solidFill>
                <a:latin typeface="arial" panose="020B0604020202020204" pitchFamily="34" charset="0"/>
              </a:rPr>
              <a:t> </a:t>
            </a:r>
            <a:r>
              <a:rPr lang="en-US" sz="4500" b="1" dirty="0">
                <a:solidFill>
                  <a:schemeClr val="tx1">
                    <a:lumMod val="75000"/>
                    <a:lumOff val="25000"/>
                  </a:schemeClr>
                </a:solidFill>
                <a:latin typeface="arial" panose="020B0604020202020204" pitchFamily="34" charset="0"/>
              </a:rPr>
              <a:t>are key to understanding the past, </a:t>
            </a:r>
            <a:endParaRPr lang="en-US" sz="4500" b="1" dirty="0">
              <a:solidFill>
                <a:schemeClr val="tx1">
                  <a:lumMod val="75000"/>
                  <a:lumOff val="25000"/>
                </a:schemeClr>
              </a:solidFill>
            </a:endParaRPr>
          </a:p>
        </p:txBody>
      </p:sp>
      <p:sp>
        <p:nvSpPr>
          <p:cNvPr id="4" name="Dikdörtgen 3"/>
          <p:cNvSpPr/>
          <p:nvPr/>
        </p:nvSpPr>
        <p:spPr>
          <a:xfrm>
            <a:off x="5275008" y="2983776"/>
            <a:ext cx="3501440" cy="1477328"/>
          </a:xfrm>
          <a:prstGeom prst="rect">
            <a:avLst/>
          </a:prstGeom>
        </p:spPr>
        <p:txBody>
          <a:bodyPr wrap="square">
            <a:spAutoFit/>
          </a:bodyPr>
          <a:lstStyle/>
          <a:p>
            <a:r>
              <a:rPr lang="en-US" sz="4500" b="1" dirty="0">
                <a:solidFill>
                  <a:schemeClr val="bg1"/>
                </a:solidFill>
                <a:latin typeface="arial" panose="020B0604020202020204" pitchFamily="34" charset="0"/>
              </a:rPr>
              <a:t>managing today </a:t>
            </a:r>
            <a:endParaRPr lang="en-US" sz="4500" dirty="0">
              <a:solidFill>
                <a:schemeClr val="bg1"/>
              </a:solidFill>
            </a:endParaRPr>
          </a:p>
        </p:txBody>
      </p:sp>
      <p:sp>
        <p:nvSpPr>
          <p:cNvPr id="5" name="Dikdörtgen 4"/>
          <p:cNvSpPr/>
          <p:nvPr/>
        </p:nvSpPr>
        <p:spPr>
          <a:xfrm>
            <a:off x="8250504" y="4557500"/>
            <a:ext cx="3753238" cy="2169825"/>
          </a:xfrm>
          <a:prstGeom prst="rect">
            <a:avLst/>
          </a:prstGeom>
        </p:spPr>
        <p:txBody>
          <a:bodyPr wrap="square">
            <a:spAutoFit/>
          </a:bodyPr>
          <a:lstStyle/>
          <a:p>
            <a:r>
              <a:rPr lang="en-US" sz="4500" b="1" dirty="0">
                <a:solidFill>
                  <a:schemeClr val="tx1">
                    <a:lumMod val="75000"/>
                    <a:lumOff val="25000"/>
                  </a:schemeClr>
                </a:solidFill>
                <a:latin typeface="arial" panose="020B0604020202020204" pitchFamily="34" charset="0"/>
              </a:rPr>
              <a:t>and planning for the future</a:t>
            </a:r>
            <a:r>
              <a:rPr lang="tr-TR" sz="4500" b="1" dirty="0">
                <a:solidFill>
                  <a:schemeClr val="tx1">
                    <a:lumMod val="75000"/>
                    <a:lumOff val="25000"/>
                  </a:schemeClr>
                </a:solidFill>
                <a:latin typeface="arial" panose="020B0604020202020204" pitchFamily="34" charset="0"/>
              </a:rPr>
              <a:t>.</a:t>
            </a:r>
            <a:endParaRPr lang="en-US" sz="4500" b="1" dirty="0">
              <a:solidFill>
                <a:schemeClr val="tx1">
                  <a:lumMod val="75000"/>
                  <a:lumOff val="25000"/>
                </a:schemeClr>
              </a:solidFill>
            </a:endParaRPr>
          </a:p>
        </p:txBody>
      </p:sp>
    </p:spTree>
    <p:extLst>
      <p:ext uri="{BB962C8B-B14F-4D97-AF65-F5344CB8AC3E}">
        <p14:creationId xmlns:p14="http://schemas.microsoft.com/office/powerpoint/2010/main" val="3966730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7" name="Rectangle 150">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Resim 145" descr="metin, ekran görüntüsü, gökdelen, logo içeren bir resim&#10;&#10;Açıklama otomatik olarak oluşturuldu">
            <a:extLst>
              <a:ext uri="{FF2B5EF4-FFF2-40B4-BE49-F238E27FC236}">
                <a16:creationId xmlns:a16="http://schemas.microsoft.com/office/drawing/2014/main" id="{EE0921B7-7FF7-8153-BEEA-0B44B5B37BF5}"/>
              </a:ext>
            </a:extLst>
          </p:cNvPr>
          <p:cNvPicPr>
            <a:picLocks noChangeAspect="1"/>
          </p:cNvPicPr>
          <p:nvPr/>
        </p:nvPicPr>
        <p:blipFill rotWithShape="1">
          <a:blip r:embed="rId2"/>
          <a:srcRect/>
          <a:stretch/>
        </p:blipFill>
        <p:spPr>
          <a:xfrm>
            <a:off x="-3047" y="10"/>
            <a:ext cx="12191999" cy="6857990"/>
          </a:xfrm>
          <a:prstGeom prst="rect">
            <a:avLst/>
          </a:prstGeom>
        </p:spPr>
      </p:pic>
      <p:sp>
        <p:nvSpPr>
          <p:cNvPr id="158" name="Rectangle 152">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B65DA3FE-89F4-EAAC-427D-BB4D28A4553B}"/>
              </a:ext>
            </a:extLst>
          </p:cNvPr>
          <p:cNvSpPr txBox="1"/>
          <p:nvPr/>
        </p:nvSpPr>
        <p:spPr>
          <a:xfrm>
            <a:off x="1097280" y="325550"/>
            <a:ext cx="10058400" cy="3574778"/>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spcBef>
                <a:spcPct val="0"/>
              </a:spcBef>
              <a:spcAft>
                <a:spcPts val="600"/>
              </a:spcAft>
            </a:pPr>
            <a:r>
              <a:rPr lang="en-US" sz="5200" b="1" dirty="0">
                <a:solidFill>
                  <a:srgbClr val="FFFFFF"/>
                </a:solidFill>
                <a:effectLst/>
                <a:latin typeface="+mj-lt"/>
                <a:ea typeface="+mj-ea"/>
                <a:cs typeface="+mj-cs"/>
              </a:rPr>
              <a:t>25</a:t>
            </a:r>
            <a:r>
              <a:rPr lang="en-US" sz="5200" b="1" baseline="30000" dirty="0">
                <a:solidFill>
                  <a:srgbClr val="FFFFFF"/>
                </a:solidFill>
                <a:effectLst/>
                <a:latin typeface="+mj-lt"/>
                <a:ea typeface="+mj-ea"/>
                <a:cs typeface="+mj-cs"/>
              </a:rPr>
              <a:t>th</a:t>
            </a:r>
            <a:r>
              <a:rPr lang="en-US" sz="5200" b="1" dirty="0">
                <a:solidFill>
                  <a:srgbClr val="FFFFFF"/>
                </a:solidFill>
                <a:latin typeface="+mj-lt"/>
                <a:ea typeface="+mj-ea"/>
                <a:cs typeface="+mj-cs"/>
              </a:rPr>
              <a:t> APRIL TURKISH </a:t>
            </a:r>
            <a:r>
              <a:rPr lang="en-US" sz="5200" b="1" dirty="0" smtClean="0">
                <a:solidFill>
                  <a:srgbClr val="FFFFFF"/>
                </a:solidFill>
                <a:latin typeface="+mj-lt"/>
                <a:ea typeface="+mj-ea"/>
                <a:cs typeface="+mj-cs"/>
              </a:rPr>
              <a:t>STATISTI</a:t>
            </a:r>
            <a:r>
              <a:rPr lang="tr-TR" sz="5200" b="1" dirty="0">
                <a:solidFill>
                  <a:srgbClr val="FFFFFF"/>
                </a:solidFill>
                <a:latin typeface="+mj-lt"/>
                <a:ea typeface="+mj-ea"/>
                <a:cs typeface="+mj-cs"/>
              </a:rPr>
              <a:t>C</a:t>
            </a:r>
            <a:r>
              <a:rPr lang="tr-TR" sz="5200" b="1" dirty="0" smtClean="0">
                <a:solidFill>
                  <a:srgbClr val="FFFFFF"/>
                </a:solidFill>
                <a:latin typeface="+mj-lt"/>
                <a:ea typeface="+mj-ea"/>
                <a:cs typeface="+mj-cs"/>
              </a:rPr>
              <a:t>S</a:t>
            </a:r>
            <a:r>
              <a:rPr lang="en-US" sz="5200" b="1" dirty="0" smtClean="0">
                <a:solidFill>
                  <a:srgbClr val="FFFFFF"/>
                </a:solidFill>
                <a:latin typeface="+mj-lt"/>
                <a:ea typeface="+mj-ea"/>
                <a:cs typeface="+mj-cs"/>
              </a:rPr>
              <a:t> </a:t>
            </a:r>
            <a:r>
              <a:rPr lang="en-US" sz="5200" b="1" dirty="0">
                <a:solidFill>
                  <a:srgbClr val="FFFFFF"/>
                </a:solidFill>
                <a:latin typeface="+mj-lt"/>
                <a:ea typeface="+mj-ea"/>
                <a:cs typeface="+mj-cs"/>
              </a:rPr>
              <a:t>DAY</a:t>
            </a:r>
          </a:p>
        </p:txBody>
      </p:sp>
      <p:pic>
        <p:nvPicPr>
          <p:cNvPr id="166" name="Resim 165">
            <a:extLst>
              <a:ext uri="{FF2B5EF4-FFF2-40B4-BE49-F238E27FC236}">
                <a16:creationId xmlns:a16="http://schemas.microsoft.com/office/drawing/2014/main" id="{9514D80F-E745-8D66-88DA-6CD14466DDF1}"/>
              </a:ext>
            </a:extLst>
          </p:cNvPr>
          <p:cNvPicPr>
            <a:picLocks noChangeAspect="1"/>
          </p:cNvPicPr>
          <p:nvPr/>
        </p:nvPicPr>
        <p:blipFill>
          <a:blip r:embed="rId3"/>
          <a:stretch>
            <a:fillRect/>
          </a:stretch>
        </p:blipFill>
        <p:spPr>
          <a:xfrm>
            <a:off x="4513400" y="1012136"/>
            <a:ext cx="2409825" cy="1562100"/>
          </a:xfrm>
          <a:prstGeom prst="rect">
            <a:avLst/>
          </a:prstGeom>
        </p:spPr>
      </p:pic>
    </p:spTree>
    <p:extLst>
      <p:ext uri="{BB962C8B-B14F-4D97-AF65-F5344CB8AC3E}">
        <p14:creationId xmlns:p14="http://schemas.microsoft.com/office/powerpoint/2010/main" val="3308919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472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prstGeom prst="rect">
            <a:avLst/>
          </a:prstGeom>
        </p:spPr>
        <p:txBody>
          <a:bodyPr/>
          <a:lstStyle/>
          <a:p>
            <a:r>
              <a:rPr lang="tr-TR" b="1" dirty="0">
                <a:solidFill>
                  <a:srgbClr val="C00000"/>
                </a:solidFill>
              </a:rPr>
              <a:t>AGENDA</a:t>
            </a:r>
          </a:p>
        </p:txBody>
      </p:sp>
      <p:cxnSp>
        <p:nvCxnSpPr>
          <p:cNvPr id="33" name="Straight Connector 4"/>
          <p:cNvCxnSpPr/>
          <p:nvPr/>
        </p:nvCxnSpPr>
        <p:spPr>
          <a:xfrm>
            <a:off x="6655244" y="1450233"/>
            <a:ext cx="0" cy="443195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Flowchart: Connector 6"/>
          <p:cNvSpPr/>
          <p:nvPr/>
        </p:nvSpPr>
        <p:spPr>
          <a:xfrm>
            <a:off x="6528026" y="2117327"/>
            <a:ext cx="216000" cy="2160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gövde)"/>
            </a:endParaRPr>
          </a:p>
        </p:txBody>
      </p:sp>
      <p:sp>
        <p:nvSpPr>
          <p:cNvPr id="41" name="TextBox 13"/>
          <p:cNvSpPr txBox="1"/>
          <p:nvPr/>
        </p:nvSpPr>
        <p:spPr>
          <a:xfrm>
            <a:off x="6846341" y="2050774"/>
            <a:ext cx="3768644" cy="646331"/>
          </a:xfrm>
          <a:prstGeom prst="rect">
            <a:avLst/>
          </a:prstGeom>
          <a:noFill/>
        </p:spPr>
        <p:txBody>
          <a:bodyPr wrap="square" rtlCol="0">
            <a:spAutoFit/>
          </a:bodyPr>
          <a:lstStyle/>
          <a:p>
            <a:r>
              <a:rPr lang="tr-TR" altLang="ko-KR" b="1" dirty="0">
                <a:solidFill>
                  <a:srgbClr val="C00000"/>
                </a:solidFill>
                <a:latin typeface="Arial (gövde)"/>
                <a:cs typeface="Arial" pitchFamily="34" charset="0"/>
              </a:rPr>
              <a:t>1. </a:t>
            </a:r>
            <a:r>
              <a:rPr lang="en-US" altLang="ko-KR" b="1" dirty="0">
                <a:solidFill>
                  <a:srgbClr val="C00000"/>
                </a:solidFill>
                <a:latin typeface="Arial (gövde)"/>
                <a:cs typeface="Arial" pitchFamily="34" charset="0"/>
              </a:rPr>
              <a:t>HISTORY AND SURVEY DESIGN OF </a:t>
            </a:r>
            <a:r>
              <a:rPr lang="tr-TR" altLang="ko-KR" b="1" dirty="0">
                <a:solidFill>
                  <a:srgbClr val="C00000"/>
                </a:solidFill>
                <a:latin typeface="Arial (gövde)"/>
                <a:cs typeface="Arial" pitchFamily="34" charset="0"/>
              </a:rPr>
              <a:t>LFS </a:t>
            </a:r>
            <a:r>
              <a:rPr lang="en-US" altLang="ko-KR" b="1" dirty="0">
                <a:solidFill>
                  <a:srgbClr val="C00000"/>
                </a:solidFill>
                <a:latin typeface="Arial (gövde)"/>
                <a:cs typeface="Arial" pitchFamily="34" charset="0"/>
              </a:rPr>
              <a:t>IN TÜRK</a:t>
            </a:r>
            <a:r>
              <a:rPr lang="tr-TR" altLang="ko-KR" b="1" dirty="0">
                <a:solidFill>
                  <a:srgbClr val="C00000"/>
                </a:solidFill>
                <a:latin typeface="Arial (gövde)"/>
                <a:cs typeface="Arial" pitchFamily="34" charset="0"/>
              </a:rPr>
              <a:t>İ</a:t>
            </a:r>
            <a:r>
              <a:rPr lang="en-US" altLang="ko-KR" b="1" dirty="0">
                <a:solidFill>
                  <a:srgbClr val="C00000"/>
                </a:solidFill>
                <a:latin typeface="Arial (gövde)"/>
                <a:cs typeface="Arial" pitchFamily="34" charset="0"/>
              </a:rPr>
              <a:t>YE</a:t>
            </a:r>
            <a:endParaRPr lang="ko-KR" altLang="en-US" b="1" dirty="0">
              <a:solidFill>
                <a:srgbClr val="C00000"/>
              </a:solidFill>
              <a:latin typeface="Arial (gövde)"/>
              <a:cs typeface="Arial" pitchFamily="34" charset="0"/>
            </a:endParaRPr>
          </a:p>
        </p:txBody>
      </p:sp>
      <p:sp>
        <p:nvSpPr>
          <p:cNvPr id="28" name="TextBox 13"/>
          <p:cNvSpPr txBox="1"/>
          <p:nvPr/>
        </p:nvSpPr>
        <p:spPr>
          <a:xfrm>
            <a:off x="6846341" y="2890032"/>
            <a:ext cx="3599685" cy="646331"/>
          </a:xfrm>
          <a:prstGeom prst="rect">
            <a:avLst/>
          </a:prstGeom>
          <a:noFill/>
        </p:spPr>
        <p:txBody>
          <a:bodyPr wrap="square" rtlCol="0">
            <a:spAutoFit/>
          </a:bodyPr>
          <a:lstStyle/>
          <a:p>
            <a:pPr algn="just"/>
            <a:r>
              <a:rPr lang="tr-TR" altLang="ko-KR" b="1" dirty="0">
                <a:solidFill>
                  <a:srgbClr val="C00000"/>
                </a:solidFill>
                <a:latin typeface="Arial (gövde)"/>
                <a:cs typeface="Arial" pitchFamily="34" charset="0"/>
              </a:rPr>
              <a:t>2. </a:t>
            </a:r>
            <a:r>
              <a:rPr lang="en-US" altLang="ko-KR" b="1" dirty="0">
                <a:solidFill>
                  <a:srgbClr val="C00000"/>
                </a:solidFill>
                <a:latin typeface="Arial (gövde)"/>
                <a:cs typeface="Arial" pitchFamily="34" charset="0"/>
              </a:rPr>
              <a:t>HISTORY OF URBAN-RURAL STUDIES AT TURKSTAT</a:t>
            </a:r>
            <a:endParaRPr lang="ko-KR" altLang="en-US" b="1" dirty="0">
              <a:solidFill>
                <a:srgbClr val="C00000"/>
              </a:solidFill>
              <a:latin typeface="Arial (gövde)"/>
              <a:cs typeface="Arial" pitchFamily="34" charset="0"/>
            </a:endParaRPr>
          </a:p>
        </p:txBody>
      </p:sp>
      <p:sp>
        <p:nvSpPr>
          <p:cNvPr id="32" name="TextBox 13"/>
          <p:cNvSpPr txBox="1"/>
          <p:nvPr/>
        </p:nvSpPr>
        <p:spPr>
          <a:xfrm>
            <a:off x="6846341" y="3784132"/>
            <a:ext cx="3768644" cy="369332"/>
          </a:xfrm>
          <a:prstGeom prst="rect">
            <a:avLst/>
          </a:prstGeom>
          <a:noFill/>
        </p:spPr>
        <p:txBody>
          <a:bodyPr wrap="square" rtlCol="0">
            <a:spAutoFit/>
          </a:bodyPr>
          <a:lstStyle/>
          <a:p>
            <a:r>
              <a:rPr lang="tr-TR" altLang="ko-KR" b="1" dirty="0">
                <a:solidFill>
                  <a:srgbClr val="C00000"/>
                </a:solidFill>
                <a:latin typeface="Arial (gövde)"/>
                <a:cs typeface="Arial" pitchFamily="34" charset="0"/>
              </a:rPr>
              <a:t>3. </a:t>
            </a:r>
            <a:r>
              <a:rPr lang="en-US" altLang="ko-KR" b="1" dirty="0">
                <a:solidFill>
                  <a:srgbClr val="C00000"/>
                </a:solidFill>
                <a:latin typeface="Arial (gövde)"/>
                <a:cs typeface="Arial" pitchFamily="34" charset="0"/>
              </a:rPr>
              <a:t>USING DEGURBA IN LFS</a:t>
            </a:r>
            <a:endParaRPr lang="ko-KR" altLang="en-US" b="1" dirty="0">
              <a:solidFill>
                <a:srgbClr val="C00000"/>
              </a:solidFill>
              <a:latin typeface="Arial (gövde)"/>
              <a:cs typeface="Arial" pitchFamily="34" charset="0"/>
            </a:endParaRPr>
          </a:p>
        </p:txBody>
      </p:sp>
      <p:sp>
        <p:nvSpPr>
          <p:cNvPr id="38" name="TextBox 13"/>
          <p:cNvSpPr txBox="1"/>
          <p:nvPr/>
        </p:nvSpPr>
        <p:spPr>
          <a:xfrm>
            <a:off x="6846341" y="4478780"/>
            <a:ext cx="2337416" cy="369333"/>
          </a:xfrm>
          <a:prstGeom prst="rect">
            <a:avLst/>
          </a:prstGeom>
          <a:noFill/>
        </p:spPr>
        <p:txBody>
          <a:bodyPr wrap="square" rtlCol="0">
            <a:spAutoFit/>
          </a:bodyPr>
          <a:lstStyle/>
          <a:p>
            <a:r>
              <a:rPr lang="tr-TR" altLang="ko-KR" b="1" dirty="0">
                <a:solidFill>
                  <a:srgbClr val="C00000"/>
                </a:solidFill>
                <a:latin typeface="Arial (gövde)"/>
                <a:cs typeface="Arial" pitchFamily="34" charset="0"/>
              </a:rPr>
              <a:t>4. </a:t>
            </a:r>
            <a:r>
              <a:rPr lang="en-US" altLang="ko-KR" b="1" dirty="0">
                <a:solidFill>
                  <a:srgbClr val="C00000"/>
                </a:solidFill>
                <a:latin typeface="Arial (gövde)"/>
                <a:cs typeface="Arial" pitchFamily="34" charset="0"/>
              </a:rPr>
              <a:t>CONCLUSION</a:t>
            </a:r>
            <a:endParaRPr lang="ko-KR" altLang="en-US" b="1" dirty="0">
              <a:solidFill>
                <a:srgbClr val="C00000"/>
              </a:solidFill>
              <a:latin typeface="Arial (gövde)"/>
              <a:cs typeface="Arial" pitchFamily="34" charset="0"/>
            </a:endParaRPr>
          </a:p>
        </p:txBody>
      </p:sp>
      <p:sp>
        <p:nvSpPr>
          <p:cNvPr id="51" name="Flowchart: Connector 6"/>
          <p:cNvSpPr/>
          <p:nvPr/>
        </p:nvSpPr>
        <p:spPr>
          <a:xfrm>
            <a:off x="6530298" y="2979558"/>
            <a:ext cx="216000" cy="2160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gövde)"/>
            </a:endParaRPr>
          </a:p>
        </p:txBody>
      </p:sp>
      <p:sp>
        <p:nvSpPr>
          <p:cNvPr id="52" name="Flowchart: Connector 6"/>
          <p:cNvSpPr/>
          <p:nvPr/>
        </p:nvSpPr>
        <p:spPr>
          <a:xfrm>
            <a:off x="6532570" y="3851734"/>
            <a:ext cx="216000" cy="2160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gövde)"/>
            </a:endParaRPr>
          </a:p>
        </p:txBody>
      </p:sp>
      <p:sp>
        <p:nvSpPr>
          <p:cNvPr id="54" name="Flowchart: Connector 6"/>
          <p:cNvSpPr/>
          <p:nvPr/>
        </p:nvSpPr>
        <p:spPr>
          <a:xfrm>
            <a:off x="6531090" y="4541630"/>
            <a:ext cx="216000" cy="21600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gövde)"/>
            </a:endParaRPr>
          </a:p>
        </p:txBody>
      </p:sp>
      <p:pic>
        <p:nvPicPr>
          <p:cNvPr id="7" name="Resim Yer Tutucusu 6"/>
          <p:cNvPicPr>
            <a:picLocks noGrp="1" noChangeAspect="1"/>
          </p:cNvPicPr>
          <p:nvPr>
            <p:ph type="pic" idx="12"/>
          </p:nvPr>
        </p:nvPicPr>
        <p:blipFill>
          <a:blip r:embed="rId3" cstate="print">
            <a:extLst>
              <a:ext uri="{28A0092B-C50C-407E-A947-70E740481C1C}">
                <a14:useLocalDpi xmlns:a14="http://schemas.microsoft.com/office/drawing/2010/main" val="0"/>
              </a:ext>
            </a:extLst>
          </a:blip>
          <a:srcRect l="16654" r="16654"/>
          <a:stretch>
            <a:fillRect/>
          </a:stretch>
        </p:blipFill>
        <p:spPr/>
      </p:pic>
    </p:spTree>
    <p:extLst>
      <p:ext uri="{BB962C8B-B14F-4D97-AF65-F5344CB8AC3E}">
        <p14:creationId xmlns:p14="http://schemas.microsoft.com/office/powerpoint/2010/main" val="2803168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15215AA2-A160-8109-4DE8-5521F903D1D7}"/>
              </a:ext>
            </a:extLst>
          </p:cNvPr>
          <p:cNvSpPr>
            <a:spLocks noGrp="1"/>
          </p:cNvSpPr>
          <p:nvPr>
            <p:ph type="title"/>
          </p:nvPr>
        </p:nvSpPr>
        <p:spPr>
          <a:xfrm>
            <a:off x="761999" y="215589"/>
            <a:ext cx="7716080" cy="536749"/>
          </a:xfrm>
        </p:spPr>
        <p:txBody>
          <a:bodyPr/>
          <a:lstStyle/>
          <a:p>
            <a:r>
              <a:rPr lang="en-US" sz="3000" dirty="0"/>
              <a:t>History of </a:t>
            </a:r>
            <a:r>
              <a:rPr lang="tr-TR" sz="3000" dirty="0"/>
              <a:t>LFS </a:t>
            </a:r>
            <a:r>
              <a:rPr lang="en-US" sz="3000" dirty="0"/>
              <a:t>in Türkiye </a:t>
            </a:r>
            <a:endParaRPr lang="tr-TR" sz="3000" dirty="0"/>
          </a:p>
        </p:txBody>
      </p:sp>
      <p:grpSp>
        <p:nvGrpSpPr>
          <p:cNvPr id="85" name="Group 4">
            <a:extLst>
              <a:ext uri="{FF2B5EF4-FFF2-40B4-BE49-F238E27FC236}">
                <a16:creationId xmlns:a16="http://schemas.microsoft.com/office/drawing/2014/main" id="{2F13A143-FABB-4419-8242-942D0B28963F}"/>
              </a:ext>
            </a:extLst>
          </p:cNvPr>
          <p:cNvGrpSpPr/>
          <p:nvPr/>
        </p:nvGrpSpPr>
        <p:grpSpPr>
          <a:xfrm>
            <a:off x="1303014" y="1897934"/>
            <a:ext cx="419949" cy="419949"/>
            <a:chOff x="2037500" y="3040187"/>
            <a:chExt cx="419949" cy="419949"/>
          </a:xfrm>
          <a:solidFill>
            <a:srgbClr val="C00000"/>
          </a:solidFill>
        </p:grpSpPr>
        <p:sp>
          <p:nvSpPr>
            <p:cNvPr id="145" name="Circle: Hollow 2">
              <a:extLst>
                <a:ext uri="{FF2B5EF4-FFF2-40B4-BE49-F238E27FC236}">
                  <a16:creationId xmlns:a16="http://schemas.microsoft.com/office/drawing/2014/main" id="{EEB31F12-24DE-47BD-96A4-4772956DE499}"/>
                </a:ext>
              </a:extLst>
            </p:cNvPr>
            <p:cNvSpPr/>
            <p:nvPr/>
          </p:nvSpPr>
          <p:spPr>
            <a:xfrm>
              <a:off x="2037500" y="3040187"/>
              <a:ext cx="419949" cy="419949"/>
            </a:xfrm>
            <a:prstGeom prst="donut">
              <a:avLst>
                <a:gd name="adj" fmla="val 11391"/>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Arial" panose="020B0604020202020204" pitchFamily="34" charset="0"/>
                <a:cs typeface="Arial" panose="020B0604020202020204" pitchFamily="34" charset="0"/>
              </a:endParaRPr>
            </a:p>
          </p:txBody>
        </p:sp>
        <p:sp>
          <p:nvSpPr>
            <p:cNvPr id="146" name="Oval 145">
              <a:extLst>
                <a:ext uri="{FF2B5EF4-FFF2-40B4-BE49-F238E27FC236}">
                  <a16:creationId xmlns:a16="http://schemas.microsoft.com/office/drawing/2014/main" id="{68E69175-0207-4400-9307-16A395CEF473}"/>
                </a:ext>
              </a:extLst>
            </p:cNvPr>
            <p:cNvSpPr/>
            <p:nvPr/>
          </p:nvSpPr>
          <p:spPr>
            <a:xfrm>
              <a:off x="2133174" y="3135861"/>
              <a:ext cx="228600" cy="2286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grpSp>
      <p:sp>
        <p:nvSpPr>
          <p:cNvPr id="86" name="Rectangle 5">
            <a:extLst>
              <a:ext uri="{FF2B5EF4-FFF2-40B4-BE49-F238E27FC236}">
                <a16:creationId xmlns:a16="http://schemas.microsoft.com/office/drawing/2014/main" id="{F75BF166-7072-4AA4-8069-95FD145B99C4}"/>
              </a:ext>
            </a:extLst>
          </p:cNvPr>
          <p:cNvSpPr/>
          <p:nvPr/>
        </p:nvSpPr>
        <p:spPr>
          <a:xfrm>
            <a:off x="1523754" y="1897934"/>
            <a:ext cx="9189720" cy="476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7" name="Rectangle 6">
            <a:extLst>
              <a:ext uri="{FF2B5EF4-FFF2-40B4-BE49-F238E27FC236}">
                <a16:creationId xmlns:a16="http://schemas.microsoft.com/office/drawing/2014/main" id="{5C6FBDA3-ED66-49D2-BEF6-9F5587F30E48}"/>
              </a:ext>
            </a:extLst>
          </p:cNvPr>
          <p:cNvSpPr/>
          <p:nvPr/>
        </p:nvSpPr>
        <p:spPr>
          <a:xfrm>
            <a:off x="1523754" y="2270258"/>
            <a:ext cx="9189720" cy="476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grpSp>
        <p:nvGrpSpPr>
          <p:cNvPr id="88" name="Group 8">
            <a:extLst>
              <a:ext uri="{FF2B5EF4-FFF2-40B4-BE49-F238E27FC236}">
                <a16:creationId xmlns:a16="http://schemas.microsoft.com/office/drawing/2014/main" id="{EB5B7656-A25F-4708-B7CC-F3B88884B984}"/>
              </a:ext>
            </a:extLst>
          </p:cNvPr>
          <p:cNvGrpSpPr/>
          <p:nvPr/>
        </p:nvGrpSpPr>
        <p:grpSpPr>
          <a:xfrm>
            <a:off x="10479975" y="1906683"/>
            <a:ext cx="419949" cy="419949"/>
            <a:chOff x="2037500" y="3040187"/>
            <a:chExt cx="419949" cy="419949"/>
          </a:xfrm>
          <a:solidFill>
            <a:srgbClr val="C00000"/>
          </a:solidFill>
        </p:grpSpPr>
        <p:sp>
          <p:nvSpPr>
            <p:cNvPr id="143" name="Circle: Hollow 9">
              <a:extLst>
                <a:ext uri="{FF2B5EF4-FFF2-40B4-BE49-F238E27FC236}">
                  <a16:creationId xmlns:a16="http://schemas.microsoft.com/office/drawing/2014/main" id="{6F3EA9AC-33DD-4240-9690-1E53E7BBA878}"/>
                </a:ext>
              </a:extLst>
            </p:cNvPr>
            <p:cNvSpPr/>
            <p:nvPr/>
          </p:nvSpPr>
          <p:spPr>
            <a:xfrm>
              <a:off x="2037500" y="3040187"/>
              <a:ext cx="419949" cy="419949"/>
            </a:xfrm>
            <a:prstGeom prst="donut">
              <a:avLst>
                <a:gd name="adj" fmla="val 11391"/>
              </a:avLst>
            </a:prstGeom>
            <a:grp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latin typeface="Arial" panose="020B0604020202020204" pitchFamily="34" charset="0"/>
                <a:cs typeface="Arial" panose="020B0604020202020204" pitchFamily="34" charset="0"/>
              </a:endParaRPr>
            </a:p>
          </p:txBody>
        </p:sp>
        <p:sp>
          <p:nvSpPr>
            <p:cNvPr id="144" name="Oval 143">
              <a:extLst>
                <a:ext uri="{FF2B5EF4-FFF2-40B4-BE49-F238E27FC236}">
                  <a16:creationId xmlns:a16="http://schemas.microsoft.com/office/drawing/2014/main" id="{DA451C7B-2039-4F27-B6CE-30082BCC35D5}"/>
                </a:ext>
              </a:extLst>
            </p:cNvPr>
            <p:cNvSpPr/>
            <p:nvPr/>
          </p:nvSpPr>
          <p:spPr>
            <a:xfrm>
              <a:off x="2133174" y="3135861"/>
              <a:ext cx="228600" cy="228600"/>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grpSp>
      <p:sp>
        <p:nvSpPr>
          <p:cNvPr id="89" name="Oval 88">
            <a:extLst>
              <a:ext uri="{FF2B5EF4-FFF2-40B4-BE49-F238E27FC236}">
                <a16:creationId xmlns:a16="http://schemas.microsoft.com/office/drawing/2014/main" id="{12070E40-9F06-44F8-A2E8-ACA21E52F4E7}"/>
              </a:ext>
            </a:extLst>
          </p:cNvPr>
          <p:cNvSpPr/>
          <p:nvPr/>
        </p:nvSpPr>
        <p:spPr>
          <a:xfrm>
            <a:off x="5952001" y="1948536"/>
            <a:ext cx="288000" cy="28803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0369B48D-185D-43CE-A13D-9909D1C397DF}"/>
              </a:ext>
            </a:extLst>
          </p:cNvPr>
          <p:cNvSpPr/>
          <p:nvPr/>
        </p:nvSpPr>
        <p:spPr>
          <a:xfrm>
            <a:off x="7486320" y="1948536"/>
            <a:ext cx="288000" cy="2880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91" name="Oval 90">
            <a:extLst>
              <a:ext uri="{FF2B5EF4-FFF2-40B4-BE49-F238E27FC236}">
                <a16:creationId xmlns:a16="http://schemas.microsoft.com/office/drawing/2014/main" id="{C6436BBC-A00D-493C-B710-ADA6F3F520F5}"/>
              </a:ext>
            </a:extLst>
          </p:cNvPr>
          <p:cNvSpPr/>
          <p:nvPr/>
        </p:nvSpPr>
        <p:spPr>
          <a:xfrm>
            <a:off x="9020639" y="1948536"/>
            <a:ext cx="288000" cy="28803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92" name="Oval 91">
            <a:extLst>
              <a:ext uri="{FF2B5EF4-FFF2-40B4-BE49-F238E27FC236}">
                <a16:creationId xmlns:a16="http://schemas.microsoft.com/office/drawing/2014/main" id="{97084A4E-2D1B-4271-8572-653178BF0EF3}"/>
              </a:ext>
            </a:extLst>
          </p:cNvPr>
          <p:cNvSpPr/>
          <p:nvPr/>
        </p:nvSpPr>
        <p:spPr>
          <a:xfrm>
            <a:off x="2883363" y="1948536"/>
            <a:ext cx="288000" cy="288032"/>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93" name="Oval 92">
            <a:extLst>
              <a:ext uri="{FF2B5EF4-FFF2-40B4-BE49-F238E27FC236}">
                <a16:creationId xmlns:a16="http://schemas.microsoft.com/office/drawing/2014/main" id="{A0240128-0CEF-4E48-A50F-6587512F0713}"/>
              </a:ext>
            </a:extLst>
          </p:cNvPr>
          <p:cNvSpPr/>
          <p:nvPr/>
        </p:nvSpPr>
        <p:spPr>
          <a:xfrm>
            <a:off x="4417682" y="1948536"/>
            <a:ext cx="288000" cy="28803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94" name="Oval 93">
            <a:extLst>
              <a:ext uri="{FF2B5EF4-FFF2-40B4-BE49-F238E27FC236}">
                <a16:creationId xmlns:a16="http://schemas.microsoft.com/office/drawing/2014/main" id="{3E890389-F6B7-4E7F-873B-DC5920EE3ACF}"/>
              </a:ext>
            </a:extLst>
          </p:cNvPr>
          <p:cNvSpPr/>
          <p:nvPr/>
        </p:nvSpPr>
        <p:spPr>
          <a:xfrm>
            <a:off x="4219682" y="2645064"/>
            <a:ext cx="684000" cy="684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141" name="TextBox 19">
            <a:extLst>
              <a:ext uri="{FF2B5EF4-FFF2-40B4-BE49-F238E27FC236}">
                <a16:creationId xmlns:a16="http://schemas.microsoft.com/office/drawing/2014/main" id="{977C9AC5-BDD4-4F68-B24D-5489F038CA81}"/>
              </a:ext>
            </a:extLst>
          </p:cNvPr>
          <p:cNvSpPr txBox="1"/>
          <p:nvPr/>
        </p:nvSpPr>
        <p:spPr>
          <a:xfrm>
            <a:off x="3786549" y="3418110"/>
            <a:ext cx="1550267" cy="116955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b="1" dirty="0">
                <a:solidFill>
                  <a:schemeClr val="tx1">
                    <a:lumMod val="75000"/>
                    <a:lumOff val="25000"/>
                  </a:schemeClr>
                </a:solidFill>
                <a:latin typeface="Arial" panose="020B0604020202020204" pitchFamily="34" charset="0"/>
                <a:cs typeface="Arial" panose="020B0604020202020204" pitchFamily="34" charset="0"/>
              </a:rPr>
              <a:t>LFS field application was started to be carried out with CAPI method</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96" name="Straight Arrow Connector 115">
            <a:extLst>
              <a:ext uri="{FF2B5EF4-FFF2-40B4-BE49-F238E27FC236}">
                <a16:creationId xmlns:a16="http://schemas.microsoft.com/office/drawing/2014/main" id="{952D92D8-6A16-489C-81DB-48A1BD9AD74A}"/>
              </a:ext>
            </a:extLst>
          </p:cNvPr>
          <p:cNvCxnSpPr>
            <a:cxnSpLocks/>
          </p:cNvCxnSpPr>
          <p:nvPr/>
        </p:nvCxnSpPr>
        <p:spPr>
          <a:xfrm flipV="1">
            <a:off x="4561682" y="2351167"/>
            <a:ext cx="0" cy="29389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EC428F3E-86E5-4C7E-8BB6-C19481FC476A}"/>
              </a:ext>
            </a:extLst>
          </p:cNvPr>
          <p:cNvSpPr/>
          <p:nvPr/>
        </p:nvSpPr>
        <p:spPr>
          <a:xfrm>
            <a:off x="7288320" y="2646223"/>
            <a:ext cx="684000" cy="684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139" name="TextBox 24">
            <a:extLst>
              <a:ext uri="{FF2B5EF4-FFF2-40B4-BE49-F238E27FC236}">
                <a16:creationId xmlns:a16="http://schemas.microsoft.com/office/drawing/2014/main" id="{078EF781-76A1-4B0F-A911-4E1AEBF5122C}"/>
              </a:ext>
            </a:extLst>
          </p:cNvPr>
          <p:cNvSpPr txBox="1"/>
          <p:nvPr/>
        </p:nvSpPr>
        <p:spPr>
          <a:xfrm>
            <a:off x="6855187" y="3468972"/>
            <a:ext cx="1550267" cy="1169551"/>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1400" b="1" dirty="0">
                <a:solidFill>
                  <a:schemeClr val="tx1">
                    <a:lumMod val="75000"/>
                    <a:lumOff val="25000"/>
                  </a:schemeClr>
                </a:solidFill>
                <a:latin typeface="Arial" panose="020B0604020202020204" pitchFamily="34" charset="0"/>
                <a:cs typeface="Arial" panose="020B0604020202020204" pitchFamily="34" charset="0"/>
              </a:rPr>
              <a:t>LFS </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ha</a:t>
            </a:r>
            <a:r>
              <a:rPr lang="tr-TR" altLang="ko-KR" sz="1400" b="1" dirty="0">
                <a:solidFill>
                  <a:schemeClr val="tx1">
                    <a:lumMod val="75000"/>
                    <a:lumOff val="25000"/>
                  </a:schemeClr>
                </a:solidFill>
                <a:latin typeface="Arial" panose="020B0604020202020204" pitchFamily="34" charset="0"/>
                <a:cs typeface="Arial" panose="020B0604020202020204" pitchFamily="34" charset="0"/>
              </a:rPr>
              <a:t>s</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 been published annually according to the </a:t>
            </a:r>
            <a:r>
              <a:rPr lang="tr-TR" altLang="ko-KR" sz="1400" b="1" dirty="0">
                <a:solidFill>
                  <a:schemeClr val="tx1">
                    <a:lumMod val="75000"/>
                    <a:lumOff val="25000"/>
                  </a:schemeClr>
                </a:solidFill>
                <a:latin typeface="Arial" panose="020B0604020202020204" pitchFamily="34" charset="0"/>
                <a:cs typeface="Arial" panose="020B0604020202020204" pitchFamily="34" charset="0"/>
              </a:rPr>
              <a:t>NUTSII</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99" name="Straight Arrow Connector 121">
            <a:extLst>
              <a:ext uri="{FF2B5EF4-FFF2-40B4-BE49-F238E27FC236}">
                <a16:creationId xmlns:a16="http://schemas.microsoft.com/office/drawing/2014/main" id="{B524CF61-D42C-433C-89AF-6FBD0B552EAF}"/>
              </a:ext>
            </a:extLst>
          </p:cNvPr>
          <p:cNvCxnSpPr>
            <a:cxnSpLocks/>
          </p:cNvCxnSpPr>
          <p:nvPr/>
        </p:nvCxnSpPr>
        <p:spPr>
          <a:xfrm flipV="1">
            <a:off x="7630320" y="2321863"/>
            <a:ext cx="0" cy="35250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7585456F-2EE4-427D-A3D5-E7B386C6EB30}"/>
              </a:ext>
            </a:extLst>
          </p:cNvPr>
          <p:cNvSpPr/>
          <p:nvPr/>
        </p:nvSpPr>
        <p:spPr>
          <a:xfrm>
            <a:off x="10356955" y="2647381"/>
            <a:ext cx="684000" cy="684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7" name="TextBox 29">
            <a:extLst>
              <a:ext uri="{FF2B5EF4-FFF2-40B4-BE49-F238E27FC236}">
                <a16:creationId xmlns:a16="http://schemas.microsoft.com/office/drawing/2014/main" id="{A27560A5-EAB1-46B5-B774-8809BFA4015B}"/>
              </a:ext>
            </a:extLst>
          </p:cNvPr>
          <p:cNvSpPr txBox="1"/>
          <p:nvPr/>
        </p:nvSpPr>
        <p:spPr>
          <a:xfrm>
            <a:off x="9923822" y="3506380"/>
            <a:ext cx="1732639" cy="203132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1400" b="1" dirty="0">
                <a:solidFill>
                  <a:schemeClr val="tx1">
                    <a:lumMod val="75000"/>
                    <a:lumOff val="25000"/>
                  </a:schemeClr>
                </a:solidFill>
                <a:latin typeface="Arial" panose="020B0604020202020204" pitchFamily="34" charset="0"/>
                <a:cs typeface="Arial" panose="020B0604020202020204" pitchFamily="34" charset="0"/>
              </a:rPr>
              <a:t>I</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n addition to the CAPI data collection method, CATI method has been applied and mixed-mode data collection method is started to be implemented</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02" name="Straight Arrow Connector 127">
            <a:extLst>
              <a:ext uri="{FF2B5EF4-FFF2-40B4-BE49-F238E27FC236}">
                <a16:creationId xmlns:a16="http://schemas.microsoft.com/office/drawing/2014/main" id="{869B45C0-81CA-4CEB-9E38-633FCC891DE2}"/>
              </a:ext>
            </a:extLst>
          </p:cNvPr>
          <p:cNvCxnSpPr/>
          <p:nvPr/>
        </p:nvCxnSpPr>
        <p:spPr>
          <a:xfrm flipH="1" flipV="1">
            <a:off x="10696665" y="2366271"/>
            <a:ext cx="4580" cy="28111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3" name="Oval 102">
            <a:extLst>
              <a:ext uri="{FF2B5EF4-FFF2-40B4-BE49-F238E27FC236}">
                <a16:creationId xmlns:a16="http://schemas.microsoft.com/office/drawing/2014/main" id="{B5ED1EAB-01FD-47C7-AA3B-BC5755E35DC6}"/>
              </a:ext>
            </a:extLst>
          </p:cNvPr>
          <p:cNvSpPr/>
          <p:nvPr/>
        </p:nvSpPr>
        <p:spPr>
          <a:xfrm>
            <a:off x="2685363" y="3654930"/>
            <a:ext cx="684000" cy="684000"/>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135" name="TextBox 34">
            <a:extLst>
              <a:ext uri="{FF2B5EF4-FFF2-40B4-BE49-F238E27FC236}">
                <a16:creationId xmlns:a16="http://schemas.microsoft.com/office/drawing/2014/main" id="{444999C8-0638-49CF-B338-BEB18702EE2E}"/>
              </a:ext>
            </a:extLst>
          </p:cNvPr>
          <p:cNvSpPr txBox="1"/>
          <p:nvPr/>
        </p:nvSpPr>
        <p:spPr>
          <a:xfrm>
            <a:off x="2268178" y="4416384"/>
            <a:ext cx="1550267" cy="95410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b="1" dirty="0">
                <a:solidFill>
                  <a:schemeClr val="tx1">
                    <a:lumMod val="75000"/>
                    <a:lumOff val="25000"/>
                  </a:schemeClr>
                </a:solidFill>
                <a:latin typeface="Arial" panose="020B0604020202020204" pitchFamily="34" charset="0"/>
                <a:cs typeface="Arial" panose="020B0604020202020204" pitchFamily="34" charset="0"/>
              </a:rPr>
              <a:t>LFS has been implemented regularly by </a:t>
            </a:r>
            <a:r>
              <a:rPr lang="en-US" altLang="ko-KR" sz="1400" b="1" dirty="0" err="1">
                <a:solidFill>
                  <a:schemeClr val="tx1">
                    <a:lumMod val="75000"/>
                    <a:lumOff val="25000"/>
                  </a:schemeClr>
                </a:solidFill>
                <a:latin typeface="Arial" panose="020B0604020202020204" pitchFamily="34" charset="0"/>
                <a:cs typeface="Arial" panose="020B0604020202020204" pitchFamily="34" charset="0"/>
              </a:rPr>
              <a:t>TurkStat</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05" name="Straight Arrow Connector 133">
            <a:extLst>
              <a:ext uri="{FF2B5EF4-FFF2-40B4-BE49-F238E27FC236}">
                <a16:creationId xmlns:a16="http://schemas.microsoft.com/office/drawing/2014/main" id="{1F3FFDDA-56D9-4F78-996E-F8EB56AD64D9}"/>
              </a:ext>
            </a:extLst>
          </p:cNvPr>
          <p:cNvCxnSpPr>
            <a:cxnSpLocks/>
          </p:cNvCxnSpPr>
          <p:nvPr/>
        </p:nvCxnSpPr>
        <p:spPr>
          <a:xfrm flipV="1">
            <a:off x="3027363" y="2351167"/>
            <a:ext cx="0" cy="1371600"/>
          </a:xfrm>
          <a:prstGeom prst="straightConnector1">
            <a:avLst/>
          </a:prstGeom>
          <a:ln w="254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0124CCED-A3FA-4017-835F-69C76A39EF4E}"/>
              </a:ext>
            </a:extLst>
          </p:cNvPr>
          <p:cNvSpPr/>
          <p:nvPr/>
        </p:nvSpPr>
        <p:spPr>
          <a:xfrm>
            <a:off x="5754001" y="3651454"/>
            <a:ext cx="684000" cy="68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133" name="TextBox 39">
            <a:extLst>
              <a:ext uri="{FF2B5EF4-FFF2-40B4-BE49-F238E27FC236}">
                <a16:creationId xmlns:a16="http://schemas.microsoft.com/office/drawing/2014/main" id="{36FFF08B-405C-4CBB-8233-B43406C1174D}"/>
              </a:ext>
            </a:extLst>
          </p:cNvPr>
          <p:cNvSpPr txBox="1"/>
          <p:nvPr/>
        </p:nvSpPr>
        <p:spPr>
          <a:xfrm>
            <a:off x="5191661" y="4417528"/>
            <a:ext cx="1843113" cy="203132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1400" b="1" dirty="0">
                <a:solidFill>
                  <a:schemeClr val="tx1">
                    <a:lumMod val="75000"/>
                    <a:lumOff val="25000"/>
                  </a:schemeClr>
                </a:solidFill>
                <a:latin typeface="Arial" panose="020B0604020202020204" pitchFamily="34" charset="0"/>
                <a:cs typeface="Arial" panose="020B0604020202020204" pitchFamily="34" charset="0"/>
              </a:rPr>
              <a:t>LFS </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results were published quarterly urban</a:t>
            </a:r>
            <a:r>
              <a:rPr lang="tr-TR" altLang="ko-KR" sz="1400" b="1" dirty="0">
                <a:solidFill>
                  <a:schemeClr val="tx1">
                    <a:lumMod val="75000"/>
                    <a:lumOff val="25000"/>
                  </a:schemeClr>
                </a:solidFill>
                <a:latin typeface="Arial" panose="020B0604020202020204" pitchFamily="34" charset="0"/>
                <a:cs typeface="Arial" panose="020B0604020202020204" pitchFamily="34" charset="0"/>
              </a:rPr>
              <a:t>-</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rural basis and annually on the basis of 7 geographical regions and 9 selected provincial centers</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08" name="Straight Arrow Connector 152">
            <a:extLst>
              <a:ext uri="{FF2B5EF4-FFF2-40B4-BE49-F238E27FC236}">
                <a16:creationId xmlns:a16="http://schemas.microsoft.com/office/drawing/2014/main" id="{3BD7EB61-FC9A-46D2-91EA-CF68F7E5CB48}"/>
              </a:ext>
            </a:extLst>
          </p:cNvPr>
          <p:cNvCxnSpPr/>
          <p:nvPr/>
        </p:nvCxnSpPr>
        <p:spPr>
          <a:xfrm flipV="1">
            <a:off x="6090750" y="2326057"/>
            <a:ext cx="10503" cy="1371600"/>
          </a:xfrm>
          <a:prstGeom prst="straightConnector1">
            <a:avLst/>
          </a:prstGeom>
          <a:ln w="254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a:extLst>
              <a:ext uri="{FF2B5EF4-FFF2-40B4-BE49-F238E27FC236}">
                <a16:creationId xmlns:a16="http://schemas.microsoft.com/office/drawing/2014/main" id="{21B204EF-0F31-4D48-A1CB-38E1DC38A240}"/>
              </a:ext>
            </a:extLst>
          </p:cNvPr>
          <p:cNvSpPr/>
          <p:nvPr/>
        </p:nvSpPr>
        <p:spPr>
          <a:xfrm>
            <a:off x="8822639" y="3647978"/>
            <a:ext cx="684000" cy="684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131" name="TextBox 44">
            <a:extLst>
              <a:ext uri="{FF2B5EF4-FFF2-40B4-BE49-F238E27FC236}">
                <a16:creationId xmlns:a16="http://schemas.microsoft.com/office/drawing/2014/main" id="{8CA9AF05-6744-4C4B-8B06-87B3EBDE4839}"/>
              </a:ext>
            </a:extLst>
          </p:cNvPr>
          <p:cNvSpPr txBox="1"/>
          <p:nvPr/>
        </p:nvSpPr>
        <p:spPr>
          <a:xfrm>
            <a:off x="8280177" y="4445741"/>
            <a:ext cx="1843110" cy="1815882"/>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1400" b="1" dirty="0">
                <a:solidFill>
                  <a:schemeClr val="tx1">
                    <a:lumMod val="75000"/>
                    <a:lumOff val="25000"/>
                  </a:schemeClr>
                </a:solidFill>
                <a:latin typeface="Arial" panose="020B0604020202020204" pitchFamily="34" charset="0"/>
                <a:cs typeface="Arial" panose="020B0604020202020204" pitchFamily="34" charset="0"/>
              </a:rPr>
              <a:t>S</a:t>
            </a:r>
            <a:r>
              <a:rPr lang="en-US" altLang="ko-KR" sz="1400" b="1" dirty="0" err="1">
                <a:solidFill>
                  <a:schemeClr val="tx1">
                    <a:lumMod val="75000"/>
                    <a:lumOff val="25000"/>
                  </a:schemeClr>
                </a:solidFill>
                <a:latin typeface="Arial" panose="020B0604020202020204" pitchFamily="34" charset="0"/>
                <a:cs typeface="Arial" panose="020B0604020202020204" pitchFamily="34" charset="0"/>
              </a:rPr>
              <a:t>urvey</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 application was started in which not only the first week of the month but all weeks of the year were defined as the reference period</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11" name="Straight Arrow Connector 158">
            <a:extLst>
              <a:ext uri="{FF2B5EF4-FFF2-40B4-BE49-F238E27FC236}">
                <a16:creationId xmlns:a16="http://schemas.microsoft.com/office/drawing/2014/main" id="{3013CF37-13D8-4226-AC88-43D47A4D108D}"/>
              </a:ext>
            </a:extLst>
          </p:cNvPr>
          <p:cNvCxnSpPr>
            <a:cxnSpLocks/>
          </p:cNvCxnSpPr>
          <p:nvPr/>
        </p:nvCxnSpPr>
        <p:spPr>
          <a:xfrm flipH="1" flipV="1">
            <a:off x="9163495" y="2351167"/>
            <a:ext cx="2288" cy="1371600"/>
          </a:xfrm>
          <a:prstGeom prst="straightConnector1">
            <a:avLst/>
          </a:prstGeom>
          <a:ln w="254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2" name="TextBox 47">
            <a:extLst>
              <a:ext uri="{FF2B5EF4-FFF2-40B4-BE49-F238E27FC236}">
                <a16:creationId xmlns:a16="http://schemas.microsoft.com/office/drawing/2014/main" id="{E5020811-3675-4699-9BEC-BF3FF46B4D6E}"/>
              </a:ext>
            </a:extLst>
          </p:cNvPr>
          <p:cNvSpPr txBox="1"/>
          <p:nvPr/>
        </p:nvSpPr>
        <p:spPr>
          <a:xfrm>
            <a:off x="10232616" y="1396691"/>
            <a:ext cx="932678"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2000" b="1" dirty="0">
                <a:solidFill>
                  <a:schemeClr val="tx1">
                    <a:lumMod val="65000"/>
                    <a:lumOff val="35000"/>
                  </a:schemeClr>
                </a:solidFill>
                <a:latin typeface="Arial" panose="020B0604020202020204" pitchFamily="34" charset="0"/>
                <a:cs typeface="Arial" panose="020B0604020202020204" pitchFamily="34" charset="0"/>
              </a:rPr>
              <a:t>2020</a:t>
            </a:r>
            <a:endParaRPr lang="ko-KR" alt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3" name="TextBox 48">
            <a:extLst>
              <a:ext uri="{FF2B5EF4-FFF2-40B4-BE49-F238E27FC236}">
                <a16:creationId xmlns:a16="http://schemas.microsoft.com/office/drawing/2014/main" id="{2C63DBE5-49DB-4424-B2AE-F0EB5268B9D9}"/>
              </a:ext>
            </a:extLst>
          </p:cNvPr>
          <p:cNvSpPr txBox="1"/>
          <p:nvPr/>
        </p:nvSpPr>
        <p:spPr>
          <a:xfrm>
            <a:off x="8698300" y="1396691"/>
            <a:ext cx="932678"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000" b="1" dirty="0">
                <a:solidFill>
                  <a:schemeClr val="tx1">
                    <a:lumMod val="65000"/>
                    <a:lumOff val="35000"/>
                  </a:schemeClr>
                </a:solidFill>
                <a:latin typeface="Arial" panose="020B0604020202020204" pitchFamily="34" charset="0"/>
                <a:cs typeface="Arial" panose="020B0604020202020204" pitchFamily="34" charset="0"/>
              </a:rPr>
              <a:t>201</a:t>
            </a:r>
            <a:r>
              <a:rPr lang="tr-TR" altLang="ko-KR" sz="2000" b="1" dirty="0">
                <a:solidFill>
                  <a:schemeClr val="tx1">
                    <a:lumMod val="65000"/>
                    <a:lumOff val="35000"/>
                  </a:schemeClr>
                </a:solidFill>
                <a:latin typeface="Arial" panose="020B0604020202020204" pitchFamily="34" charset="0"/>
                <a:cs typeface="Arial" panose="020B0604020202020204" pitchFamily="34" charset="0"/>
              </a:rPr>
              <a:t>4</a:t>
            </a:r>
            <a:endParaRPr lang="ko-KR" alt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4" name="TextBox 49">
            <a:extLst>
              <a:ext uri="{FF2B5EF4-FFF2-40B4-BE49-F238E27FC236}">
                <a16:creationId xmlns:a16="http://schemas.microsoft.com/office/drawing/2014/main" id="{EFF35ACB-0426-4778-AE2E-D206CDC17397}"/>
              </a:ext>
            </a:extLst>
          </p:cNvPr>
          <p:cNvSpPr txBox="1"/>
          <p:nvPr/>
        </p:nvSpPr>
        <p:spPr>
          <a:xfrm>
            <a:off x="7163981" y="1396691"/>
            <a:ext cx="932678"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2000" b="1" dirty="0">
                <a:solidFill>
                  <a:schemeClr val="tx1">
                    <a:lumMod val="65000"/>
                    <a:lumOff val="35000"/>
                  </a:schemeClr>
                </a:solidFill>
                <a:latin typeface="Arial" panose="020B0604020202020204" pitchFamily="34" charset="0"/>
                <a:cs typeface="Arial" panose="020B0604020202020204" pitchFamily="34" charset="0"/>
              </a:rPr>
              <a:t>2004</a:t>
            </a:r>
            <a:endParaRPr lang="ko-KR" alt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5" name="TextBox 50">
            <a:extLst>
              <a:ext uri="{FF2B5EF4-FFF2-40B4-BE49-F238E27FC236}">
                <a16:creationId xmlns:a16="http://schemas.microsoft.com/office/drawing/2014/main" id="{A37C30B9-71E7-429C-87DB-DCB17808D950}"/>
              </a:ext>
            </a:extLst>
          </p:cNvPr>
          <p:cNvSpPr txBox="1"/>
          <p:nvPr/>
        </p:nvSpPr>
        <p:spPr>
          <a:xfrm>
            <a:off x="5629662" y="1396691"/>
            <a:ext cx="932678"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2000" b="1" dirty="0">
                <a:solidFill>
                  <a:schemeClr val="tx1">
                    <a:lumMod val="65000"/>
                    <a:lumOff val="35000"/>
                  </a:schemeClr>
                </a:solidFill>
                <a:latin typeface="Arial" panose="020B0604020202020204" pitchFamily="34" charset="0"/>
                <a:cs typeface="Arial" panose="020B0604020202020204" pitchFamily="34" charset="0"/>
              </a:rPr>
              <a:t>2000</a:t>
            </a:r>
            <a:endParaRPr lang="ko-KR" alt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6" name="TextBox 51">
            <a:extLst>
              <a:ext uri="{FF2B5EF4-FFF2-40B4-BE49-F238E27FC236}">
                <a16:creationId xmlns:a16="http://schemas.microsoft.com/office/drawing/2014/main" id="{2C44BB62-FCF4-42C9-AB39-6764E5A9A687}"/>
              </a:ext>
            </a:extLst>
          </p:cNvPr>
          <p:cNvSpPr txBox="1"/>
          <p:nvPr/>
        </p:nvSpPr>
        <p:spPr>
          <a:xfrm>
            <a:off x="4095343" y="1396691"/>
            <a:ext cx="932678"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2000" b="1" dirty="0">
                <a:solidFill>
                  <a:schemeClr val="tx1">
                    <a:lumMod val="65000"/>
                    <a:lumOff val="35000"/>
                  </a:schemeClr>
                </a:solidFill>
                <a:latin typeface="Arial" panose="020B0604020202020204" pitchFamily="34" charset="0"/>
                <a:cs typeface="Arial" panose="020B0604020202020204" pitchFamily="34" charset="0"/>
              </a:rPr>
              <a:t>1995</a:t>
            </a:r>
            <a:endParaRPr lang="ko-KR" alt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7" name="TextBox 52">
            <a:extLst>
              <a:ext uri="{FF2B5EF4-FFF2-40B4-BE49-F238E27FC236}">
                <a16:creationId xmlns:a16="http://schemas.microsoft.com/office/drawing/2014/main" id="{86928A80-3668-45FE-879A-7F828F293C9F}"/>
              </a:ext>
            </a:extLst>
          </p:cNvPr>
          <p:cNvSpPr txBox="1"/>
          <p:nvPr/>
        </p:nvSpPr>
        <p:spPr>
          <a:xfrm>
            <a:off x="2561024" y="1396691"/>
            <a:ext cx="932678"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2000" b="1" dirty="0">
                <a:solidFill>
                  <a:schemeClr val="tx1">
                    <a:lumMod val="65000"/>
                    <a:lumOff val="35000"/>
                  </a:schemeClr>
                </a:solidFill>
                <a:latin typeface="Arial" panose="020B0604020202020204" pitchFamily="34" charset="0"/>
                <a:cs typeface="Arial" panose="020B0604020202020204" pitchFamily="34" charset="0"/>
              </a:rPr>
              <a:t>1988</a:t>
            </a:r>
            <a:endParaRPr lang="ko-KR" alt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8" name="Rectangle 7">
            <a:extLst>
              <a:ext uri="{FF2B5EF4-FFF2-40B4-BE49-F238E27FC236}">
                <a16:creationId xmlns:a16="http://schemas.microsoft.com/office/drawing/2014/main" id="{C9E00C0B-1AD0-4DEC-8569-C1B4C4906912}"/>
              </a:ext>
            </a:extLst>
          </p:cNvPr>
          <p:cNvSpPr/>
          <p:nvPr/>
        </p:nvSpPr>
        <p:spPr>
          <a:xfrm>
            <a:off x="2866343" y="3828956"/>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latin typeface="Arial" panose="020B0604020202020204" pitchFamily="34" charset="0"/>
              <a:cs typeface="Arial" panose="020B0604020202020204" pitchFamily="34" charset="0"/>
            </a:endParaRPr>
          </a:p>
        </p:txBody>
      </p:sp>
      <p:sp>
        <p:nvSpPr>
          <p:cNvPr id="120" name="Rounded Rectangle 27">
            <a:extLst>
              <a:ext uri="{FF2B5EF4-FFF2-40B4-BE49-F238E27FC236}">
                <a16:creationId xmlns:a16="http://schemas.microsoft.com/office/drawing/2014/main" id="{70F4ED28-041B-4162-8304-24DC4110682B}"/>
              </a:ext>
            </a:extLst>
          </p:cNvPr>
          <p:cNvSpPr/>
          <p:nvPr/>
        </p:nvSpPr>
        <p:spPr>
          <a:xfrm>
            <a:off x="5912337" y="3851280"/>
            <a:ext cx="367329" cy="28215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latin typeface="Arial" panose="020B0604020202020204" pitchFamily="34" charset="0"/>
              <a:cs typeface="Arial" panose="020B0604020202020204" pitchFamily="34" charset="0"/>
            </a:endParaRPr>
          </a:p>
        </p:txBody>
      </p:sp>
      <p:sp>
        <p:nvSpPr>
          <p:cNvPr id="121" name="Rounded Rectangle 7">
            <a:extLst>
              <a:ext uri="{FF2B5EF4-FFF2-40B4-BE49-F238E27FC236}">
                <a16:creationId xmlns:a16="http://schemas.microsoft.com/office/drawing/2014/main" id="{D66415AA-C1E4-4C40-A935-D9B09B6255FD}"/>
              </a:ext>
            </a:extLst>
          </p:cNvPr>
          <p:cNvSpPr/>
          <p:nvPr/>
        </p:nvSpPr>
        <p:spPr>
          <a:xfrm>
            <a:off x="7443591" y="2814553"/>
            <a:ext cx="373459" cy="322291"/>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dirty="0">
              <a:latin typeface="Arial" panose="020B0604020202020204" pitchFamily="34" charset="0"/>
              <a:cs typeface="Arial" panose="020B0604020202020204" pitchFamily="34" charset="0"/>
            </a:endParaRPr>
          </a:p>
        </p:txBody>
      </p:sp>
      <p:sp>
        <p:nvSpPr>
          <p:cNvPr id="124" name="Oval 123">
            <a:extLst>
              <a:ext uri="{FF2B5EF4-FFF2-40B4-BE49-F238E27FC236}">
                <a16:creationId xmlns:a16="http://schemas.microsoft.com/office/drawing/2014/main" id="{69C733C2-2FA8-4516-A1B5-C4E1702701EE}"/>
              </a:ext>
            </a:extLst>
          </p:cNvPr>
          <p:cNvSpPr/>
          <p:nvPr/>
        </p:nvSpPr>
        <p:spPr>
          <a:xfrm>
            <a:off x="1151043" y="2645064"/>
            <a:ext cx="684000" cy="684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latin typeface="Arial" panose="020B0604020202020204" pitchFamily="34" charset="0"/>
              <a:cs typeface="Arial" panose="020B0604020202020204" pitchFamily="34" charset="0"/>
            </a:endParaRPr>
          </a:p>
        </p:txBody>
      </p:sp>
      <p:sp>
        <p:nvSpPr>
          <p:cNvPr id="129" name="TextBox 63">
            <a:extLst>
              <a:ext uri="{FF2B5EF4-FFF2-40B4-BE49-F238E27FC236}">
                <a16:creationId xmlns:a16="http://schemas.microsoft.com/office/drawing/2014/main" id="{D6358BDD-DD7B-40E5-A7E6-B120D037861D}"/>
              </a:ext>
            </a:extLst>
          </p:cNvPr>
          <p:cNvSpPr txBox="1"/>
          <p:nvPr/>
        </p:nvSpPr>
        <p:spPr>
          <a:xfrm>
            <a:off x="717911" y="3434776"/>
            <a:ext cx="1550267" cy="738664"/>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400" b="1" dirty="0" err="1">
                <a:solidFill>
                  <a:schemeClr val="tx1">
                    <a:lumMod val="75000"/>
                    <a:lumOff val="25000"/>
                  </a:schemeClr>
                </a:solidFill>
                <a:latin typeface="Arial" panose="020B0604020202020204" pitchFamily="34" charset="0"/>
                <a:cs typeface="Arial" panose="020B0604020202020204" pitchFamily="34" charset="0"/>
              </a:rPr>
              <a:t>TurkStat</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 conducted </a:t>
            </a:r>
            <a:endParaRPr lang="tr-TR" altLang="ko-KR" sz="1400" b="1" dirty="0">
              <a:solidFill>
                <a:schemeClr val="tx1">
                  <a:lumMod val="75000"/>
                  <a:lumOff val="25000"/>
                </a:schemeClr>
              </a:solidFill>
              <a:latin typeface="Arial" panose="020B0604020202020204" pitchFamily="34" charset="0"/>
              <a:cs typeface="Arial" panose="020B0604020202020204" pitchFamily="34" charset="0"/>
            </a:endParaRPr>
          </a:p>
          <a:p>
            <a:pPr algn="ctr"/>
            <a:r>
              <a:rPr lang="en-US" sz="1400" b="1" dirty="0">
                <a:solidFill>
                  <a:schemeClr val="tx1">
                    <a:lumMod val="75000"/>
                    <a:lumOff val="25000"/>
                  </a:schemeClr>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1</a:t>
            </a:r>
            <a:r>
              <a:rPr lang="en-US" sz="1400" b="1" baseline="30000" dirty="0">
                <a:solidFill>
                  <a:schemeClr val="tx1">
                    <a:lumMod val="75000"/>
                    <a:lumOff val="25000"/>
                  </a:schemeClr>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st</a:t>
            </a:r>
            <a:r>
              <a:rPr lang="en-US" altLang="ko-KR" sz="1400" b="1" dirty="0">
                <a:solidFill>
                  <a:schemeClr val="tx1">
                    <a:lumMod val="75000"/>
                    <a:lumOff val="25000"/>
                  </a:schemeClr>
                </a:solidFill>
                <a:latin typeface="Arial" panose="020B0604020202020204" pitchFamily="34" charset="0"/>
                <a:cs typeface="Arial" panose="020B0604020202020204" pitchFamily="34" charset="0"/>
              </a:rPr>
              <a:t> LFS</a:t>
            </a:r>
            <a:endParaRPr lang="ko-KR" altLang="en-US" sz="1400" b="1"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126" name="Straight Arrow Connector 115">
            <a:extLst>
              <a:ext uri="{FF2B5EF4-FFF2-40B4-BE49-F238E27FC236}">
                <a16:creationId xmlns:a16="http://schemas.microsoft.com/office/drawing/2014/main" id="{81CFEAB3-B3DC-4E5B-8FB1-E08A7E453F47}"/>
              </a:ext>
            </a:extLst>
          </p:cNvPr>
          <p:cNvCxnSpPr>
            <a:cxnSpLocks/>
          </p:cNvCxnSpPr>
          <p:nvPr/>
        </p:nvCxnSpPr>
        <p:spPr>
          <a:xfrm flipV="1">
            <a:off x="1493043" y="2351167"/>
            <a:ext cx="0" cy="29389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7" name="TextBox 67">
            <a:extLst>
              <a:ext uri="{FF2B5EF4-FFF2-40B4-BE49-F238E27FC236}">
                <a16:creationId xmlns:a16="http://schemas.microsoft.com/office/drawing/2014/main" id="{D5423D9B-8F85-492A-B36F-7886CAF47ECF}"/>
              </a:ext>
            </a:extLst>
          </p:cNvPr>
          <p:cNvSpPr txBox="1"/>
          <p:nvPr/>
        </p:nvSpPr>
        <p:spPr>
          <a:xfrm>
            <a:off x="1046649" y="1396691"/>
            <a:ext cx="932678" cy="40011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altLang="ko-KR" sz="2000" b="1" dirty="0">
                <a:solidFill>
                  <a:schemeClr val="tx1">
                    <a:lumMod val="65000"/>
                    <a:lumOff val="35000"/>
                  </a:schemeClr>
                </a:solidFill>
                <a:latin typeface="Arial" panose="020B0604020202020204" pitchFamily="34" charset="0"/>
                <a:cs typeface="Arial" panose="020B0604020202020204" pitchFamily="34" charset="0"/>
              </a:rPr>
              <a:t>1966</a:t>
            </a:r>
            <a:endParaRPr lang="ko-KR" alt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7" name="Oval 27">
            <a:extLst>
              <a:ext uri="{FF2B5EF4-FFF2-40B4-BE49-F238E27FC236}">
                <a16:creationId xmlns:a16="http://schemas.microsoft.com/office/drawing/2014/main" id="{7DB6E0EE-B33A-443E-887E-C319F0DAF534}"/>
              </a:ext>
            </a:extLst>
          </p:cNvPr>
          <p:cNvSpPr>
            <a:spLocks noChangeAspect="1"/>
          </p:cNvSpPr>
          <p:nvPr/>
        </p:nvSpPr>
        <p:spPr>
          <a:xfrm>
            <a:off x="1370000" y="2738639"/>
            <a:ext cx="246086" cy="468000"/>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8" name="Trapezoid 13">
            <a:extLst>
              <a:ext uri="{FF2B5EF4-FFF2-40B4-BE49-F238E27FC236}">
                <a16:creationId xmlns:a16="http://schemas.microsoft.com/office/drawing/2014/main" id="{EAB635DE-58EF-4585-A0F5-0790A1957A5B}"/>
              </a:ext>
            </a:extLst>
          </p:cNvPr>
          <p:cNvSpPr>
            <a:spLocks noChangeAspect="1"/>
          </p:cNvSpPr>
          <p:nvPr/>
        </p:nvSpPr>
        <p:spPr>
          <a:xfrm>
            <a:off x="4355118" y="2803684"/>
            <a:ext cx="425753" cy="360000"/>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149" name="Donut 39">
            <a:extLst>
              <a:ext uri="{FF2B5EF4-FFF2-40B4-BE49-F238E27FC236}">
                <a16:creationId xmlns:a16="http://schemas.microsoft.com/office/drawing/2014/main" id="{439297A1-2150-467C-8B3E-08A8C9E0E56F}"/>
              </a:ext>
            </a:extLst>
          </p:cNvPr>
          <p:cNvSpPr>
            <a:spLocks noChangeAspect="1"/>
          </p:cNvSpPr>
          <p:nvPr/>
        </p:nvSpPr>
        <p:spPr>
          <a:xfrm>
            <a:off x="8897893" y="3709162"/>
            <a:ext cx="540000" cy="54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sp>
        <p:nvSpPr>
          <p:cNvPr id="150" name="Rounded Rectangle 7">
            <a:extLst>
              <a:ext uri="{FF2B5EF4-FFF2-40B4-BE49-F238E27FC236}">
                <a16:creationId xmlns:a16="http://schemas.microsoft.com/office/drawing/2014/main" id="{67DABE75-82E9-4A51-31AB-3BAA74D9A10D}"/>
              </a:ext>
            </a:extLst>
          </p:cNvPr>
          <p:cNvSpPr/>
          <p:nvPr/>
        </p:nvSpPr>
        <p:spPr>
          <a:xfrm>
            <a:off x="10570584" y="2746473"/>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07644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15215AA2-A160-8109-4DE8-5521F903D1D7}"/>
              </a:ext>
            </a:extLst>
          </p:cNvPr>
          <p:cNvSpPr>
            <a:spLocks noGrp="1"/>
          </p:cNvSpPr>
          <p:nvPr>
            <p:ph type="title"/>
          </p:nvPr>
        </p:nvSpPr>
        <p:spPr>
          <a:xfrm>
            <a:off x="761999" y="215589"/>
            <a:ext cx="7716080" cy="536749"/>
          </a:xfrm>
        </p:spPr>
        <p:txBody>
          <a:bodyPr/>
          <a:lstStyle/>
          <a:p>
            <a:r>
              <a:rPr lang="en-US" sz="3000" dirty="0"/>
              <a:t>Survey Design of </a:t>
            </a:r>
            <a:r>
              <a:rPr lang="tr-TR" sz="3000" dirty="0"/>
              <a:t>LFS </a:t>
            </a:r>
            <a:r>
              <a:rPr lang="en-US" sz="3000" dirty="0"/>
              <a:t>in Türkiye </a:t>
            </a:r>
            <a:endParaRPr lang="tr-TR" sz="3000" dirty="0"/>
          </a:p>
        </p:txBody>
      </p:sp>
      <p:sp>
        <p:nvSpPr>
          <p:cNvPr id="6" name="Metin kutusu 5">
            <a:extLst>
              <a:ext uri="{FF2B5EF4-FFF2-40B4-BE49-F238E27FC236}">
                <a16:creationId xmlns:a16="http://schemas.microsoft.com/office/drawing/2014/main" id="{E57F157F-F04D-D4D4-71D4-BD83677F94CD}"/>
              </a:ext>
            </a:extLst>
          </p:cNvPr>
          <p:cNvSpPr txBox="1"/>
          <p:nvPr/>
        </p:nvSpPr>
        <p:spPr>
          <a:xfrm>
            <a:off x="6437113" y="1364902"/>
            <a:ext cx="4081931" cy="1477328"/>
          </a:xfrm>
          <a:prstGeom prst="rect">
            <a:avLst/>
          </a:prstGeom>
          <a:noFill/>
        </p:spPr>
        <p:txBody>
          <a:bodyPr wrap="square">
            <a:spAutoFit/>
          </a:bodyPr>
          <a:lstStyle/>
          <a:p>
            <a:pPr algn="just">
              <a:buClr>
                <a:srgbClr val="C00000"/>
              </a:buClr>
            </a:pPr>
            <a:r>
              <a:rPr lang="en-US" dirty="0">
                <a:solidFill>
                  <a:schemeClr val="tx1">
                    <a:lumMod val="65000"/>
                    <a:lumOff val="35000"/>
                  </a:schemeClr>
                </a:solidFill>
                <a:latin typeface="Arial" panose="020B0604020202020204" pitchFamily="34" charset="0"/>
                <a:cs typeface="Arial" panose="020B0604020202020204" pitchFamily="34" charset="0"/>
              </a:rPr>
              <a:t>The sampling unit is the </a:t>
            </a:r>
            <a:r>
              <a:rPr lang="en-US" b="1" dirty="0">
                <a:solidFill>
                  <a:schemeClr val="tx1">
                    <a:lumMod val="65000"/>
                    <a:lumOff val="35000"/>
                  </a:schemeClr>
                </a:solidFill>
                <a:latin typeface="Arial" panose="020B0604020202020204" pitchFamily="34" charset="0"/>
                <a:cs typeface="Arial" panose="020B0604020202020204" pitchFamily="34" charset="0"/>
              </a:rPr>
              <a:t>household</a:t>
            </a:r>
            <a:r>
              <a:rPr lang="en-US" dirty="0">
                <a:solidFill>
                  <a:schemeClr val="tx1">
                    <a:lumMod val="65000"/>
                    <a:lumOff val="35000"/>
                  </a:schemeClr>
                </a:solidFill>
                <a:latin typeface="Arial" panose="020B0604020202020204" pitchFamily="34" charset="0"/>
                <a:cs typeface="Arial" panose="020B0604020202020204" pitchFamily="34" charset="0"/>
              </a:rPr>
              <a:t> </a:t>
            </a:r>
            <a:r>
              <a:rPr lang="en-US" b="1" dirty="0">
                <a:solidFill>
                  <a:schemeClr val="tx1">
                    <a:lumMod val="65000"/>
                    <a:lumOff val="35000"/>
                  </a:schemeClr>
                </a:solidFill>
                <a:latin typeface="Arial" panose="020B0604020202020204" pitchFamily="34" charset="0"/>
                <a:cs typeface="Arial" panose="020B0604020202020204" pitchFamily="34" charset="0"/>
              </a:rPr>
              <a:t>ad</a:t>
            </a:r>
            <a:r>
              <a:rPr lang="tr-TR" b="1" dirty="0">
                <a:solidFill>
                  <a:schemeClr val="tx1">
                    <a:lumMod val="65000"/>
                    <a:lumOff val="35000"/>
                  </a:schemeClr>
                </a:solidFill>
                <a:latin typeface="Arial" panose="020B0604020202020204" pitchFamily="34" charset="0"/>
                <a:cs typeface="Arial" panose="020B0604020202020204" pitchFamily="34" charset="0"/>
              </a:rPr>
              <a:t>d</a:t>
            </a:r>
            <a:r>
              <a:rPr lang="en-US" b="1" dirty="0">
                <a:solidFill>
                  <a:schemeClr val="tx1">
                    <a:lumMod val="65000"/>
                    <a:lumOff val="35000"/>
                  </a:schemeClr>
                </a:solidFill>
                <a:latin typeface="Arial" panose="020B0604020202020204" pitchFamily="34" charset="0"/>
                <a:cs typeface="Arial" panose="020B0604020202020204" pitchFamily="34" charset="0"/>
              </a:rPr>
              <a:t>res</a:t>
            </a:r>
            <a:r>
              <a:rPr lang="tr-TR" b="1" dirty="0">
                <a:solidFill>
                  <a:schemeClr val="tx1">
                    <a:lumMod val="65000"/>
                    <a:lumOff val="35000"/>
                  </a:schemeClr>
                </a:solidFill>
                <a:latin typeface="Arial" panose="020B0604020202020204" pitchFamily="34" charset="0"/>
                <a:cs typeface="Arial" panose="020B0604020202020204" pitchFamily="34" charset="0"/>
              </a:rPr>
              <a:t>s</a:t>
            </a:r>
            <a:r>
              <a:rPr lang="en-US" b="1" dirty="0">
                <a:solidFill>
                  <a:schemeClr val="tx1">
                    <a:lumMod val="65000"/>
                    <a:lumOff val="35000"/>
                  </a:schemeClr>
                </a:solidFill>
                <a:latin typeface="Arial" panose="020B0604020202020204" pitchFamily="34" charset="0"/>
                <a:cs typeface="Arial" panose="020B0604020202020204" pitchFamily="34" charset="0"/>
              </a:rPr>
              <a:t> </a:t>
            </a:r>
            <a:r>
              <a:rPr lang="en-US" dirty="0">
                <a:solidFill>
                  <a:schemeClr val="tx1">
                    <a:lumMod val="65000"/>
                    <a:lumOff val="35000"/>
                  </a:schemeClr>
                </a:solidFill>
                <a:latin typeface="Arial" panose="020B0604020202020204" pitchFamily="34" charset="0"/>
                <a:cs typeface="Arial" panose="020B0604020202020204" pitchFamily="34" charset="0"/>
              </a:rPr>
              <a:t>and the observation unit is the </a:t>
            </a:r>
            <a:r>
              <a:rPr lang="en-US" b="1" dirty="0">
                <a:solidFill>
                  <a:schemeClr val="tx1">
                    <a:lumMod val="65000"/>
                    <a:lumOff val="35000"/>
                  </a:schemeClr>
                </a:solidFill>
                <a:latin typeface="Arial" panose="020B0604020202020204" pitchFamily="34" charset="0"/>
                <a:cs typeface="Arial" panose="020B0604020202020204" pitchFamily="34" charset="0"/>
              </a:rPr>
              <a:t>household</a:t>
            </a:r>
            <a:r>
              <a:rPr lang="en-US" dirty="0">
                <a:solidFill>
                  <a:schemeClr val="tx1">
                    <a:lumMod val="65000"/>
                    <a:lumOff val="35000"/>
                  </a:schemeClr>
                </a:solidFill>
                <a:latin typeface="Arial" panose="020B0604020202020204" pitchFamily="34" charset="0"/>
                <a:cs typeface="Arial" panose="020B0604020202020204" pitchFamily="34" charset="0"/>
              </a:rPr>
              <a:t>. All private households who are residing in the territory of Republic of Türkiye are covered</a:t>
            </a:r>
            <a:r>
              <a:rPr lang="tr-TR"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10" name="Metin kutusu 9">
            <a:extLst>
              <a:ext uri="{FF2B5EF4-FFF2-40B4-BE49-F238E27FC236}">
                <a16:creationId xmlns:a16="http://schemas.microsoft.com/office/drawing/2014/main" id="{DDAF1EF8-4BA7-3FE5-FB3B-E5188F596F89}"/>
              </a:ext>
            </a:extLst>
          </p:cNvPr>
          <p:cNvSpPr txBox="1"/>
          <p:nvPr/>
        </p:nvSpPr>
        <p:spPr>
          <a:xfrm>
            <a:off x="1403496" y="3205160"/>
            <a:ext cx="4710301" cy="1477328"/>
          </a:xfrm>
          <a:prstGeom prst="rect">
            <a:avLst/>
          </a:prstGeom>
          <a:noFill/>
        </p:spPr>
        <p:txBody>
          <a:bodyPr wrap="square">
            <a:spAutoFit/>
          </a:bodyPr>
          <a:lstStyle/>
          <a:p>
            <a:pPr algn="just">
              <a:buClr>
                <a:srgbClr val="C00000"/>
              </a:buClr>
            </a:pPr>
            <a:r>
              <a:rPr lang="en-US" dirty="0">
                <a:solidFill>
                  <a:schemeClr val="tx1">
                    <a:lumMod val="65000"/>
                    <a:lumOff val="35000"/>
                  </a:schemeClr>
                </a:solidFill>
                <a:latin typeface="Arial" panose="020B0604020202020204" pitchFamily="34" charset="0"/>
                <a:cs typeface="Arial" panose="020B0604020202020204" pitchFamily="34" charset="0"/>
              </a:rPr>
              <a:t>Residents of schools, dormitories, kindergartens, rest homes for elderly persons, special hospitals, military barracks and recreation quarters for officers are </a:t>
            </a:r>
            <a:r>
              <a:rPr lang="en-US" b="1" dirty="0">
                <a:solidFill>
                  <a:schemeClr val="tx1">
                    <a:lumMod val="65000"/>
                    <a:lumOff val="35000"/>
                  </a:schemeClr>
                </a:solidFill>
                <a:latin typeface="Arial" panose="020B0604020202020204" pitchFamily="34" charset="0"/>
                <a:cs typeface="Arial" panose="020B0604020202020204" pitchFamily="34" charset="0"/>
              </a:rPr>
              <a:t>excluded</a:t>
            </a:r>
            <a:r>
              <a:rPr lang="en-US" dirty="0">
                <a:solidFill>
                  <a:schemeClr val="tx1">
                    <a:lumMod val="65000"/>
                    <a:lumOff val="35000"/>
                  </a:schemeClr>
                </a:solidFill>
                <a:latin typeface="Arial" panose="020B0604020202020204" pitchFamily="34" charset="0"/>
                <a:cs typeface="Arial" panose="020B0604020202020204" pitchFamily="34" charset="0"/>
              </a:rPr>
              <a:t> from the sampling frame</a:t>
            </a:r>
            <a:r>
              <a:rPr lang="tr-TR" dirty="0">
                <a:solidFill>
                  <a:schemeClr val="tx1">
                    <a:lumMod val="65000"/>
                    <a:lumOff val="35000"/>
                  </a:schemeClr>
                </a:solidFill>
                <a:latin typeface="Arial" panose="020B0604020202020204" pitchFamily="34" charset="0"/>
                <a:cs typeface="Arial" panose="020B0604020202020204" pitchFamily="34" charset="0"/>
              </a:rPr>
              <a:t>.</a:t>
            </a:r>
          </a:p>
        </p:txBody>
      </p:sp>
      <p:sp>
        <p:nvSpPr>
          <p:cNvPr id="27" name="Metin kutusu 26">
            <a:extLst>
              <a:ext uri="{FF2B5EF4-FFF2-40B4-BE49-F238E27FC236}">
                <a16:creationId xmlns:a16="http://schemas.microsoft.com/office/drawing/2014/main" id="{DB4A6ED2-A304-E510-12EC-3025E63460C2}"/>
              </a:ext>
            </a:extLst>
          </p:cNvPr>
          <p:cNvSpPr txBox="1"/>
          <p:nvPr/>
        </p:nvSpPr>
        <p:spPr>
          <a:xfrm>
            <a:off x="5850741" y="5036659"/>
            <a:ext cx="4584424" cy="1477328"/>
          </a:xfrm>
          <a:prstGeom prst="rect">
            <a:avLst/>
          </a:prstGeom>
          <a:noFill/>
        </p:spPr>
        <p:txBody>
          <a:bodyPr wrap="square">
            <a:spAutoFit/>
          </a:bodyPr>
          <a:lstStyle/>
          <a:p>
            <a:pPr algn="just"/>
            <a:r>
              <a:rPr lang="en-US" dirty="0">
                <a:solidFill>
                  <a:schemeClr val="tx1">
                    <a:lumMod val="65000"/>
                    <a:lumOff val="35000"/>
                  </a:schemeClr>
                </a:solidFill>
                <a:latin typeface="Arial" panose="020B0604020202020204" pitchFamily="34" charset="0"/>
                <a:cs typeface="Arial" panose="020B0604020202020204" pitchFamily="34" charset="0"/>
              </a:rPr>
              <a:t>Households to be interviewed are selected randomly providing a representation of Türkiye per month and quarter, and of NUTSII per year by using </a:t>
            </a:r>
            <a:r>
              <a:rPr lang="en-US" b="1" dirty="0">
                <a:solidFill>
                  <a:schemeClr val="tx1">
                    <a:lumMod val="65000"/>
                    <a:lumOff val="35000"/>
                  </a:schemeClr>
                </a:solidFill>
                <a:latin typeface="Arial" panose="020B0604020202020204" pitchFamily="34" charset="0"/>
                <a:cs typeface="Arial" panose="020B0604020202020204" pitchFamily="34" charset="0"/>
              </a:rPr>
              <a:t>two-stage stratified cluster</a:t>
            </a:r>
            <a:r>
              <a:rPr lang="en-US" dirty="0">
                <a:solidFill>
                  <a:schemeClr val="tx1">
                    <a:lumMod val="65000"/>
                    <a:lumOff val="35000"/>
                  </a:schemeClr>
                </a:solidFill>
                <a:latin typeface="Arial" panose="020B0604020202020204" pitchFamily="34" charset="0"/>
                <a:cs typeface="Arial" panose="020B0604020202020204" pitchFamily="34" charset="0"/>
              </a:rPr>
              <a:t> sampling method</a:t>
            </a:r>
            <a:endParaRPr lang="tr-TR"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Resim 8"/>
          <p:cNvPicPr>
            <a:picLocks noChangeAspect="1"/>
          </p:cNvPicPr>
          <p:nvPr/>
        </p:nvPicPr>
        <p:blipFill>
          <a:blip r:embed="rId3">
            <a:extLst>
              <a:ext uri="{BEBA8EAE-BF5A-486C-A8C5-ECC9F3942E4B}">
                <a14:imgProps xmlns:a14="http://schemas.microsoft.com/office/drawing/2010/main">
                  <a14:imgLayer r:embed="rId4">
                    <a14:imgEffect>
                      <a14:artisticFilmGrain/>
                    </a14:imgEffect>
                  </a14:imgLayer>
                </a14:imgProps>
              </a:ext>
            </a:extLst>
          </a:blip>
          <a:stretch>
            <a:fillRect/>
          </a:stretch>
        </p:blipFill>
        <p:spPr>
          <a:xfrm>
            <a:off x="1403496" y="1366230"/>
            <a:ext cx="3816840" cy="1476000"/>
          </a:xfrm>
          <a:prstGeom prst="rect">
            <a:avLst/>
          </a:prstGeom>
        </p:spPr>
      </p:pic>
      <p:pic>
        <p:nvPicPr>
          <p:cNvPr id="11" name="Resim 10"/>
          <p:cNvPicPr>
            <a:picLocks noChangeAspect="1"/>
          </p:cNvPicPr>
          <p:nvPr/>
        </p:nvPicPr>
        <p:blipFill>
          <a:blip r:embed="rId5"/>
          <a:stretch>
            <a:fillRect/>
          </a:stretch>
        </p:blipFill>
        <p:spPr>
          <a:xfrm>
            <a:off x="7116319" y="3205160"/>
            <a:ext cx="3402725" cy="1476000"/>
          </a:xfrm>
          <a:prstGeom prst="rect">
            <a:avLst/>
          </a:prstGeom>
        </p:spPr>
      </p:pic>
      <p:pic>
        <p:nvPicPr>
          <p:cNvPr id="16" name="Resim 15"/>
          <p:cNvPicPr>
            <a:picLocks noChangeAspect="1"/>
          </p:cNvPicPr>
          <p:nvPr/>
        </p:nvPicPr>
        <p:blipFill>
          <a:blip r:embed="rId6"/>
          <a:stretch>
            <a:fillRect/>
          </a:stretch>
        </p:blipFill>
        <p:spPr>
          <a:xfrm>
            <a:off x="1403496" y="5035276"/>
            <a:ext cx="3040083" cy="1478711"/>
          </a:xfrm>
          <a:prstGeom prst="rect">
            <a:avLst/>
          </a:prstGeom>
        </p:spPr>
      </p:pic>
    </p:spTree>
    <p:extLst>
      <p:ext uri="{BB962C8B-B14F-4D97-AF65-F5344CB8AC3E}">
        <p14:creationId xmlns:p14="http://schemas.microsoft.com/office/powerpoint/2010/main" val="501128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prstGeom prst="rect">
            <a:avLst/>
          </a:prstGeom>
        </p:spPr>
        <p:txBody>
          <a:bodyPr/>
          <a:lstStyle/>
          <a:p>
            <a:r>
              <a:rPr lang="en-US" sz="3000" dirty="0"/>
              <a:t>Survey Design of </a:t>
            </a:r>
            <a:r>
              <a:rPr lang="tr-TR" sz="3000" dirty="0"/>
              <a:t>LFS </a:t>
            </a:r>
            <a:r>
              <a:rPr lang="en-US" sz="3000" dirty="0"/>
              <a:t>in Türkiye </a:t>
            </a:r>
            <a:endParaRPr lang="tr-TR" sz="3000" dirty="0"/>
          </a:p>
        </p:txBody>
      </p:sp>
      <p:grpSp>
        <p:nvGrpSpPr>
          <p:cNvPr id="7" name="Grup 6">
            <a:extLst>
              <a:ext uri="{FF2B5EF4-FFF2-40B4-BE49-F238E27FC236}">
                <a16:creationId xmlns:a16="http://schemas.microsoft.com/office/drawing/2014/main" id="{0668C858-FE2D-A84B-556B-9FE0B20F2EA8}"/>
              </a:ext>
            </a:extLst>
          </p:cNvPr>
          <p:cNvGrpSpPr>
            <a:grpSpLocks noChangeAspect="1"/>
          </p:cNvGrpSpPr>
          <p:nvPr/>
        </p:nvGrpSpPr>
        <p:grpSpPr>
          <a:xfrm>
            <a:off x="6044901" y="1682305"/>
            <a:ext cx="768194" cy="828000"/>
            <a:chOff x="1305332" y="1732672"/>
            <a:chExt cx="4030387" cy="4671752"/>
          </a:xfrm>
        </p:grpSpPr>
        <p:grpSp>
          <p:nvGrpSpPr>
            <p:cNvPr id="8" name="Group 2">
              <a:extLst>
                <a:ext uri="{FF2B5EF4-FFF2-40B4-BE49-F238E27FC236}">
                  <a16:creationId xmlns:a16="http://schemas.microsoft.com/office/drawing/2014/main" id="{7D9775A0-8A82-3B65-B8BC-1533DBCCBAEE}"/>
                </a:ext>
              </a:extLst>
            </p:cNvPr>
            <p:cNvGrpSpPr/>
            <p:nvPr/>
          </p:nvGrpSpPr>
          <p:grpSpPr>
            <a:xfrm>
              <a:off x="1305332" y="1732672"/>
              <a:ext cx="4030387" cy="3816424"/>
              <a:chOff x="6077987" y="3903821"/>
              <a:chExt cx="2429050" cy="2300098"/>
            </a:xfrm>
          </p:grpSpPr>
          <p:grpSp>
            <p:nvGrpSpPr>
              <p:cNvPr id="15" name="Group 3">
                <a:extLst>
                  <a:ext uri="{FF2B5EF4-FFF2-40B4-BE49-F238E27FC236}">
                    <a16:creationId xmlns:a16="http://schemas.microsoft.com/office/drawing/2014/main" id="{3379EF4F-4DC5-CC10-B2E5-C2A124FD68BA}"/>
                  </a:ext>
                </a:extLst>
              </p:cNvPr>
              <p:cNvGrpSpPr/>
              <p:nvPr/>
            </p:nvGrpSpPr>
            <p:grpSpPr>
              <a:xfrm>
                <a:off x="6077987" y="3903821"/>
                <a:ext cx="2018835" cy="2300098"/>
                <a:chOff x="6444208" y="2937378"/>
                <a:chExt cx="2699792" cy="3075926"/>
              </a:xfrm>
            </p:grpSpPr>
            <p:sp>
              <p:nvSpPr>
                <p:cNvPr id="22" name="Rectangle 10">
                  <a:extLst>
                    <a:ext uri="{FF2B5EF4-FFF2-40B4-BE49-F238E27FC236}">
                      <a16:creationId xmlns:a16="http://schemas.microsoft.com/office/drawing/2014/main" id="{959B7552-19D4-FFA2-76FF-2EADE8DFC4AB}"/>
                    </a:ext>
                  </a:extLst>
                </p:cNvPr>
                <p:cNvSpPr/>
                <p:nvPr/>
              </p:nvSpPr>
              <p:spPr>
                <a:xfrm>
                  <a:off x="6444208" y="3881706"/>
                  <a:ext cx="2681090" cy="151684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Right Triangle 11">
                  <a:extLst>
                    <a:ext uri="{FF2B5EF4-FFF2-40B4-BE49-F238E27FC236}">
                      <a16:creationId xmlns:a16="http://schemas.microsoft.com/office/drawing/2014/main" id="{884CED28-802A-D8F2-CF1C-6C564846825F}"/>
                    </a:ext>
                  </a:extLst>
                </p:cNvPr>
                <p:cNvSpPr/>
                <p:nvPr/>
              </p:nvSpPr>
              <p:spPr>
                <a:xfrm rot="8100000">
                  <a:off x="6825200" y="2937378"/>
                  <a:ext cx="1905463" cy="1905463"/>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Rectangle 12">
                  <a:extLst>
                    <a:ext uri="{FF2B5EF4-FFF2-40B4-BE49-F238E27FC236}">
                      <a16:creationId xmlns:a16="http://schemas.microsoft.com/office/drawing/2014/main" id="{BA58EABB-EF5B-CAE7-257F-9F2BEE924592}"/>
                    </a:ext>
                  </a:extLst>
                </p:cNvPr>
                <p:cNvSpPr/>
                <p:nvPr/>
              </p:nvSpPr>
              <p:spPr>
                <a:xfrm>
                  <a:off x="6723224" y="3012357"/>
                  <a:ext cx="2141760" cy="2955203"/>
                </a:xfrm>
                <a:prstGeom prst="rect">
                  <a:avLst/>
                </a:prstGeom>
                <a:solidFill>
                  <a:schemeClr val="bg1"/>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Trapezoid 13">
                  <a:extLst>
                    <a:ext uri="{FF2B5EF4-FFF2-40B4-BE49-F238E27FC236}">
                      <a16:creationId xmlns:a16="http://schemas.microsoft.com/office/drawing/2014/main" id="{A53F0E02-C317-6ADE-DC2D-278A77C01797}"/>
                    </a:ext>
                  </a:extLst>
                </p:cNvPr>
                <p:cNvSpPr/>
                <p:nvPr/>
              </p:nvSpPr>
              <p:spPr>
                <a:xfrm>
                  <a:off x="6444208" y="4800600"/>
                  <a:ext cx="2699792" cy="1212704"/>
                </a:xfrm>
                <a:prstGeom prst="trapezoid">
                  <a:avLst>
                    <a:gd name="adj" fmla="val 59461"/>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Isosceles Triangle 14">
                  <a:extLst>
                    <a:ext uri="{FF2B5EF4-FFF2-40B4-BE49-F238E27FC236}">
                      <a16:creationId xmlns:a16="http://schemas.microsoft.com/office/drawing/2014/main" id="{3857CE14-4193-1B12-3F54-D61ADDD238E0}"/>
                    </a:ext>
                  </a:extLst>
                </p:cNvPr>
                <p:cNvSpPr/>
                <p:nvPr/>
              </p:nvSpPr>
              <p:spPr>
                <a:xfrm rot="5400000">
                  <a:off x="5737292" y="4575557"/>
                  <a:ext cx="2152504" cy="722990"/>
                </a:xfrm>
                <a:prstGeom prst="triangle">
                  <a:avLst>
                    <a:gd name="adj" fmla="val 446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7" name="Isosceles Triangle 15">
                  <a:extLst>
                    <a:ext uri="{FF2B5EF4-FFF2-40B4-BE49-F238E27FC236}">
                      <a16:creationId xmlns:a16="http://schemas.microsoft.com/office/drawing/2014/main" id="{0E335D5C-7BDA-206F-22CA-B08C82D63D07}"/>
                    </a:ext>
                  </a:extLst>
                </p:cNvPr>
                <p:cNvSpPr/>
                <p:nvPr/>
              </p:nvSpPr>
              <p:spPr>
                <a:xfrm rot="16200000">
                  <a:off x="7687550" y="4575557"/>
                  <a:ext cx="2152504" cy="722990"/>
                </a:xfrm>
                <a:prstGeom prst="triangle">
                  <a:avLst>
                    <a:gd name="adj" fmla="val 5531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4">
                <a:extLst>
                  <a:ext uri="{FF2B5EF4-FFF2-40B4-BE49-F238E27FC236}">
                    <a16:creationId xmlns:a16="http://schemas.microsoft.com/office/drawing/2014/main" id="{CDBEE3C7-CB27-78BB-6E1B-A5E2884E0FBD}"/>
                  </a:ext>
                </a:extLst>
              </p:cNvPr>
              <p:cNvGrpSpPr/>
              <p:nvPr/>
            </p:nvGrpSpPr>
            <p:grpSpPr>
              <a:xfrm>
                <a:off x="6348905" y="4100168"/>
                <a:ext cx="2158132" cy="821159"/>
                <a:chOff x="6715125" y="3133725"/>
                <a:chExt cx="2886075" cy="1098138"/>
              </a:xfrm>
            </p:grpSpPr>
            <p:sp>
              <p:nvSpPr>
                <p:cNvPr id="17" name="Freeform 59">
                  <a:extLst>
                    <a:ext uri="{FF2B5EF4-FFF2-40B4-BE49-F238E27FC236}">
                      <a16:creationId xmlns:a16="http://schemas.microsoft.com/office/drawing/2014/main" id="{AD3D1B7A-9A7D-AA79-2A69-24C913882491}"/>
                    </a:ext>
                  </a:extLst>
                </p:cNvPr>
                <p:cNvSpPr/>
                <p:nvPr/>
              </p:nvSpPr>
              <p:spPr>
                <a:xfrm>
                  <a:off x="6715125" y="3133725"/>
                  <a:ext cx="2886075" cy="1066800"/>
                </a:xfrm>
                <a:custGeom>
                  <a:avLst/>
                  <a:gdLst>
                    <a:gd name="connsiteX0" fmla="*/ 0 w 2886075"/>
                    <a:gd name="connsiteY0" fmla="*/ 1066800 h 1066800"/>
                    <a:gd name="connsiteX1" fmla="*/ 561975 w 2886075"/>
                    <a:gd name="connsiteY1" fmla="*/ 571500 h 1066800"/>
                    <a:gd name="connsiteX2" fmla="*/ 981075 w 2886075"/>
                    <a:gd name="connsiteY2" fmla="*/ 1047750 h 1066800"/>
                    <a:gd name="connsiteX3" fmla="*/ 1504950 w 2886075"/>
                    <a:gd name="connsiteY3" fmla="*/ 295275 h 1066800"/>
                    <a:gd name="connsiteX4" fmla="*/ 1838325 w 2886075"/>
                    <a:gd name="connsiteY4" fmla="*/ 695325 h 1066800"/>
                    <a:gd name="connsiteX5" fmla="*/ 2886075 w 2886075"/>
                    <a:gd name="connsiteY5"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6075" h="1066800">
                      <a:moveTo>
                        <a:pt x="0" y="1066800"/>
                      </a:moveTo>
                      <a:lnTo>
                        <a:pt x="561975" y="571500"/>
                      </a:lnTo>
                      <a:lnTo>
                        <a:pt x="981075" y="1047750"/>
                      </a:lnTo>
                      <a:lnTo>
                        <a:pt x="1504950" y="295275"/>
                      </a:lnTo>
                      <a:lnTo>
                        <a:pt x="1838325" y="695325"/>
                      </a:lnTo>
                      <a:lnTo>
                        <a:pt x="2886075" y="0"/>
                      </a:lnTo>
                    </a:path>
                  </a:pathLst>
                </a:custGeom>
                <a:solidFill>
                  <a:srgbClr val="A80000"/>
                </a:solidFill>
                <a:ln w="38100">
                  <a:solidFill>
                    <a:srgbClr val="A8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1"/>
                </a:p>
              </p:txBody>
            </p:sp>
            <p:sp>
              <p:nvSpPr>
                <p:cNvPr id="18" name="Oval 17">
                  <a:extLst>
                    <a:ext uri="{FF2B5EF4-FFF2-40B4-BE49-F238E27FC236}">
                      <a16:creationId xmlns:a16="http://schemas.microsoft.com/office/drawing/2014/main" id="{C62AFC85-02B9-7CEE-1A42-34812B406310}"/>
                    </a:ext>
                  </a:extLst>
                </p:cNvPr>
                <p:cNvSpPr/>
                <p:nvPr/>
              </p:nvSpPr>
              <p:spPr>
                <a:xfrm>
                  <a:off x="7179700" y="3644816"/>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Oval 18">
                  <a:extLst>
                    <a:ext uri="{FF2B5EF4-FFF2-40B4-BE49-F238E27FC236}">
                      <a16:creationId xmlns:a16="http://schemas.microsoft.com/office/drawing/2014/main" id="{F05BF5A3-60F4-D73D-2874-C3ED735DC8E7}"/>
                    </a:ext>
                  </a:extLst>
                </p:cNvPr>
                <p:cNvSpPr/>
                <p:nvPr/>
              </p:nvSpPr>
              <p:spPr>
                <a:xfrm>
                  <a:off x="7633915" y="4087847"/>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Oval 19">
                  <a:extLst>
                    <a:ext uri="{FF2B5EF4-FFF2-40B4-BE49-F238E27FC236}">
                      <a16:creationId xmlns:a16="http://schemas.microsoft.com/office/drawing/2014/main" id="{3BD677CF-F9BA-CBA8-BADB-11AAA177FC2F}"/>
                    </a:ext>
                  </a:extLst>
                </p:cNvPr>
                <p:cNvSpPr/>
                <p:nvPr/>
              </p:nvSpPr>
              <p:spPr>
                <a:xfrm>
                  <a:off x="8153399" y="3387877"/>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Oval 20">
                  <a:extLst>
                    <a:ext uri="{FF2B5EF4-FFF2-40B4-BE49-F238E27FC236}">
                      <a16:creationId xmlns:a16="http://schemas.microsoft.com/office/drawing/2014/main" id="{B003DA89-5669-DC1F-D207-05A792DF5B6F}"/>
                    </a:ext>
                  </a:extLst>
                </p:cNvPr>
                <p:cNvSpPr/>
                <p:nvPr/>
              </p:nvSpPr>
              <p:spPr>
                <a:xfrm>
                  <a:off x="8520283" y="3746093"/>
                  <a:ext cx="144016" cy="14401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grpSp>
          <p:nvGrpSpPr>
            <p:cNvPr id="9" name="Group 16">
              <a:extLst>
                <a:ext uri="{FF2B5EF4-FFF2-40B4-BE49-F238E27FC236}">
                  <a16:creationId xmlns:a16="http://schemas.microsoft.com/office/drawing/2014/main" id="{31151C27-13DA-D342-1F9B-490D6169BB7C}"/>
                </a:ext>
              </a:extLst>
            </p:cNvPr>
            <p:cNvGrpSpPr/>
            <p:nvPr/>
          </p:nvGrpSpPr>
          <p:grpSpPr>
            <a:xfrm>
              <a:off x="2417576" y="3528412"/>
              <a:ext cx="1750634" cy="2483590"/>
              <a:chOff x="5563086" y="2852936"/>
              <a:chExt cx="646663" cy="917408"/>
            </a:xfrm>
            <a:solidFill>
              <a:srgbClr val="E62601"/>
            </a:solidFill>
            <a:effectLst>
              <a:outerShdw blurRad="50800" dist="38100" dir="5400000" algn="t" rotWithShape="0">
                <a:prstClr val="black">
                  <a:alpha val="40000"/>
                </a:prstClr>
              </a:outerShdw>
            </a:effectLst>
          </p:grpSpPr>
          <p:sp>
            <p:nvSpPr>
              <p:cNvPr id="13" name="Rectangle 10">
                <a:extLst>
                  <a:ext uri="{FF2B5EF4-FFF2-40B4-BE49-F238E27FC236}">
                    <a16:creationId xmlns:a16="http://schemas.microsoft.com/office/drawing/2014/main" id="{B18F9D66-EDDB-8867-F36C-8159135E712E}"/>
                  </a:ext>
                </a:extLst>
              </p:cNvPr>
              <p:cNvSpPr/>
              <p:nvPr/>
            </p:nvSpPr>
            <p:spPr>
              <a:xfrm>
                <a:off x="5563086" y="2852936"/>
                <a:ext cx="646663" cy="676077"/>
              </a:xfrm>
              <a:custGeom>
                <a:avLst/>
                <a:gdLst>
                  <a:gd name="connsiteX0" fmla="*/ 324036 w 648072"/>
                  <a:gd name="connsiteY0" fmla="*/ 0 h 671314"/>
                  <a:gd name="connsiteX1" fmla="*/ 646309 w 648072"/>
                  <a:gd name="connsiteY1" fmla="*/ 306546 h 671314"/>
                  <a:gd name="connsiteX2" fmla="*/ 647214 w 648072"/>
                  <a:gd name="connsiteY2" fmla="*/ 306507 h 671314"/>
                  <a:gd name="connsiteX3" fmla="*/ 646549 w 648072"/>
                  <a:gd name="connsiteY3" fmla="*/ 308923 h 671314"/>
                  <a:gd name="connsiteX4" fmla="*/ 648072 w 648072"/>
                  <a:gd name="connsiteY4" fmla="*/ 324036 h 671314"/>
                  <a:gd name="connsiteX5" fmla="*/ 642386 w 648072"/>
                  <a:gd name="connsiteY5" fmla="*/ 324036 h 671314"/>
                  <a:gd name="connsiteX6" fmla="*/ 403374 w 648072"/>
                  <a:gd name="connsiteY6" fmla="*/ 586679 h 671314"/>
                  <a:gd name="connsiteX7" fmla="*/ 403374 w 648072"/>
                  <a:gd name="connsiteY7" fmla="*/ 671314 h 671314"/>
                  <a:gd name="connsiteX8" fmla="*/ 240670 w 648072"/>
                  <a:gd name="connsiteY8" fmla="*/ 671314 h 671314"/>
                  <a:gd name="connsiteX9" fmla="*/ 234782 w 648072"/>
                  <a:gd name="connsiteY9" fmla="*/ 596067 h 671314"/>
                  <a:gd name="connsiteX10" fmla="*/ 486035 w 648072"/>
                  <a:gd name="connsiteY10" fmla="*/ 323939 h 671314"/>
                  <a:gd name="connsiteX11" fmla="*/ 324036 w 648072"/>
                  <a:gd name="connsiteY11" fmla="*/ 162018 h 671314"/>
                  <a:gd name="connsiteX12" fmla="*/ 162018 w 648072"/>
                  <a:gd name="connsiteY12" fmla="*/ 324036 h 671314"/>
                  <a:gd name="connsiteX13" fmla="*/ 0 w 648072"/>
                  <a:gd name="connsiteY13" fmla="*/ 324036 h 671314"/>
                  <a:gd name="connsiteX14" fmla="*/ 324036 w 648072"/>
                  <a:gd name="connsiteY14" fmla="*/ 0 h 671314"/>
                  <a:gd name="connsiteX0" fmla="*/ 324036 w 648072"/>
                  <a:gd name="connsiteY0" fmla="*/ 0 h 671314"/>
                  <a:gd name="connsiteX1" fmla="*/ 646309 w 648072"/>
                  <a:gd name="connsiteY1" fmla="*/ 306546 h 671314"/>
                  <a:gd name="connsiteX2" fmla="*/ 647214 w 648072"/>
                  <a:gd name="connsiteY2" fmla="*/ 306507 h 671314"/>
                  <a:gd name="connsiteX3" fmla="*/ 646549 w 648072"/>
                  <a:gd name="connsiteY3" fmla="*/ 308923 h 671314"/>
                  <a:gd name="connsiteX4" fmla="*/ 648072 w 648072"/>
                  <a:gd name="connsiteY4" fmla="*/ 324036 h 671314"/>
                  <a:gd name="connsiteX5" fmla="*/ 642386 w 648072"/>
                  <a:gd name="connsiteY5" fmla="*/ 324036 h 671314"/>
                  <a:gd name="connsiteX6" fmla="*/ 403374 w 648072"/>
                  <a:gd name="connsiteY6" fmla="*/ 586679 h 671314"/>
                  <a:gd name="connsiteX7" fmla="*/ 403374 w 648072"/>
                  <a:gd name="connsiteY7" fmla="*/ 671314 h 671314"/>
                  <a:gd name="connsiteX8" fmla="*/ 240670 w 648072"/>
                  <a:gd name="connsiteY8" fmla="*/ 671314 h 671314"/>
                  <a:gd name="connsiteX9" fmla="*/ 234782 w 648072"/>
                  <a:gd name="connsiteY9" fmla="*/ 596067 h 671314"/>
                  <a:gd name="connsiteX10" fmla="*/ 486035 w 648072"/>
                  <a:gd name="connsiteY10" fmla="*/ 323939 h 671314"/>
                  <a:gd name="connsiteX11" fmla="*/ 324036 w 648072"/>
                  <a:gd name="connsiteY11" fmla="*/ 162018 h 671314"/>
                  <a:gd name="connsiteX12" fmla="*/ 162018 w 648072"/>
                  <a:gd name="connsiteY12" fmla="*/ 324036 h 671314"/>
                  <a:gd name="connsiteX13" fmla="*/ 0 w 648072"/>
                  <a:gd name="connsiteY13" fmla="*/ 324036 h 671314"/>
                  <a:gd name="connsiteX14" fmla="*/ 324036 w 648072"/>
                  <a:gd name="connsiteY14" fmla="*/ 0 h 671314"/>
                  <a:gd name="connsiteX0" fmla="*/ 324036 w 661348"/>
                  <a:gd name="connsiteY0" fmla="*/ 0 h 671314"/>
                  <a:gd name="connsiteX1" fmla="*/ 646309 w 661348"/>
                  <a:gd name="connsiteY1" fmla="*/ 306546 h 671314"/>
                  <a:gd name="connsiteX2" fmla="*/ 647214 w 661348"/>
                  <a:gd name="connsiteY2" fmla="*/ 306507 h 671314"/>
                  <a:gd name="connsiteX3" fmla="*/ 646549 w 661348"/>
                  <a:gd name="connsiteY3" fmla="*/ 308923 h 671314"/>
                  <a:gd name="connsiteX4" fmla="*/ 642386 w 661348"/>
                  <a:gd name="connsiteY4" fmla="*/ 324036 h 671314"/>
                  <a:gd name="connsiteX5" fmla="*/ 403374 w 661348"/>
                  <a:gd name="connsiteY5" fmla="*/ 586679 h 671314"/>
                  <a:gd name="connsiteX6" fmla="*/ 403374 w 661348"/>
                  <a:gd name="connsiteY6" fmla="*/ 671314 h 671314"/>
                  <a:gd name="connsiteX7" fmla="*/ 240670 w 661348"/>
                  <a:gd name="connsiteY7" fmla="*/ 671314 h 671314"/>
                  <a:gd name="connsiteX8" fmla="*/ 234782 w 661348"/>
                  <a:gd name="connsiteY8" fmla="*/ 596067 h 671314"/>
                  <a:gd name="connsiteX9" fmla="*/ 486035 w 661348"/>
                  <a:gd name="connsiteY9" fmla="*/ 323939 h 671314"/>
                  <a:gd name="connsiteX10" fmla="*/ 324036 w 661348"/>
                  <a:gd name="connsiteY10" fmla="*/ 162018 h 671314"/>
                  <a:gd name="connsiteX11" fmla="*/ 162018 w 661348"/>
                  <a:gd name="connsiteY11" fmla="*/ 324036 h 671314"/>
                  <a:gd name="connsiteX12" fmla="*/ 0 w 661348"/>
                  <a:gd name="connsiteY12" fmla="*/ 324036 h 671314"/>
                  <a:gd name="connsiteX13" fmla="*/ 324036 w 661348"/>
                  <a:gd name="connsiteY13" fmla="*/ 0 h 671314"/>
                  <a:gd name="connsiteX0" fmla="*/ 324036 w 647214"/>
                  <a:gd name="connsiteY0" fmla="*/ 0 h 671314"/>
                  <a:gd name="connsiteX1" fmla="*/ 646309 w 647214"/>
                  <a:gd name="connsiteY1" fmla="*/ 306546 h 671314"/>
                  <a:gd name="connsiteX2" fmla="*/ 647214 w 647214"/>
                  <a:gd name="connsiteY2" fmla="*/ 306507 h 671314"/>
                  <a:gd name="connsiteX3" fmla="*/ 646549 w 647214"/>
                  <a:gd name="connsiteY3" fmla="*/ 308923 h 671314"/>
                  <a:gd name="connsiteX4" fmla="*/ 403374 w 647214"/>
                  <a:gd name="connsiteY4" fmla="*/ 586679 h 671314"/>
                  <a:gd name="connsiteX5" fmla="*/ 403374 w 647214"/>
                  <a:gd name="connsiteY5" fmla="*/ 671314 h 671314"/>
                  <a:gd name="connsiteX6" fmla="*/ 240670 w 647214"/>
                  <a:gd name="connsiteY6" fmla="*/ 671314 h 671314"/>
                  <a:gd name="connsiteX7" fmla="*/ 234782 w 647214"/>
                  <a:gd name="connsiteY7" fmla="*/ 596067 h 671314"/>
                  <a:gd name="connsiteX8" fmla="*/ 486035 w 647214"/>
                  <a:gd name="connsiteY8" fmla="*/ 323939 h 671314"/>
                  <a:gd name="connsiteX9" fmla="*/ 324036 w 647214"/>
                  <a:gd name="connsiteY9" fmla="*/ 162018 h 671314"/>
                  <a:gd name="connsiteX10" fmla="*/ 162018 w 647214"/>
                  <a:gd name="connsiteY10" fmla="*/ 324036 h 671314"/>
                  <a:gd name="connsiteX11" fmla="*/ 0 w 647214"/>
                  <a:gd name="connsiteY11" fmla="*/ 324036 h 671314"/>
                  <a:gd name="connsiteX12" fmla="*/ 324036 w 647214"/>
                  <a:gd name="connsiteY12"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14"/>
                  <a:gd name="connsiteY0" fmla="*/ 0 h 671314"/>
                  <a:gd name="connsiteX1" fmla="*/ 646309 w 647214"/>
                  <a:gd name="connsiteY1" fmla="*/ 306546 h 671314"/>
                  <a:gd name="connsiteX2" fmla="*/ 647214 w 647214"/>
                  <a:gd name="connsiteY2" fmla="*/ 306507 h 671314"/>
                  <a:gd name="connsiteX3" fmla="*/ 403374 w 647214"/>
                  <a:gd name="connsiteY3" fmla="*/ 586679 h 671314"/>
                  <a:gd name="connsiteX4" fmla="*/ 403374 w 647214"/>
                  <a:gd name="connsiteY4" fmla="*/ 671314 h 671314"/>
                  <a:gd name="connsiteX5" fmla="*/ 240670 w 647214"/>
                  <a:gd name="connsiteY5" fmla="*/ 671314 h 671314"/>
                  <a:gd name="connsiteX6" fmla="*/ 234782 w 647214"/>
                  <a:gd name="connsiteY6" fmla="*/ 596067 h 671314"/>
                  <a:gd name="connsiteX7" fmla="*/ 486035 w 647214"/>
                  <a:gd name="connsiteY7" fmla="*/ 323939 h 671314"/>
                  <a:gd name="connsiteX8" fmla="*/ 324036 w 647214"/>
                  <a:gd name="connsiteY8" fmla="*/ 162018 h 671314"/>
                  <a:gd name="connsiteX9" fmla="*/ 162018 w 647214"/>
                  <a:gd name="connsiteY9" fmla="*/ 324036 h 671314"/>
                  <a:gd name="connsiteX10" fmla="*/ 0 w 647214"/>
                  <a:gd name="connsiteY10" fmla="*/ 324036 h 671314"/>
                  <a:gd name="connsiteX11" fmla="*/ 324036 w 647214"/>
                  <a:gd name="connsiteY11" fmla="*/ 0 h 671314"/>
                  <a:gd name="connsiteX0" fmla="*/ 324036 w 647233"/>
                  <a:gd name="connsiteY0" fmla="*/ 0 h 671314"/>
                  <a:gd name="connsiteX1" fmla="*/ 646309 w 647233"/>
                  <a:gd name="connsiteY1" fmla="*/ 306546 h 671314"/>
                  <a:gd name="connsiteX2" fmla="*/ 647214 w 647233"/>
                  <a:gd name="connsiteY2" fmla="*/ 306507 h 671314"/>
                  <a:gd name="connsiteX3" fmla="*/ 403374 w 647233"/>
                  <a:gd name="connsiteY3" fmla="*/ 586679 h 671314"/>
                  <a:gd name="connsiteX4" fmla="*/ 403374 w 647233"/>
                  <a:gd name="connsiteY4" fmla="*/ 671314 h 671314"/>
                  <a:gd name="connsiteX5" fmla="*/ 240670 w 647233"/>
                  <a:gd name="connsiteY5" fmla="*/ 671314 h 671314"/>
                  <a:gd name="connsiteX6" fmla="*/ 234782 w 647233"/>
                  <a:gd name="connsiteY6" fmla="*/ 596067 h 671314"/>
                  <a:gd name="connsiteX7" fmla="*/ 486035 w 647233"/>
                  <a:gd name="connsiteY7" fmla="*/ 323939 h 671314"/>
                  <a:gd name="connsiteX8" fmla="*/ 324036 w 647233"/>
                  <a:gd name="connsiteY8" fmla="*/ 162018 h 671314"/>
                  <a:gd name="connsiteX9" fmla="*/ 162018 w 647233"/>
                  <a:gd name="connsiteY9" fmla="*/ 324036 h 671314"/>
                  <a:gd name="connsiteX10" fmla="*/ 0 w 647233"/>
                  <a:gd name="connsiteY10" fmla="*/ 324036 h 671314"/>
                  <a:gd name="connsiteX11" fmla="*/ 324036 w 647233"/>
                  <a:gd name="connsiteY11" fmla="*/ 0 h 671314"/>
                  <a:gd name="connsiteX0" fmla="*/ 324036 w 646309"/>
                  <a:gd name="connsiteY0" fmla="*/ 0 h 671314"/>
                  <a:gd name="connsiteX1" fmla="*/ 646309 w 646309"/>
                  <a:gd name="connsiteY1" fmla="*/ 306546 h 671314"/>
                  <a:gd name="connsiteX2" fmla="*/ 403374 w 646309"/>
                  <a:gd name="connsiteY2" fmla="*/ 586679 h 671314"/>
                  <a:gd name="connsiteX3" fmla="*/ 403374 w 646309"/>
                  <a:gd name="connsiteY3" fmla="*/ 671314 h 671314"/>
                  <a:gd name="connsiteX4" fmla="*/ 240670 w 646309"/>
                  <a:gd name="connsiteY4" fmla="*/ 671314 h 671314"/>
                  <a:gd name="connsiteX5" fmla="*/ 234782 w 646309"/>
                  <a:gd name="connsiteY5" fmla="*/ 596067 h 671314"/>
                  <a:gd name="connsiteX6" fmla="*/ 486035 w 646309"/>
                  <a:gd name="connsiteY6" fmla="*/ 323939 h 671314"/>
                  <a:gd name="connsiteX7" fmla="*/ 324036 w 646309"/>
                  <a:gd name="connsiteY7" fmla="*/ 162018 h 671314"/>
                  <a:gd name="connsiteX8" fmla="*/ 162018 w 646309"/>
                  <a:gd name="connsiteY8" fmla="*/ 324036 h 671314"/>
                  <a:gd name="connsiteX9" fmla="*/ 0 w 646309"/>
                  <a:gd name="connsiteY9" fmla="*/ 324036 h 671314"/>
                  <a:gd name="connsiteX10" fmla="*/ 324036 w 646309"/>
                  <a:gd name="connsiteY10" fmla="*/ 0 h 671314"/>
                  <a:gd name="connsiteX0" fmla="*/ 324036 w 646408"/>
                  <a:gd name="connsiteY0" fmla="*/ 0 h 671314"/>
                  <a:gd name="connsiteX1" fmla="*/ 646309 w 646408"/>
                  <a:gd name="connsiteY1" fmla="*/ 306546 h 671314"/>
                  <a:gd name="connsiteX2" fmla="*/ 403374 w 646408"/>
                  <a:gd name="connsiteY2" fmla="*/ 586679 h 671314"/>
                  <a:gd name="connsiteX3" fmla="*/ 403374 w 646408"/>
                  <a:gd name="connsiteY3" fmla="*/ 671314 h 671314"/>
                  <a:gd name="connsiteX4" fmla="*/ 240670 w 646408"/>
                  <a:gd name="connsiteY4" fmla="*/ 671314 h 671314"/>
                  <a:gd name="connsiteX5" fmla="*/ 234782 w 646408"/>
                  <a:gd name="connsiteY5" fmla="*/ 596067 h 671314"/>
                  <a:gd name="connsiteX6" fmla="*/ 486035 w 646408"/>
                  <a:gd name="connsiteY6" fmla="*/ 323939 h 671314"/>
                  <a:gd name="connsiteX7" fmla="*/ 324036 w 646408"/>
                  <a:gd name="connsiteY7" fmla="*/ 162018 h 671314"/>
                  <a:gd name="connsiteX8" fmla="*/ 162018 w 646408"/>
                  <a:gd name="connsiteY8" fmla="*/ 324036 h 671314"/>
                  <a:gd name="connsiteX9" fmla="*/ 0 w 646408"/>
                  <a:gd name="connsiteY9" fmla="*/ 324036 h 671314"/>
                  <a:gd name="connsiteX10" fmla="*/ 324036 w 646408"/>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1314"/>
                  <a:gd name="connsiteX1" fmla="*/ 646309 w 646379"/>
                  <a:gd name="connsiteY1" fmla="*/ 306546 h 671314"/>
                  <a:gd name="connsiteX2" fmla="*/ 403374 w 646379"/>
                  <a:gd name="connsiteY2" fmla="*/ 586679 h 671314"/>
                  <a:gd name="connsiteX3" fmla="*/ 403374 w 646379"/>
                  <a:gd name="connsiteY3" fmla="*/ 671314 h 671314"/>
                  <a:gd name="connsiteX4" fmla="*/ 240670 w 646379"/>
                  <a:gd name="connsiteY4" fmla="*/ 671314 h 671314"/>
                  <a:gd name="connsiteX5" fmla="*/ 234782 w 646379"/>
                  <a:gd name="connsiteY5" fmla="*/ 596067 h 671314"/>
                  <a:gd name="connsiteX6" fmla="*/ 486035 w 646379"/>
                  <a:gd name="connsiteY6" fmla="*/ 323939 h 671314"/>
                  <a:gd name="connsiteX7" fmla="*/ 324036 w 646379"/>
                  <a:gd name="connsiteY7" fmla="*/ 162018 h 671314"/>
                  <a:gd name="connsiteX8" fmla="*/ 162018 w 646379"/>
                  <a:gd name="connsiteY8" fmla="*/ 324036 h 671314"/>
                  <a:gd name="connsiteX9" fmla="*/ 0 w 646379"/>
                  <a:gd name="connsiteY9" fmla="*/ 324036 h 671314"/>
                  <a:gd name="connsiteX10" fmla="*/ 324036 w 646379"/>
                  <a:gd name="connsiteY10" fmla="*/ 0 h 671314"/>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34782 w 646379"/>
                  <a:gd name="connsiteY5" fmla="*/ 596067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6035 w 646379"/>
                  <a:gd name="connsiteY6" fmla="*/ 323939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79"/>
                  <a:gd name="connsiteY0" fmla="*/ 0 h 676077"/>
                  <a:gd name="connsiteX1" fmla="*/ 646309 w 646379"/>
                  <a:gd name="connsiteY1" fmla="*/ 306546 h 676077"/>
                  <a:gd name="connsiteX2" fmla="*/ 403374 w 646379"/>
                  <a:gd name="connsiteY2" fmla="*/ 586679 h 676077"/>
                  <a:gd name="connsiteX3" fmla="*/ 403374 w 646379"/>
                  <a:gd name="connsiteY3" fmla="*/ 671314 h 676077"/>
                  <a:gd name="connsiteX4" fmla="*/ 243051 w 646379"/>
                  <a:gd name="connsiteY4" fmla="*/ 676077 h 676077"/>
                  <a:gd name="connsiteX5" fmla="*/ 244307 w 646379"/>
                  <a:gd name="connsiteY5" fmla="*/ 593686 h 676077"/>
                  <a:gd name="connsiteX6" fmla="*/ 483654 w 646379"/>
                  <a:gd name="connsiteY6" fmla="*/ 297745 h 676077"/>
                  <a:gd name="connsiteX7" fmla="*/ 324036 w 646379"/>
                  <a:gd name="connsiteY7" fmla="*/ 162018 h 676077"/>
                  <a:gd name="connsiteX8" fmla="*/ 162018 w 646379"/>
                  <a:gd name="connsiteY8" fmla="*/ 324036 h 676077"/>
                  <a:gd name="connsiteX9" fmla="*/ 0 w 646379"/>
                  <a:gd name="connsiteY9" fmla="*/ 324036 h 676077"/>
                  <a:gd name="connsiteX10" fmla="*/ 324036 w 64637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309"/>
                  <a:gd name="connsiteY0" fmla="*/ 0 h 676077"/>
                  <a:gd name="connsiteX1" fmla="*/ 646309 w 646309"/>
                  <a:gd name="connsiteY1" fmla="*/ 306546 h 676077"/>
                  <a:gd name="connsiteX2" fmla="*/ 403374 w 646309"/>
                  <a:gd name="connsiteY2" fmla="*/ 586679 h 676077"/>
                  <a:gd name="connsiteX3" fmla="*/ 403374 w 646309"/>
                  <a:gd name="connsiteY3" fmla="*/ 671314 h 676077"/>
                  <a:gd name="connsiteX4" fmla="*/ 243051 w 646309"/>
                  <a:gd name="connsiteY4" fmla="*/ 676077 h 676077"/>
                  <a:gd name="connsiteX5" fmla="*/ 244307 w 646309"/>
                  <a:gd name="connsiteY5" fmla="*/ 593686 h 676077"/>
                  <a:gd name="connsiteX6" fmla="*/ 483654 w 646309"/>
                  <a:gd name="connsiteY6" fmla="*/ 297745 h 676077"/>
                  <a:gd name="connsiteX7" fmla="*/ 324036 w 646309"/>
                  <a:gd name="connsiteY7" fmla="*/ 162018 h 676077"/>
                  <a:gd name="connsiteX8" fmla="*/ 162018 w 646309"/>
                  <a:gd name="connsiteY8" fmla="*/ 324036 h 676077"/>
                  <a:gd name="connsiteX9" fmla="*/ 0 w 646309"/>
                  <a:gd name="connsiteY9" fmla="*/ 324036 h 676077"/>
                  <a:gd name="connsiteX10" fmla="*/ 324036 w 646309"/>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 name="connsiteX0" fmla="*/ 324036 w 646663"/>
                  <a:gd name="connsiteY0" fmla="*/ 0 h 676077"/>
                  <a:gd name="connsiteX1" fmla="*/ 646309 w 646663"/>
                  <a:gd name="connsiteY1" fmla="*/ 306546 h 676077"/>
                  <a:gd name="connsiteX2" fmla="*/ 403374 w 646663"/>
                  <a:gd name="connsiteY2" fmla="*/ 586679 h 676077"/>
                  <a:gd name="connsiteX3" fmla="*/ 403374 w 646663"/>
                  <a:gd name="connsiteY3" fmla="*/ 671314 h 676077"/>
                  <a:gd name="connsiteX4" fmla="*/ 243051 w 646663"/>
                  <a:gd name="connsiteY4" fmla="*/ 676077 h 676077"/>
                  <a:gd name="connsiteX5" fmla="*/ 244307 w 646663"/>
                  <a:gd name="connsiteY5" fmla="*/ 593686 h 676077"/>
                  <a:gd name="connsiteX6" fmla="*/ 483654 w 646663"/>
                  <a:gd name="connsiteY6" fmla="*/ 297745 h 676077"/>
                  <a:gd name="connsiteX7" fmla="*/ 324036 w 646663"/>
                  <a:gd name="connsiteY7" fmla="*/ 162018 h 676077"/>
                  <a:gd name="connsiteX8" fmla="*/ 162018 w 646663"/>
                  <a:gd name="connsiteY8" fmla="*/ 324036 h 676077"/>
                  <a:gd name="connsiteX9" fmla="*/ 0 w 646663"/>
                  <a:gd name="connsiteY9" fmla="*/ 324036 h 676077"/>
                  <a:gd name="connsiteX10" fmla="*/ 324036 w 646663"/>
                  <a:gd name="connsiteY10" fmla="*/ 0 h 6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6663" h="676077">
                    <a:moveTo>
                      <a:pt x="324036" y="0"/>
                    </a:moveTo>
                    <a:cubicBezTo>
                      <a:pt x="497105" y="0"/>
                      <a:pt x="655153" y="90439"/>
                      <a:pt x="646309" y="306546"/>
                    </a:cubicBezTo>
                    <a:cubicBezTo>
                      <a:pt x="624862" y="449930"/>
                      <a:pt x="405773" y="495682"/>
                      <a:pt x="403374" y="586679"/>
                    </a:cubicBezTo>
                    <a:lnTo>
                      <a:pt x="403374" y="671314"/>
                    </a:lnTo>
                    <a:lnTo>
                      <a:pt x="243051" y="676077"/>
                    </a:lnTo>
                    <a:cubicBezTo>
                      <a:pt x="243470" y="648613"/>
                      <a:pt x="243888" y="621150"/>
                      <a:pt x="244307" y="593686"/>
                    </a:cubicBezTo>
                    <a:cubicBezTo>
                      <a:pt x="253833" y="433696"/>
                      <a:pt x="475381" y="376021"/>
                      <a:pt x="483654" y="297745"/>
                    </a:cubicBezTo>
                    <a:cubicBezTo>
                      <a:pt x="483620" y="186880"/>
                      <a:pt x="377642" y="157636"/>
                      <a:pt x="324036" y="162018"/>
                    </a:cubicBezTo>
                    <a:cubicBezTo>
                      <a:pt x="270430" y="166400"/>
                      <a:pt x="162018" y="234556"/>
                      <a:pt x="162018" y="324036"/>
                    </a:cubicBezTo>
                    <a:lnTo>
                      <a:pt x="0" y="324036"/>
                    </a:lnTo>
                    <a:cubicBezTo>
                      <a:pt x="0" y="145076"/>
                      <a:pt x="145076" y="0"/>
                      <a:pt x="324036" y="0"/>
                    </a:cubicBezTo>
                    <a:close/>
                  </a:path>
                </a:pathLst>
              </a:cu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ectangle 18">
                <a:extLst>
                  <a:ext uri="{FF2B5EF4-FFF2-40B4-BE49-F238E27FC236}">
                    <a16:creationId xmlns:a16="http://schemas.microsoft.com/office/drawing/2014/main" id="{FF5B708B-67D8-717D-7E17-112C64FD3939}"/>
                  </a:ext>
                </a:extLst>
              </p:cNvPr>
              <p:cNvSpPr/>
              <p:nvPr/>
            </p:nvSpPr>
            <p:spPr>
              <a:xfrm>
                <a:off x="5805770" y="3581400"/>
                <a:ext cx="162704" cy="188944"/>
              </a:xfrm>
              <a:prstGeom prst="rect">
                <a:avLst/>
              </a:prstGeom>
              <a:solidFill>
                <a:srgbClr val="FF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1" name="Rectangle 36">
              <a:extLst>
                <a:ext uri="{FF2B5EF4-FFF2-40B4-BE49-F238E27FC236}">
                  <a16:creationId xmlns:a16="http://schemas.microsoft.com/office/drawing/2014/main" id="{6DDC7D70-9BAC-0B6F-4CE9-A28E66804780}"/>
                </a:ext>
              </a:extLst>
            </p:cNvPr>
            <p:cNvSpPr/>
            <p:nvPr/>
          </p:nvSpPr>
          <p:spPr>
            <a:xfrm>
              <a:off x="3564885" y="4443538"/>
              <a:ext cx="1560009" cy="1960886"/>
            </a:xfrm>
            <a:custGeom>
              <a:avLst/>
              <a:gdLst/>
              <a:ahLst/>
              <a:cxnLst/>
              <a:rect l="l" t="t" r="r" b="b"/>
              <a:pathLst>
                <a:path w="4294511" h="5398073">
                  <a:moveTo>
                    <a:pt x="1162213" y="0"/>
                  </a:moveTo>
                  <a:lnTo>
                    <a:pt x="1680726" y="0"/>
                  </a:lnTo>
                  <a:lnTo>
                    <a:pt x="1680726" y="2407824"/>
                  </a:lnTo>
                  <a:lnTo>
                    <a:pt x="1881378" y="2407824"/>
                  </a:lnTo>
                  <a:lnTo>
                    <a:pt x="1881378" y="1306295"/>
                  </a:lnTo>
                  <a:lnTo>
                    <a:pt x="2508555" y="1306295"/>
                  </a:lnTo>
                  <a:lnTo>
                    <a:pt x="2508555" y="2407824"/>
                  </a:lnTo>
                  <a:lnTo>
                    <a:pt x="2683986" y="2407824"/>
                  </a:lnTo>
                  <a:lnTo>
                    <a:pt x="2683986" y="1456809"/>
                  </a:lnTo>
                  <a:lnTo>
                    <a:pt x="3311163" y="1456809"/>
                  </a:lnTo>
                  <a:lnTo>
                    <a:pt x="3311163" y="2407824"/>
                  </a:lnTo>
                  <a:lnTo>
                    <a:pt x="3320378" y="2407824"/>
                  </a:lnTo>
                  <a:lnTo>
                    <a:pt x="3320378" y="1649240"/>
                  </a:lnTo>
                  <a:lnTo>
                    <a:pt x="3940780" y="1649240"/>
                  </a:lnTo>
                  <a:lnTo>
                    <a:pt x="3940780" y="2107035"/>
                  </a:lnTo>
                  <a:lnTo>
                    <a:pt x="4294511" y="2107035"/>
                  </a:lnTo>
                  <a:lnTo>
                    <a:pt x="4294511" y="3912904"/>
                  </a:lnTo>
                  <a:lnTo>
                    <a:pt x="3940780" y="3912904"/>
                  </a:lnTo>
                  <a:lnTo>
                    <a:pt x="3940780" y="4715513"/>
                  </a:lnTo>
                  <a:lnTo>
                    <a:pt x="3847228" y="4715513"/>
                  </a:lnTo>
                  <a:lnTo>
                    <a:pt x="3847228" y="5398073"/>
                  </a:lnTo>
                  <a:lnTo>
                    <a:pt x="1083968" y="5398073"/>
                  </a:lnTo>
                  <a:lnTo>
                    <a:pt x="1083968" y="4814946"/>
                  </a:lnTo>
                  <a:lnTo>
                    <a:pt x="959432" y="4814946"/>
                  </a:lnTo>
                  <a:lnTo>
                    <a:pt x="959432" y="4325080"/>
                  </a:lnTo>
                  <a:lnTo>
                    <a:pt x="708694" y="4325080"/>
                  </a:lnTo>
                  <a:lnTo>
                    <a:pt x="708694" y="3823450"/>
                  </a:lnTo>
                  <a:lnTo>
                    <a:pt x="457956" y="3823450"/>
                  </a:lnTo>
                  <a:lnTo>
                    <a:pt x="457956" y="3319551"/>
                  </a:lnTo>
                  <a:lnTo>
                    <a:pt x="261425" y="3319551"/>
                  </a:lnTo>
                  <a:lnTo>
                    <a:pt x="261425" y="2935233"/>
                  </a:lnTo>
                  <a:lnTo>
                    <a:pt x="0" y="2935233"/>
                  </a:lnTo>
                  <a:lnTo>
                    <a:pt x="0" y="2441147"/>
                  </a:lnTo>
                  <a:lnTo>
                    <a:pt x="627177" y="2441147"/>
                  </a:lnTo>
                  <a:lnTo>
                    <a:pt x="627177" y="2470757"/>
                  </a:lnTo>
                  <a:lnTo>
                    <a:pt x="888602" y="2470757"/>
                  </a:lnTo>
                  <a:lnTo>
                    <a:pt x="888602" y="2510208"/>
                  </a:lnTo>
                  <a:lnTo>
                    <a:pt x="1083968" y="2510208"/>
                  </a:lnTo>
                  <a:lnTo>
                    <a:pt x="1083968" y="2407824"/>
                  </a:lnTo>
                  <a:lnTo>
                    <a:pt x="1162213" y="2407824"/>
                  </a:lnTo>
                  <a:close/>
                </a:path>
              </a:pathLst>
            </a:cu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10" name="Picture 2" descr="Population ">
            <a:extLst>
              <a:ext uri="{FF2B5EF4-FFF2-40B4-BE49-F238E27FC236}">
                <a16:creationId xmlns:a16="http://schemas.microsoft.com/office/drawing/2014/main" id="{64DE6871-0C02-53C4-63FE-097DE9095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173" y="3190968"/>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Quarter ">
            <a:extLst>
              <a:ext uri="{FF2B5EF4-FFF2-40B4-BE49-F238E27FC236}">
                <a16:creationId xmlns:a16="http://schemas.microsoft.com/office/drawing/2014/main" id="{2BA42A57-E72E-5025-6E5D-84CE89B2E337}"/>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198" y="1596474"/>
            <a:ext cx="842098" cy="842098"/>
          </a:xfrm>
          <a:prstGeom prst="rect">
            <a:avLst/>
          </a:prstGeom>
          <a:noFill/>
          <a:extLst>
            <a:ext uri="{909E8E84-426E-40DD-AFC4-6F175D3DCCD1}">
              <a14:hiddenFill xmlns:a14="http://schemas.microsoft.com/office/drawing/2010/main">
                <a:solidFill>
                  <a:srgbClr val="FFFFFF"/>
                </a:solidFill>
              </a14:hiddenFill>
            </a:ext>
          </a:extLst>
        </p:spPr>
      </p:pic>
      <p:sp>
        <p:nvSpPr>
          <p:cNvPr id="33" name="Metin kutusu 32">
            <a:extLst>
              <a:ext uri="{FF2B5EF4-FFF2-40B4-BE49-F238E27FC236}">
                <a16:creationId xmlns:a16="http://schemas.microsoft.com/office/drawing/2014/main" id="{B4D3C56C-C541-1B86-72E7-ACD73D08A203}"/>
              </a:ext>
            </a:extLst>
          </p:cNvPr>
          <p:cNvSpPr txBox="1"/>
          <p:nvPr/>
        </p:nvSpPr>
        <p:spPr>
          <a:xfrm>
            <a:off x="1635017" y="1836506"/>
            <a:ext cx="3493574" cy="369332"/>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58,590 households quarterly </a:t>
            </a:r>
            <a:endParaRPr lang="tr-TR" b="1" dirty="0"/>
          </a:p>
        </p:txBody>
      </p:sp>
      <p:pic>
        <p:nvPicPr>
          <p:cNvPr id="34" name="Picture 2" descr="Quarter ">
            <a:extLst>
              <a:ext uri="{FF2B5EF4-FFF2-40B4-BE49-F238E27FC236}">
                <a16:creationId xmlns:a16="http://schemas.microsoft.com/office/drawing/2014/main" id="{FFC4E2F3-87BE-AF1B-4531-398CED75ABC1}"/>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359" y="3202577"/>
            <a:ext cx="842098" cy="84209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Quarter ">
            <a:extLst>
              <a:ext uri="{FF2B5EF4-FFF2-40B4-BE49-F238E27FC236}">
                <a16:creationId xmlns:a16="http://schemas.microsoft.com/office/drawing/2014/main" id="{2F5CBA1E-D8E9-05B5-9BB3-C61EC2DDF36A}"/>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613935" y="3228412"/>
            <a:ext cx="842098" cy="84209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Quarter ">
            <a:extLst>
              <a:ext uri="{FF2B5EF4-FFF2-40B4-BE49-F238E27FC236}">
                <a16:creationId xmlns:a16="http://schemas.microsoft.com/office/drawing/2014/main" id="{350EE04C-AC35-AF83-FC29-1C2C1B2DA618}"/>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79774" y="3228412"/>
            <a:ext cx="842098" cy="84209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Quarter ">
            <a:extLst>
              <a:ext uri="{FF2B5EF4-FFF2-40B4-BE49-F238E27FC236}">
                <a16:creationId xmlns:a16="http://schemas.microsoft.com/office/drawing/2014/main" id="{53597ADB-829F-062D-91B2-55EEC9E0024B}"/>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579198" y="3210743"/>
            <a:ext cx="842098" cy="842098"/>
          </a:xfrm>
          <a:prstGeom prst="rect">
            <a:avLst/>
          </a:prstGeom>
          <a:noFill/>
          <a:extLst>
            <a:ext uri="{909E8E84-426E-40DD-AFC4-6F175D3DCCD1}">
              <a14:hiddenFill xmlns:a14="http://schemas.microsoft.com/office/drawing/2010/main">
                <a:solidFill>
                  <a:srgbClr val="FFFFFF"/>
                </a:solidFill>
              </a14:hiddenFill>
            </a:ext>
          </a:extLst>
        </p:spPr>
      </p:pic>
      <p:sp>
        <p:nvSpPr>
          <p:cNvPr id="38" name="Metin kutusu 37">
            <a:extLst>
              <a:ext uri="{FF2B5EF4-FFF2-40B4-BE49-F238E27FC236}">
                <a16:creationId xmlns:a16="http://schemas.microsoft.com/office/drawing/2014/main" id="{48C4AFC6-8D6E-0C61-0302-AB6129599ABD}"/>
              </a:ext>
            </a:extLst>
          </p:cNvPr>
          <p:cNvSpPr txBox="1"/>
          <p:nvPr/>
        </p:nvSpPr>
        <p:spPr>
          <a:xfrm>
            <a:off x="1641243" y="3309889"/>
            <a:ext cx="3715948" cy="369332"/>
          </a:xfrm>
          <a:prstGeom prst="rect">
            <a:avLst/>
          </a:prstGeom>
          <a:noFill/>
        </p:spPr>
        <p:txBody>
          <a:bodyPr wrap="square">
            <a:spAutoFit/>
          </a:bodyPr>
          <a:lstStyle/>
          <a:p>
            <a:r>
              <a:rPr lang="en-US" sz="1800" b="1" dirty="0">
                <a:effectLst/>
                <a:latin typeface="Arial" panose="020B0604020202020204" pitchFamily="34" charset="0"/>
                <a:ea typeface="Calibri" panose="020F0502020204030204" pitchFamily="34" charset="0"/>
                <a:cs typeface="Arial" panose="020B0604020202020204" pitchFamily="34" charset="0"/>
              </a:rPr>
              <a:t>234,360 households annually </a:t>
            </a:r>
            <a:endParaRPr lang="tr-TR" b="1" dirty="0"/>
          </a:p>
        </p:txBody>
      </p:sp>
      <p:sp>
        <p:nvSpPr>
          <p:cNvPr id="42" name="Metin kutusu 41">
            <a:extLst>
              <a:ext uri="{FF2B5EF4-FFF2-40B4-BE49-F238E27FC236}">
                <a16:creationId xmlns:a16="http://schemas.microsoft.com/office/drawing/2014/main" id="{56DF7169-977D-B901-771D-69ADA99B8ABC}"/>
              </a:ext>
            </a:extLst>
          </p:cNvPr>
          <p:cNvSpPr txBox="1"/>
          <p:nvPr/>
        </p:nvSpPr>
        <p:spPr>
          <a:xfrm>
            <a:off x="6900841" y="1844742"/>
            <a:ext cx="2286000" cy="369332"/>
          </a:xfrm>
          <a:prstGeom prst="rect">
            <a:avLst/>
          </a:prstGeom>
          <a:noFill/>
        </p:spPr>
        <p:txBody>
          <a:bodyPr wrap="square">
            <a:spAutoFit/>
          </a:bodyPr>
          <a:lstStyle/>
          <a:p>
            <a:r>
              <a:rPr lang="en-US" sz="1800" b="1" dirty="0" err="1">
                <a:solidFill>
                  <a:srgbClr val="EAEAEA"/>
                </a:solidFill>
                <a:effectLst/>
                <a:latin typeface="Arial" panose="020B0604020202020204" pitchFamily="34" charset="0"/>
                <a:ea typeface="Calibri" panose="020F0502020204030204" pitchFamily="34" charset="0"/>
                <a:cs typeface="Arial" panose="020B0604020202020204" pitchFamily="34" charset="0"/>
              </a:rPr>
              <a:t>semipanel</a:t>
            </a:r>
            <a:r>
              <a:rPr lang="en-US" sz="1800" b="1" dirty="0">
                <a:solidFill>
                  <a:srgbClr val="EAEAEA"/>
                </a:solidFill>
                <a:effectLst/>
                <a:latin typeface="Arial" panose="020B0604020202020204" pitchFamily="34" charset="0"/>
                <a:ea typeface="Calibri" panose="020F0502020204030204" pitchFamily="34" charset="0"/>
                <a:cs typeface="Arial" panose="020B0604020202020204" pitchFamily="34" charset="0"/>
              </a:rPr>
              <a:t> survey </a:t>
            </a:r>
            <a:endParaRPr lang="tr-TR" b="1" dirty="0">
              <a:solidFill>
                <a:srgbClr val="EAEAEA"/>
              </a:solidFill>
            </a:endParaRPr>
          </a:p>
        </p:txBody>
      </p:sp>
      <p:sp>
        <p:nvSpPr>
          <p:cNvPr id="48" name="Metin kutusu 47">
            <a:extLst>
              <a:ext uri="{FF2B5EF4-FFF2-40B4-BE49-F238E27FC236}">
                <a16:creationId xmlns:a16="http://schemas.microsoft.com/office/drawing/2014/main" id="{15FD2757-9F50-5BF9-AE5F-B6BFD215C63D}"/>
              </a:ext>
            </a:extLst>
          </p:cNvPr>
          <p:cNvSpPr txBox="1"/>
          <p:nvPr/>
        </p:nvSpPr>
        <p:spPr>
          <a:xfrm>
            <a:off x="6900841" y="3445719"/>
            <a:ext cx="4259896" cy="369332"/>
          </a:xfrm>
          <a:prstGeom prst="rect">
            <a:avLst/>
          </a:prstGeom>
          <a:noFill/>
        </p:spPr>
        <p:txBody>
          <a:bodyPr wrap="square">
            <a:spAutoFit/>
          </a:bodyPr>
          <a:lstStyle>
            <a:defPPr>
              <a:defRPr lang="tr-TR"/>
            </a:defPPr>
            <a:lvl1pPr>
              <a:defRPr b="1">
                <a:solidFill>
                  <a:srgbClr val="EAEAEA"/>
                </a:solidFill>
                <a:effectLst/>
                <a:latin typeface="Arial" panose="020B0604020202020204" pitchFamily="34" charset="0"/>
                <a:ea typeface="Calibri" panose="020F0502020204030204" pitchFamily="34" charset="0"/>
                <a:cs typeface="Arial" panose="020B0604020202020204" pitchFamily="34" charset="0"/>
              </a:defRPr>
            </a:lvl1pPr>
          </a:lstStyle>
          <a:p>
            <a:r>
              <a:rPr lang="en-US" dirty="0"/>
              <a:t>equally distributed to the weeks</a:t>
            </a:r>
            <a:endParaRPr lang="tr-TR" dirty="0"/>
          </a:p>
        </p:txBody>
      </p:sp>
      <p:sp>
        <p:nvSpPr>
          <p:cNvPr id="39" name="Metin kutusu 38">
            <a:extLst>
              <a:ext uri="{FF2B5EF4-FFF2-40B4-BE49-F238E27FC236}">
                <a16:creationId xmlns:a16="http://schemas.microsoft.com/office/drawing/2014/main" id="{48C4AFC6-8D6E-0C61-0302-AB6129599ABD}"/>
              </a:ext>
            </a:extLst>
          </p:cNvPr>
          <p:cNvSpPr txBox="1"/>
          <p:nvPr/>
        </p:nvSpPr>
        <p:spPr>
          <a:xfrm>
            <a:off x="5155800" y="5217999"/>
            <a:ext cx="3715948" cy="369332"/>
          </a:xfrm>
          <a:prstGeom prst="rect">
            <a:avLst/>
          </a:prstGeom>
          <a:noFill/>
        </p:spPr>
        <p:txBody>
          <a:bodyPr wrap="square">
            <a:spAutoFit/>
          </a:bodyPr>
          <a:lstStyle/>
          <a:p>
            <a:r>
              <a:rPr lang="tr-TR" sz="18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CAPI-CATI </a:t>
            </a:r>
            <a:r>
              <a:rPr lang="tr-TR" sz="1800" b="1"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mixed</a:t>
            </a:r>
            <a:r>
              <a:rPr lang="tr-TR" sz="18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tr-TR" sz="1800" b="1"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mode</a:t>
            </a:r>
            <a:r>
              <a:rPr lang="tr-TR" sz="18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tr-TR" b="1" dirty="0">
              <a:solidFill>
                <a:schemeClr val="bg1"/>
              </a:solidFill>
            </a:endParaRPr>
          </a:p>
        </p:txBody>
      </p:sp>
      <p:pic>
        <p:nvPicPr>
          <p:cNvPr id="6" name="Resim 5"/>
          <p:cNvPicPr>
            <a:picLocks noChangeAspect="1"/>
          </p:cNvPicPr>
          <p:nvPr/>
        </p:nvPicPr>
        <p:blipFill>
          <a:blip r:embed="rId5"/>
          <a:stretch>
            <a:fillRect/>
          </a:stretch>
        </p:blipFill>
        <p:spPr>
          <a:xfrm>
            <a:off x="3835396" y="4984570"/>
            <a:ext cx="836190" cy="836190"/>
          </a:xfrm>
          <a:prstGeom prst="rect">
            <a:avLst/>
          </a:prstGeom>
        </p:spPr>
      </p:pic>
    </p:spTree>
    <p:extLst>
      <p:ext uri="{BB962C8B-B14F-4D97-AF65-F5344CB8AC3E}">
        <p14:creationId xmlns:p14="http://schemas.microsoft.com/office/powerpoint/2010/main" val="3443337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761998" y="215589"/>
            <a:ext cx="7109013" cy="536749"/>
          </a:xfrm>
        </p:spPr>
        <p:txBody>
          <a:bodyPr/>
          <a:lstStyle/>
          <a:p>
            <a:r>
              <a:rPr lang="en-US" sz="3000" dirty="0"/>
              <a:t>Survey Design of </a:t>
            </a:r>
            <a:r>
              <a:rPr lang="tr-TR" sz="3000" dirty="0"/>
              <a:t>LFS </a:t>
            </a:r>
            <a:r>
              <a:rPr lang="en-US" sz="3000" dirty="0"/>
              <a:t>in </a:t>
            </a:r>
            <a:r>
              <a:rPr lang="en-US" sz="3000" dirty="0" err="1"/>
              <a:t>Türkiye</a:t>
            </a:r>
            <a:r>
              <a:rPr lang="en-US" sz="3000" dirty="0"/>
              <a:t> </a:t>
            </a:r>
          </a:p>
        </p:txBody>
      </p:sp>
      <p:graphicFrame>
        <p:nvGraphicFramePr>
          <p:cNvPr id="4" name="Tablo 3"/>
          <p:cNvGraphicFramePr>
            <a:graphicFrameLocks noGrp="1"/>
          </p:cNvGraphicFramePr>
          <p:nvPr>
            <p:extLst>
              <p:ext uri="{D42A27DB-BD31-4B8C-83A1-F6EECF244321}">
                <p14:modId xmlns:p14="http://schemas.microsoft.com/office/powerpoint/2010/main" val="1814281183"/>
              </p:ext>
            </p:extLst>
          </p:nvPr>
        </p:nvGraphicFramePr>
        <p:xfrm>
          <a:off x="466164" y="1507135"/>
          <a:ext cx="4893068" cy="4443409"/>
        </p:xfrm>
        <a:graphic>
          <a:graphicData uri="http://schemas.openxmlformats.org/drawingml/2006/table">
            <a:tbl>
              <a:tblPr>
                <a:tableStyleId>{21E4AEA4-8DFA-4A89-87EB-49C32662AFE0}</a:tableStyleId>
              </a:tblPr>
              <a:tblGrid>
                <a:gridCol w="573068">
                  <a:extLst>
                    <a:ext uri="{9D8B030D-6E8A-4147-A177-3AD203B41FA5}">
                      <a16:colId xmlns:a16="http://schemas.microsoft.com/office/drawing/2014/main" val="550188381"/>
                    </a:ext>
                  </a:extLst>
                </a:gridCol>
                <a:gridCol w="540000">
                  <a:extLst>
                    <a:ext uri="{9D8B030D-6E8A-4147-A177-3AD203B41FA5}">
                      <a16:colId xmlns:a16="http://schemas.microsoft.com/office/drawing/2014/main" val="4073726443"/>
                    </a:ext>
                  </a:extLst>
                </a:gridCol>
                <a:gridCol w="540000">
                  <a:extLst>
                    <a:ext uri="{9D8B030D-6E8A-4147-A177-3AD203B41FA5}">
                      <a16:colId xmlns:a16="http://schemas.microsoft.com/office/drawing/2014/main" val="3881809799"/>
                    </a:ext>
                  </a:extLst>
                </a:gridCol>
                <a:gridCol w="540000">
                  <a:extLst>
                    <a:ext uri="{9D8B030D-6E8A-4147-A177-3AD203B41FA5}">
                      <a16:colId xmlns:a16="http://schemas.microsoft.com/office/drawing/2014/main" val="3119957742"/>
                    </a:ext>
                  </a:extLst>
                </a:gridCol>
                <a:gridCol w="540000">
                  <a:extLst>
                    <a:ext uri="{9D8B030D-6E8A-4147-A177-3AD203B41FA5}">
                      <a16:colId xmlns:a16="http://schemas.microsoft.com/office/drawing/2014/main" val="180907669"/>
                    </a:ext>
                  </a:extLst>
                </a:gridCol>
                <a:gridCol w="540000">
                  <a:extLst>
                    <a:ext uri="{9D8B030D-6E8A-4147-A177-3AD203B41FA5}">
                      <a16:colId xmlns:a16="http://schemas.microsoft.com/office/drawing/2014/main" val="712396700"/>
                    </a:ext>
                  </a:extLst>
                </a:gridCol>
                <a:gridCol w="540000">
                  <a:extLst>
                    <a:ext uri="{9D8B030D-6E8A-4147-A177-3AD203B41FA5}">
                      <a16:colId xmlns:a16="http://schemas.microsoft.com/office/drawing/2014/main" val="3591739797"/>
                    </a:ext>
                  </a:extLst>
                </a:gridCol>
                <a:gridCol w="540000">
                  <a:extLst>
                    <a:ext uri="{9D8B030D-6E8A-4147-A177-3AD203B41FA5}">
                      <a16:colId xmlns:a16="http://schemas.microsoft.com/office/drawing/2014/main" val="1054912606"/>
                    </a:ext>
                  </a:extLst>
                </a:gridCol>
                <a:gridCol w="540000">
                  <a:extLst>
                    <a:ext uri="{9D8B030D-6E8A-4147-A177-3AD203B41FA5}">
                      <a16:colId xmlns:a16="http://schemas.microsoft.com/office/drawing/2014/main" val="1879953951"/>
                    </a:ext>
                  </a:extLst>
                </a:gridCol>
              </a:tblGrid>
              <a:tr h="261377">
                <a:tc>
                  <a:txBody>
                    <a:bodyPr/>
                    <a:lstStyle/>
                    <a:p>
                      <a:pPr algn="ctr" fontAlgn="b"/>
                      <a:endParaRPr lang="en-US" sz="1100" b="0" i="0" u="none" strike="noStrike" dirty="0">
                        <a:solidFill>
                          <a:srgbClr val="000000"/>
                        </a:solidFill>
                        <a:effectLst/>
                        <a:latin typeface="Aria (gövde)"/>
                      </a:endParaRPr>
                    </a:p>
                  </a:txBody>
                  <a:tcPr marL="9525" marR="9525" marT="9525" marB="0" anchor="ctr"/>
                </a:tc>
                <a:tc gridSpan="4">
                  <a:txBody>
                    <a:bodyPr/>
                    <a:lstStyle/>
                    <a:p>
                      <a:pPr algn="ctr" fontAlgn="b"/>
                      <a:r>
                        <a:rPr lang="tr-TR" sz="1100" b="1" i="0" u="none" strike="noStrike" dirty="0" smtClean="0">
                          <a:solidFill>
                            <a:srgbClr val="000000"/>
                          </a:solidFill>
                          <a:effectLst/>
                          <a:latin typeface="Aria (gövde)"/>
                        </a:rPr>
                        <a:t>YEAR I</a:t>
                      </a:r>
                      <a:endParaRPr lang="en-US" sz="1100" b="1" i="0" u="none" strike="noStrike" dirty="0">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pPr algn="ctr" fontAlgn="b"/>
                      <a:endParaRPr lang="en-US" sz="1100" b="1" i="0" u="none" strike="noStrike" dirty="0">
                        <a:solidFill>
                          <a:srgbClr val="000000"/>
                        </a:solidFill>
                        <a:effectLst/>
                        <a:latin typeface="Aria (gövde)"/>
                      </a:endParaRPr>
                    </a:p>
                  </a:txBody>
                  <a:tcPr marL="9525" marR="9525" marT="9525" marB="0" anchor="b"/>
                </a:tc>
                <a:tc hMerge="1">
                  <a:txBody>
                    <a:bodyPr/>
                    <a:lstStyle/>
                    <a:p>
                      <a:pPr algn="ctr" fontAlgn="b"/>
                      <a:endParaRPr lang="en-US" sz="1100" b="1" i="0" u="none" strike="noStrike" dirty="0">
                        <a:solidFill>
                          <a:srgbClr val="000000"/>
                        </a:solidFill>
                        <a:effectLst/>
                        <a:latin typeface="Aria (gövde)"/>
                      </a:endParaRPr>
                    </a:p>
                  </a:txBody>
                  <a:tcPr marL="9525" marR="9525" marT="9525" marB="0" anchor="b"/>
                </a:tc>
                <a:tc hMerge="1">
                  <a:txBody>
                    <a:bodyPr/>
                    <a:lstStyle/>
                    <a:p>
                      <a:pPr algn="ctr" fontAlgn="b"/>
                      <a:endParaRPr lang="en-US" sz="1100" b="1" i="0" u="none" strike="noStrike" dirty="0">
                        <a:solidFill>
                          <a:srgbClr val="000000"/>
                        </a:solidFill>
                        <a:effectLst/>
                        <a:latin typeface="Aria (gövde)"/>
                      </a:endParaRPr>
                    </a:p>
                  </a:txBody>
                  <a:tcPr marL="9525" marR="9525" marT="9525" marB="0" anchor="b"/>
                </a:tc>
                <a:tc gridSpan="4">
                  <a:txBody>
                    <a:bodyPr/>
                    <a:lstStyle/>
                    <a:p>
                      <a:pPr algn="ctr" fontAlgn="b"/>
                      <a:r>
                        <a:rPr lang="tr-TR" sz="1100" b="1" i="0" u="none" strike="noStrike" dirty="0" smtClean="0">
                          <a:solidFill>
                            <a:srgbClr val="000000"/>
                          </a:solidFill>
                          <a:effectLst/>
                          <a:latin typeface="Aria (gövde)"/>
                        </a:rPr>
                        <a:t>YEAR II</a:t>
                      </a:r>
                      <a:endParaRPr lang="en-US" sz="1100" b="1"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pPr algn="ctr" fontAlgn="b"/>
                      <a:endParaRPr lang="en-US" sz="1100" b="1" i="0" u="none" strike="noStrike" dirty="0">
                        <a:solidFill>
                          <a:srgbClr val="000000"/>
                        </a:solidFill>
                        <a:effectLst/>
                        <a:latin typeface="Aria (gövde)"/>
                      </a:endParaRPr>
                    </a:p>
                  </a:txBody>
                  <a:tcPr marL="9525" marR="9525" marT="9525" marB="0" anchor="b"/>
                </a:tc>
                <a:tc hMerge="1">
                  <a:txBody>
                    <a:bodyPr/>
                    <a:lstStyle/>
                    <a:p>
                      <a:pPr algn="ctr" fontAlgn="b"/>
                      <a:endParaRPr lang="en-US" sz="1100" b="1" i="0" u="none" strike="noStrike" dirty="0">
                        <a:solidFill>
                          <a:srgbClr val="000000"/>
                        </a:solidFill>
                        <a:effectLst/>
                        <a:latin typeface="Aria (gövde)"/>
                      </a:endParaRPr>
                    </a:p>
                  </a:txBody>
                  <a:tcPr marL="9525" marR="9525" marT="9525" marB="0" anchor="b"/>
                </a:tc>
                <a:tc hMerge="1">
                  <a:txBody>
                    <a:bodyPr/>
                    <a:lstStyle/>
                    <a:p>
                      <a:pPr algn="ctr" fontAlgn="b"/>
                      <a:endParaRPr lang="en-US" sz="1100" b="1" i="0" u="none" strike="noStrike" dirty="0">
                        <a:solidFill>
                          <a:srgbClr val="000000"/>
                        </a:solidFill>
                        <a:effectLst/>
                        <a:latin typeface="Aria (gövde)"/>
                      </a:endParaRPr>
                    </a:p>
                  </a:txBody>
                  <a:tcPr marL="9525" marR="9525" marT="9525" marB="0" anchor="b"/>
                </a:tc>
                <a:extLst>
                  <a:ext uri="{0D108BD9-81ED-4DB2-BD59-A6C34878D82A}">
                    <a16:rowId xmlns:a16="http://schemas.microsoft.com/office/drawing/2014/main" val="566033076"/>
                  </a:ext>
                </a:extLst>
              </a:tr>
              <a:tr h="261377">
                <a:tc>
                  <a:txBody>
                    <a:bodyPr/>
                    <a:lstStyle/>
                    <a:p>
                      <a:pPr algn="ctr" fontAlgn="b"/>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tr-TR" sz="1100" b="1" u="none" strike="noStrike" dirty="0" smtClean="0">
                          <a:effectLst/>
                          <a:latin typeface="Aria (gövde)"/>
                        </a:rPr>
                        <a:t>Q</a:t>
                      </a:r>
                      <a:r>
                        <a:rPr lang="en-US" sz="1100" b="1" u="none" strike="noStrike" dirty="0" smtClean="0">
                          <a:effectLst/>
                          <a:latin typeface="Aria (gövde)"/>
                        </a:rPr>
                        <a:t>1</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tr-TR" sz="1100" b="1" u="none" strike="noStrike" dirty="0" smtClean="0">
                          <a:effectLst/>
                          <a:latin typeface="Aria (gövde)"/>
                        </a:rPr>
                        <a:t>Q</a:t>
                      </a:r>
                      <a:r>
                        <a:rPr lang="en-US" sz="1100" b="1" u="none" strike="noStrike" dirty="0" smtClean="0">
                          <a:effectLst/>
                          <a:latin typeface="Aria (gövde)"/>
                        </a:rPr>
                        <a:t>2</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tr-TR" sz="1100" b="1" u="none" strike="noStrike" dirty="0" smtClean="0">
                          <a:effectLst/>
                          <a:latin typeface="Aria (gövde)"/>
                        </a:rPr>
                        <a:t>Q</a:t>
                      </a:r>
                      <a:r>
                        <a:rPr lang="en-US" sz="1100" b="1" u="none" strike="noStrike" dirty="0" smtClean="0">
                          <a:effectLst/>
                          <a:latin typeface="Aria (gövde)"/>
                        </a:rPr>
                        <a:t>3</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tr-TR" sz="1100" b="1" u="none" strike="noStrike" dirty="0" smtClean="0">
                          <a:effectLst/>
                          <a:latin typeface="Aria (gövde)"/>
                        </a:rPr>
                        <a:t>Q</a:t>
                      </a:r>
                      <a:r>
                        <a:rPr lang="en-US" sz="1100" b="1" u="none" strike="noStrike" dirty="0" smtClean="0">
                          <a:effectLst/>
                          <a:latin typeface="Aria (gövde)"/>
                        </a:rPr>
                        <a:t>4</a:t>
                      </a:r>
                      <a:endParaRPr lang="en-US" sz="1100" b="1" i="0" u="none" strike="noStrike" dirty="0">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tr-TR" sz="1100" b="1" u="none" strike="noStrike" dirty="0" smtClean="0">
                          <a:effectLst/>
                          <a:latin typeface="Aria (gövde)"/>
                        </a:rPr>
                        <a:t>Q</a:t>
                      </a:r>
                      <a:r>
                        <a:rPr lang="en-US" sz="1100" b="1" u="none" strike="noStrike" dirty="0" smtClean="0">
                          <a:effectLst/>
                          <a:latin typeface="Aria (gövde)"/>
                        </a:rPr>
                        <a:t>1</a:t>
                      </a:r>
                      <a:endParaRPr lang="en-US" sz="1100" b="1"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tr-TR" sz="1100" b="1" u="none" strike="noStrike" dirty="0" smtClean="0">
                          <a:effectLst/>
                          <a:latin typeface="Aria (gövde)"/>
                        </a:rPr>
                        <a:t>Q</a:t>
                      </a:r>
                      <a:r>
                        <a:rPr lang="en-US" sz="1100" b="1" u="none" strike="noStrike" dirty="0" smtClean="0">
                          <a:effectLst/>
                          <a:latin typeface="Aria (gövde)"/>
                        </a:rPr>
                        <a:t>2</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tr-TR" sz="1100" b="1" u="none" strike="noStrike" dirty="0" smtClean="0">
                          <a:effectLst/>
                          <a:latin typeface="Aria (gövde)"/>
                        </a:rPr>
                        <a:t>Q</a:t>
                      </a:r>
                      <a:r>
                        <a:rPr lang="en-US" sz="1100" b="1" u="none" strike="noStrike" dirty="0" smtClean="0">
                          <a:effectLst/>
                          <a:latin typeface="Aria (gövde)"/>
                        </a:rPr>
                        <a:t>3</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tr-TR" sz="1100" b="1" u="none" strike="noStrike" dirty="0" smtClean="0">
                          <a:effectLst/>
                          <a:latin typeface="Aria (gövde)"/>
                        </a:rPr>
                        <a:t>Q</a:t>
                      </a:r>
                      <a:r>
                        <a:rPr lang="en-US" sz="1100" b="1" u="none" strike="noStrike" dirty="0" smtClean="0">
                          <a:effectLst/>
                          <a:latin typeface="Aria (gövde)"/>
                        </a:rPr>
                        <a:t>4</a:t>
                      </a:r>
                      <a:endParaRPr lang="en-US" sz="1100" b="1" i="0" u="none" strike="noStrike" dirty="0">
                        <a:solidFill>
                          <a:srgbClr val="000000"/>
                        </a:solidFill>
                        <a:effectLst/>
                        <a:latin typeface="Aria (gövde)"/>
                      </a:endParaRPr>
                    </a:p>
                  </a:txBody>
                  <a:tcPr marL="9525" marR="9525" marT="9525" marB="0" anchor="ctr"/>
                </a:tc>
                <a:extLst>
                  <a:ext uri="{0D108BD9-81ED-4DB2-BD59-A6C34878D82A}">
                    <a16:rowId xmlns:a16="http://schemas.microsoft.com/office/drawing/2014/main" val="1626847813"/>
                  </a:ext>
                </a:extLst>
              </a:tr>
              <a:tr h="261377">
                <a:tc>
                  <a:txBody>
                    <a:bodyPr/>
                    <a:lstStyle/>
                    <a:p>
                      <a:pPr algn="ctr" fontAlgn="b"/>
                      <a:r>
                        <a:rPr lang="en-US" sz="1100" b="1" u="none" strike="noStrike" dirty="0">
                          <a:effectLst/>
                          <a:latin typeface="Aria (gövde)"/>
                        </a:rPr>
                        <a:t>1</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endParaRPr lang="en-US" sz="1100" b="0" i="0" u="none" strike="noStrike" dirty="0">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3665473805"/>
                  </a:ext>
                </a:extLst>
              </a:tr>
              <a:tr h="261377">
                <a:tc>
                  <a:txBody>
                    <a:bodyPr/>
                    <a:lstStyle/>
                    <a:p>
                      <a:pPr algn="ctr" fontAlgn="b"/>
                      <a:r>
                        <a:rPr lang="en-US" sz="1100" b="1" u="none" strike="noStrike" dirty="0">
                          <a:effectLst/>
                          <a:latin typeface="Aria (gövde)"/>
                        </a:rPr>
                        <a:t>2</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A</a:t>
                      </a:r>
                      <a:endParaRPr lang="en-US" sz="1100" b="0" i="0" u="none" strike="noStrike" dirty="0">
                        <a:solidFill>
                          <a:schemeClr val="bg1"/>
                        </a:solidFill>
                        <a:effectLst/>
                        <a:latin typeface="Aria (gövde)"/>
                      </a:endParaRPr>
                    </a:p>
                  </a:txBody>
                  <a:tcPr marL="9525" marR="9525" marT="9525" marB="0" anchor="ctr">
                    <a:solidFill>
                      <a:srgbClr val="C00000"/>
                    </a:solidFill>
                  </a:tcPr>
                </a:tc>
                <a:tc>
                  <a:txBody>
                    <a:bodyPr/>
                    <a:lstStyle/>
                    <a:p>
                      <a:pPr algn="ctr" fontAlgn="b"/>
                      <a:r>
                        <a:rPr lang="en-US" sz="1100" u="none" strike="noStrike" dirty="0">
                          <a:solidFill>
                            <a:schemeClr val="bg1"/>
                          </a:solidFill>
                          <a:effectLst/>
                          <a:latin typeface="Aria (gövde)"/>
                        </a:rPr>
                        <a:t>A</a:t>
                      </a:r>
                      <a:endParaRPr lang="en-US" sz="1100" b="0" i="0" u="none" strike="noStrike" dirty="0">
                        <a:solidFill>
                          <a:schemeClr val="bg1"/>
                        </a:solidFill>
                        <a:effectLst/>
                        <a:latin typeface="Aria (gövde)"/>
                      </a:endParaRPr>
                    </a:p>
                  </a:txBody>
                  <a:tcPr marL="9525" marR="9525" marT="9525" marB="0" anchor="ctr">
                    <a:solidFill>
                      <a:srgbClr val="C00000"/>
                    </a:solidFill>
                  </a:tcP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3217857803"/>
                  </a:ext>
                </a:extLst>
              </a:tr>
              <a:tr h="261377">
                <a:tc>
                  <a:txBody>
                    <a:bodyPr/>
                    <a:lstStyle/>
                    <a:p>
                      <a:pPr algn="ctr" fontAlgn="b"/>
                      <a:r>
                        <a:rPr lang="en-US" sz="1100" b="1" u="none" strike="noStrike" dirty="0">
                          <a:effectLst/>
                          <a:latin typeface="Aria (gövde)"/>
                        </a:rPr>
                        <a:t>3</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tx1"/>
                          </a:solidFill>
                          <a:effectLst/>
                          <a:latin typeface="Aria (gövde)"/>
                        </a:rPr>
                        <a:t>A</a:t>
                      </a:r>
                      <a:endParaRPr lang="en-US" sz="1100" b="0" i="0" u="none" strike="noStrike" dirty="0">
                        <a:solidFill>
                          <a:schemeClr val="tx1"/>
                        </a:solidFill>
                        <a:effectLst/>
                        <a:latin typeface="Aria (gövde)"/>
                      </a:endParaRPr>
                    </a:p>
                  </a:txBody>
                  <a:tcPr marL="9525" marR="9525" marT="9525" marB="0" anchor="ctr">
                    <a:solidFill>
                      <a:srgbClr val="FCECE8"/>
                    </a:solidFill>
                  </a:tcPr>
                </a:tc>
                <a:tc>
                  <a:txBody>
                    <a:bodyPr/>
                    <a:lstStyle/>
                    <a:p>
                      <a:pPr algn="ctr" fontAlgn="b"/>
                      <a:r>
                        <a:rPr lang="en-US" sz="1100" u="none" strike="noStrike" dirty="0">
                          <a:solidFill>
                            <a:schemeClr val="tx1"/>
                          </a:solidFill>
                          <a:effectLst/>
                          <a:latin typeface="Aria (gövde)"/>
                        </a:rPr>
                        <a:t>A</a:t>
                      </a:r>
                      <a:endParaRPr lang="en-US" sz="1100" b="0" i="0" u="none" strike="noStrike" dirty="0">
                        <a:solidFill>
                          <a:schemeClr val="tx1"/>
                        </a:solidFill>
                        <a:effectLst/>
                        <a:latin typeface="Aria (gövde)"/>
                      </a:endParaRPr>
                    </a:p>
                  </a:txBody>
                  <a:tcPr marL="9525" marR="9525" marT="9525" marB="0" anchor="ctr">
                    <a:solidFill>
                      <a:srgbClr val="FCECE8"/>
                    </a:solidFill>
                  </a:tcP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1461327586"/>
                  </a:ext>
                </a:extLst>
              </a:tr>
              <a:tr h="261377">
                <a:tc>
                  <a:txBody>
                    <a:bodyPr/>
                    <a:lstStyle/>
                    <a:p>
                      <a:pPr algn="ctr" fontAlgn="b"/>
                      <a:r>
                        <a:rPr lang="en-US" sz="1100" b="1" u="none" strike="noStrike" dirty="0">
                          <a:effectLst/>
                          <a:latin typeface="Aria (gövde)"/>
                        </a:rPr>
                        <a:t>4</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B</a:t>
                      </a:r>
                      <a:endParaRPr lang="en-US" sz="1100" b="0" i="0" u="none" strike="noStrike" dirty="0">
                        <a:solidFill>
                          <a:schemeClr val="bg1"/>
                        </a:solidFill>
                        <a:effectLst/>
                        <a:latin typeface="Aria (gövde)"/>
                      </a:endParaRPr>
                    </a:p>
                  </a:txBody>
                  <a:tcPr marL="9525" marR="9525" marT="9525" marB="0" anchor="ctr">
                    <a:solidFill>
                      <a:srgbClr val="C00000"/>
                    </a:solidFill>
                  </a:tcPr>
                </a:tc>
                <a:tc>
                  <a:txBody>
                    <a:bodyPr/>
                    <a:lstStyle/>
                    <a:p>
                      <a:pPr algn="ctr" fontAlgn="b"/>
                      <a:r>
                        <a:rPr lang="en-US" sz="1100" u="none" strike="noStrike" dirty="0">
                          <a:solidFill>
                            <a:schemeClr val="bg1"/>
                          </a:solidFill>
                          <a:effectLst/>
                          <a:latin typeface="Aria (gövde)"/>
                        </a:rPr>
                        <a:t>B</a:t>
                      </a:r>
                      <a:endParaRPr lang="en-US" sz="1100" b="0" i="0" u="none" strike="noStrike" dirty="0">
                        <a:solidFill>
                          <a:schemeClr val="bg1"/>
                        </a:solidFill>
                        <a:effectLst/>
                        <a:latin typeface="Aria (gövde)"/>
                      </a:endParaRPr>
                    </a:p>
                  </a:txBody>
                  <a:tcPr marL="9525" marR="9525" marT="9525" marB="0" anchor="ctr">
                    <a:solidFill>
                      <a:srgbClr val="C00000"/>
                    </a:solidFill>
                  </a:tcP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2325271375"/>
                  </a:ext>
                </a:extLst>
              </a:tr>
              <a:tr h="261377">
                <a:tc>
                  <a:txBody>
                    <a:bodyPr/>
                    <a:lstStyle/>
                    <a:p>
                      <a:pPr algn="ctr" fontAlgn="b"/>
                      <a:r>
                        <a:rPr lang="en-US" sz="1100" b="1" u="none" strike="noStrike" dirty="0">
                          <a:effectLst/>
                          <a:latin typeface="Aria (gövde)"/>
                        </a:rPr>
                        <a:t>5</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4180101326"/>
                  </a:ext>
                </a:extLst>
              </a:tr>
              <a:tr h="261377">
                <a:tc>
                  <a:txBody>
                    <a:bodyPr/>
                    <a:lstStyle/>
                    <a:p>
                      <a:pPr algn="ctr" fontAlgn="b"/>
                      <a:r>
                        <a:rPr lang="en-US" sz="1100" b="1" u="none" strike="noStrike" dirty="0">
                          <a:effectLst/>
                          <a:latin typeface="Aria (gövde)"/>
                        </a:rPr>
                        <a:t>6</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A</a:t>
                      </a:r>
                      <a:endParaRPr lang="en-US" sz="1100" b="0" i="0" u="none" strike="noStrike" dirty="0">
                        <a:solidFill>
                          <a:schemeClr val="bg1"/>
                        </a:solidFill>
                        <a:effectLst/>
                        <a:latin typeface="Aria (gövde)"/>
                      </a:endParaRPr>
                    </a:p>
                  </a:txBody>
                  <a:tcPr marL="9525" marR="9525" marT="9525" marB="0" anchor="ctr">
                    <a:solidFill>
                      <a:srgbClr val="C00000"/>
                    </a:solidFill>
                  </a:tcPr>
                </a:tc>
                <a:tc>
                  <a:txBody>
                    <a:bodyPr/>
                    <a:lstStyle/>
                    <a:p>
                      <a:pPr algn="ctr" fontAlgn="b"/>
                      <a:r>
                        <a:rPr lang="en-US" sz="1100" u="none" strike="noStrike" dirty="0">
                          <a:solidFill>
                            <a:schemeClr val="bg1"/>
                          </a:solidFill>
                          <a:effectLst/>
                          <a:latin typeface="Aria (gövde)"/>
                        </a:rPr>
                        <a:t>A</a:t>
                      </a:r>
                      <a:endParaRPr lang="en-US" sz="1100" b="0" i="0" u="none" strike="noStrike" dirty="0">
                        <a:solidFill>
                          <a:schemeClr val="bg1"/>
                        </a:solidFill>
                        <a:effectLst/>
                        <a:latin typeface="Aria (gövde)"/>
                      </a:endParaRPr>
                    </a:p>
                  </a:txBody>
                  <a:tcPr marL="9525" marR="9525" marT="9525" marB="0" anchor="ctr">
                    <a:solidFill>
                      <a:srgbClr val="C00000"/>
                    </a:solidFill>
                  </a:tcP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282565040"/>
                  </a:ext>
                </a:extLst>
              </a:tr>
              <a:tr h="261377">
                <a:tc>
                  <a:txBody>
                    <a:bodyPr/>
                    <a:lstStyle/>
                    <a:p>
                      <a:pPr algn="ctr" fontAlgn="b"/>
                      <a:r>
                        <a:rPr lang="en-US" sz="1100" b="1" u="none" strike="noStrike" dirty="0">
                          <a:effectLst/>
                          <a:latin typeface="Aria (gövde)"/>
                        </a:rPr>
                        <a:t>7</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B</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2535064022"/>
                  </a:ext>
                </a:extLst>
              </a:tr>
              <a:tr h="261377">
                <a:tc>
                  <a:txBody>
                    <a:bodyPr/>
                    <a:lstStyle/>
                    <a:p>
                      <a:pPr algn="ctr" fontAlgn="b"/>
                      <a:r>
                        <a:rPr lang="en-US" sz="1100" b="1" u="none" strike="noStrike" dirty="0">
                          <a:effectLst/>
                          <a:latin typeface="Aria (gövde)"/>
                        </a:rPr>
                        <a:t>8</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B</a:t>
                      </a:r>
                      <a:endParaRPr lang="en-US" sz="1100" b="0" i="0" u="none" strike="noStrike" dirty="0">
                        <a:solidFill>
                          <a:schemeClr val="bg1"/>
                        </a:solidFill>
                        <a:effectLst/>
                        <a:latin typeface="Aria (gövde)"/>
                      </a:endParaRPr>
                    </a:p>
                  </a:txBody>
                  <a:tcPr marL="9525" marR="9525" marT="9525" marB="0" anchor="ctr">
                    <a:solidFill>
                      <a:srgbClr val="C00000"/>
                    </a:solidFill>
                  </a:tcPr>
                </a:tc>
                <a:tc>
                  <a:txBody>
                    <a:bodyPr/>
                    <a:lstStyle/>
                    <a:p>
                      <a:pPr algn="ctr" fontAlgn="b"/>
                      <a:r>
                        <a:rPr lang="en-US" sz="1100" u="none" strike="noStrike" dirty="0">
                          <a:solidFill>
                            <a:schemeClr val="bg1"/>
                          </a:solidFill>
                          <a:effectLst/>
                          <a:latin typeface="Aria (gövde)"/>
                        </a:rPr>
                        <a:t>B</a:t>
                      </a:r>
                      <a:endParaRPr lang="en-US" sz="1100" b="0" i="0" u="none" strike="noStrike" dirty="0">
                        <a:solidFill>
                          <a:schemeClr val="bg1"/>
                        </a:solidFill>
                        <a:effectLst/>
                        <a:latin typeface="Aria (gövde)"/>
                      </a:endParaRPr>
                    </a:p>
                  </a:txBody>
                  <a:tcPr marL="9525" marR="9525" marT="9525" marB="0" anchor="ctr">
                    <a:solidFill>
                      <a:srgbClr val="C00000"/>
                    </a:solidFill>
                  </a:tcP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A</a:t>
                      </a:r>
                      <a:endParaRPr lang="en-US" sz="1100" b="0" i="0" u="none" strike="noStrike" dirty="0">
                        <a:solidFill>
                          <a:schemeClr val="bg1"/>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solidFill>
                      <a:srgbClr val="CC0000">
                        <a:alpha val="67000"/>
                      </a:srgbClr>
                    </a:solidFill>
                  </a:tcP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Aria (gövde)"/>
                        </a:rPr>
                        <a:t>B</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A</a:t>
                      </a:r>
                      <a:endParaRPr lang="en-US" sz="1100" b="0" i="0" u="none" strike="noStrike" dirty="0">
                        <a:solidFill>
                          <a:schemeClr val="bg1"/>
                        </a:solidFill>
                        <a:effectLst/>
                        <a:latin typeface="Aria (gövde)"/>
                      </a:endParaRPr>
                    </a:p>
                  </a:txBody>
                  <a:tcPr marL="9525" marR="9525" marT="9525" marB="0" anchor="ctr">
                    <a:solidFill>
                      <a:srgbClr val="DA5151"/>
                    </a:solidFill>
                  </a:tcPr>
                </a:tc>
                <a:extLst>
                  <a:ext uri="{0D108BD9-81ED-4DB2-BD59-A6C34878D82A}">
                    <a16:rowId xmlns:a16="http://schemas.microsoft.com/office/drawing/2014/main" val="2778676277"/>
                  </a:ext>
                </a:extLst>
              </a:tr>
              <a:tr h="261377">
                <a:tc>
                  <a:txBody>
                    <a:bodyPr/>
                    <a:lstStyle/>
                    <a:p>
                      <a:pPr algn="ctr" fontAlgn="b"/>
                      <a:r>
                        <a:rPr lang="en-US" sz="1100" b="1" u="none" strike="noStrike" dirty="0">
                          <a:effectLst/>
                          <a:latin typeface="Aria (gövde)"/>
                        </a:rPr>
                        <a:t>9</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B</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B</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A</a:t>
                      </a:r>
                      <a:endParaRPr lang="en-US" sz="1100" b="0" i="0" u="none" strike="noStrike" dirty="0">
                        <a:solidFill>
                          <a:schemeClr val="bg1"/>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solidFill>
                      <a:srgbClr val="CC0000">
                        <a:alpha val="67000"/>
                      </a:srgbClr>
                    </a:solidFill>
                  </a:tcP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a:effectLst/>
                          <a:latin typeface="Aria (gövde)"/>
                        </a:rPr>
                        <a:t>B</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B</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A</a:t>
                      </a:r>
                      <a:endParaRPr lang="en-US" sz="1100" b="0" i="0" u="none" strike="noStrike" dirty="0">
                        <a:solidFill>
                          <a:schemeClr val="bg1"/>
                        </a:solidFill>
                        <a:effectLst/>
                        <a:latin typeface="Aria (gövde)"/>
                      </a:endParaRPr>
                    </a:p>
                  </a:txBody>
                  <a:tcPr marL="9525" marR="9525" marT="9525" marB="0" anchor="ctr">
                    <a:solidFill>
                      <a:srgbClr val="DA5151"/>
                    </a:solidFill>
                  </a:tcPr>
                </a:tc>
                <a:extLst>
                  <a:ext uri="{0D108BD9-81ED-4DB2-BD59-A6C34878D82A}">
                    <a16:rowId xmlns:a16="http://schemas.microsoft.com/office/drawing/2014/main" val="171250584"/>
                  </a:ext>
                </a:extLst>
              </a:tr>
              <a:tr h="261377">
                <a:tc>
                  <a:txBody>
                    <a:bodyPr/>
                    <a:lstStyle/>
                    <a:p>
                      <a:pPr algn="ctr" fontAlgn="b"/>
                      <a:r>
                        <a:rPr lang="en-US" sz="1100" b="1" u="none" strike="noStrike" dirty="0">
                          <a:effectLst/>
                          <a:latin typeface="Aria (gövde)"/>
                        </a:rPr>
                        <a:t>10</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B</a:t>
                      </a:r>
                      <a:endParaRPr lang="en-US" sz="1100" b="0" i="0" u="none" strike="noStrike" dirty="0">
                        <a:solidFill>
                          <a:schemeClr val="bg1"/>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solidFill>
                      <a:srgbClr val="CC0000">
                        <a:alpha val="67000"/>
                      </a:srgbClr>
                    </a:solidFill>
                  </a:tcP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B</a:t>
                      </a:r>
                      <a:endParaRPr lang="en-US" sz="1100" b="0" i="0" u="none" strike="noStrike" dirty="0">
                        <a:solidFill>
                          <a:schemeClr val="bg1"/>
                        </a:solidFill>
                        <a:effectLst/>
                        <a:latin typeface="Aria (gövde)"/>
                      </a:endParaRPr>
                    </a:p>
                  </a:txBody>
                  <a:tcPr marL="9525" marR="9525" marT="9525" marB="0" anchor="ctr">
                    <a:solidFill>
                      <a:srgbClr val="DA5151"/>
                    </a:solidFill>
                  </a:tcPr>
                </a:tc>
                <a:extLst>
                  <a:ext uri="{0D108BD9-81ED-4DB2-BD59-A6C34878D82A}">
                    <a16:rowId xmlns:a16="http://schemas.microsoft.com/office/drawing/2014/main" val="1829564830"/>
                  </a:ext>
                </a:extLst>
              </a:tr>
              <a:tr h="261377">
                <a:tc>
                  <a:txBody>
                    <a:bodyPr/>
                    <a:lstStyle/>
                    <a:p>
                      <a:pPr algn="ctr" fontAlgn="b"/>
                      <a:r>
                        <a:rPr lang="en-US" sz="1100" b="1" u="none" strike="noStrike">
                          <a:effectLst/>
                          <a:latin typeface="Aria (gövde)"/>
                        </a:rPr>
                        <a:t>11</a:t>
                      </a:r>
                      <a:endParaRPr lang="en-US" sz="1100" b="1"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B</a:t>
                      </a:r>
                      <a:endParaRPr lang="en-US" sz="1100" b="0" i="0" u="none" strike="noStrike" dirty="0">
                        <a:solidFill>
                          <a:schemeClr val="bg1"/>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solidFill>
                      <a:srgbClr val="CC0000">
                        <a:alpha val="67000"/>
                      </a:srgbClr>
                    </a:solidFill>
                  </a:tcP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solidFill>
                            <a:schemeClr val="bg1"/>
                          </a:solidFill>
                          <a:effectLst/>
                          <a:latin typeface="Aria (gövde)"/>
                        </a:rPr>
                        <a:t>B</a:t>
                      </a:r>
                      <a:endParaRPr lang="en-US" sz="1100" b="0" i="0" u="none" strike="noStrike" dirty="0">
                        <a:solidFill>
                          <a:schemeClr val="bg1"/>
                        </a:solidFill>
                        <a:effectLst/>
                        <a:latin typeface="Aria (gövde)"/>
                      </a:endParaRPr>
                    </a:p>
                  </a:txBody>
                  <a:tcPr marL="9525" marR="9525" marT="9525" marB="0" anchor="ctr">
                    <a:solidFill>
                      <a:srgbClr val="DA5151"/>
                    </a:solidFill>
                  </a:tcPr>
                </a:tc>
                <a:extLst>
                  <a:ext uri="{0D108BD9-81ED-4DB2-BD59-A6C34878D82A}">
                    <a16:rowId xmlns:a16="http://schemas.microsoft.com/office/drawing/2014/main" val="4136905297"/>
                  </a:ext>
                </a:extLst>
              </a:tr>
              <a:tr h="261377">
                <a:tc>
                  <a:txBody>
                    <a:bodyPr/>
                    <a:lstStyle/>
                    <a:p>
                      <a:pPr algn="ctr" fontAlgn="b"/>
                      <a:r>
                        <a:rPr lang="en-US" sz="1100" b="1" u="none" strike="noStrike" dirty="0">
                          <a:effectLst/>
                          <a:latin typeface="Aria (gövde)"/>
                        </a:rPr>
                        <a:t>12</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A</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3104647357"/>
                  </a:ext>
                </a:extLst>
              </a:tr>
              <a:tr h="261377">
                <a:tc>
                  <a:txBody>
                    <a:bodyPr/>
                    <a:lstStyle/>
                    <a:p>
                      <a:pPr algn="ctr" fontAlgn="b"/>
                      <a:r>
                        <a:rPr lang="en-US" sz="1100" b="1" u="none" strike="noStrike" dirty="0">
                          <a:effectLst/>
                          <a:latin typeface="Aria (gövde)"/>
                        </a:rPr>
                        <a:t>13</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A</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2477518302"/>
                  </a:ext>
                </a:extLst>
              </a:tr>
              <a:tr h="261377">
                <a:tc>
                  <a:txBody>
                    <a:bodyPr/>
                    <a:lstStyle/>
                    <a:p>
                      <a:pPr algn="ctr" fontAlgn="b"/>
                      <a:r>
                        <a:rPr lang="en-US" sz="1100" b="1" u="none" strike="noStrike" dirty="0">
                          <a:effectLst/>
                          <a:latin typeface="Aria (gövde)"/>
                        </a:rPr>
                        <a:t>14</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B</a:t>
                      </a:r>
                      <a:endParaRPr lang="en-US" sz="1100" b="0" i="0" u="none" strike="noStrike">
                        <a:solidFill>
                          <a:srgbClr val="000000"/>
                        </a:solidFill>
                        <a:effectLst/>
                        <a:latin typeface="Aria (gövde)"/>
                      </a:endParaRPr>
                    </a:p>
                  </a:txBody>
                  <a:tcPr marL="9525" marR="9525" marT="9525" marB="0" anchor="ctr"/>
                </a:tc>
                <a:extLst>
                  <a:ext uri="{0D108BD9-81ED-4DB2-BD59-A6C34878D82A}">
                    <a16:rowId xmlns:a16="http://schemas.microsoft.com/office/drawing/2014/main" val="2689024506"/>
                  </a:ext>
                </a:extLst>
              </a:tr>
              <a:tr h="261377">
                <a:tc>
                  <a:txBody>
                    <a:bodyPr/>
                    <a:lstStyle/>
                    <a:p>
                      <a:pPr algn="ctr" fontAlgn="b"/>
                      <a:r>
                        <a:rPr lang="en-US" sz="1100" b="1" u="none" strike="noStrike" dirty="0">
                          <a:effectLst/>
                          <a:latin typeface="Aria (gövde)"/>
                        </a:rPr>
                        <a:t>15</a:t>
                      </a:r>
                      <a:endParaRPr lang="en-US" sz="1100" b="1"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endParaRPr lang="en-US" sz="1100" b="0" i="0" u="none" strike="noStrike">
                        <a:solidFill>
                          <a:srgbClr val="000000"/>
                        </a:solidFill>
                        <a:effectLst/>
                        <a:latin typeface="Aria (gövde)"/>
                      </a:endParaRPr>
                    </a:p>
                  </a:txBody>
                  <a:tcPr marL="9525" marR="9525" marT="9525" marB="0" anchor="ctr"/>
                </a:tc>
                <a:tc>
                  <a:txBody>
                    <a:bodyPr/>
                    <a:lstStyle/>
                    <a:p>
                      <a:pPr algn="ctr" fontAlgn="b"/>
                      <a:r>
                        <a:rPr lang="en-US" sz="1100" u="none" strike="noStrike">
                          <a:effectLst/>
                          <a:latin typeface="Aria (gövde)"/>
                        </a:rPr>
                        <a:t> </a:t>
                      </a:r>
                      <a:endParaRPr lang="en-US" sz="1100" b="0" i="0" u="none" strike="noStrike">
                        <a:solidFill>
                          <a:srgbClr val="000000"/>
                        </a:solidFill>
                        <a:effectLst/>
                        <a:latin typeface="Aria (gövde)"/>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b"/>
                      <a:r>
                        <a:rPr lang="en-US" sz="1100" u="none" strike="noStrike" dirty="0">
                          <a:effectLst/>
                          <a:latin typeface="Aria (gövde)"/>
                        </a:rPr>
                        <a:t> </a:t>
                      </a:r>
                      <a:endParaRPr lang="en-US" sz="1100" b="0" i="0" u="none" strike="noStrike" dirty="0">
                        <a:solidFill>
                          <a:srgbClr val="000000"/>
                        </a:solidFill>
                        <a:effectLst/>
                        <a:latin typeface="Aria (gövde)"/>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b"/>
                      <a:endParaRPr lang="en-US" sz="1100" b="0" i="0" u="none" strike="noStrike" dirty="0">
                        <a:solidFill>
                          <a:srgbClr val="000000"/>
                        </a:solidFill>
                        <a:effectLst/>
                        <a:latin typeface="Aria (gövde)"/>
                      </a:endParaRPr>
                    </a:p>
                  </a:txBody>
                  <a:tcPr marL="9525" marR="9525" marT="9525" marB="0" anchor="ctr"/>
                </a:tc>
                <a:tc>
                  <a:txBody>
                    <a:bodyPr/>
                    <a:lstStyle/>
                    <a:p>
                      <a:pPr algn="ctr" fontAlgn="b"/>
                      <a:endParaRPr lang="en-US" sz="1100" b="0" i="0" u="none" strike="noStrike" dirty="0">
                        <a:solidFill>
                          <a:srgbClr val="000000"/>
                        </a:solidFill>
                        <a:effectLst/>
                        <a:latin typeface="Aria (gövde)"/>
                      </a:endParaRPr>
                    </a:p>
                  </a:txBody>
                  <a:tcPr marL="9525" marR="9525" marT="9525" marB="0" anchor="ctr"/>
                </a:tc>
                <a:tc>
                  <a:txBody>
                    <a:bodyPr/>
                    <a:lstStyle/>
                    <a:p>
                      <a:pPr algn="ctr" fontAlgn="b"/>
                      <a:r>
                        <a:rPr lang="en-US" sz="1100" u="none" strike="noStrike" dirty="0">
                          <a:effectLst/>
                          <a:latin typeface="Aria (gövde)"/>
                        </a:rPr>
                        <a:t>B</a:t>
                      </a:r>
                      <a:endParaRPr lang="en-US" sz="1100" b="0" i="0" u="none" strike="noStrike" dirty="0">
                        <a:solidFill>
                          <a:srgbClr val="000000"/>
                        </a:solidFill>
                        <a:effectLst/>
                        <a:latin typeface="Aria (gövde)"/>
                      </a:endParaRPr>
                    </a:p>
                  </a:txBody>
                  <a:tcPr marL="9525" marR="9525" marT="9525" marB="0" anchor="ctr"/>
                </a:tc>
                <a:extLst>
                  <a:ext uri="{0D108BD9-81ED-4DB2-BD59-A6C34878D82A}">
                    <a16:rowId xmlns:a16="http://schemas.microsoft.com/office/drawing/2014/main" val="4263365960"/>
                  </a:ext>
                </a:extLst>
              </a:tr>
            </a:tbl>
          </a:graphicData>
        </a:graphic>
      </p:graphicFrame>
      <p:sp>
        <p:nvSpPr>
          <p:cNvPr id="5" name="Metin kutusu 4">
            <a:extLst>
              <a:ext uri="{FF2B5EF4-FFF2-40B4-BE49-F238E27FC236}">
                <a16:creationId xmlns:a16="http://schemas.microsoft.com/office/drawing/2014/main" id="{A09ABB46-ABB1-A1B1-77D4-D72321B6499A}"/>
              </a:ext>
            </a:extLst>
          </p:cNvPr>
          <p:cNvSpPr txBox="1"/>
          <p:nvPr/>
        </p:nvSpPr>
        <p:spPr>
          <a:xfrm>
            <a:off x="7458635" y="2295801"/>
            <a:ext cx="4516892" cy="923330"/>
          </a:xfrm>
          <a:prstGeom prst="rect">
            <a:avLst/>
          </a:prstGeom>
          <a:noFill/>
        </p:spPr>
        <p:txBody>
          <a:bodyPr wrap="square">
            <a:spAutoFit/>
          </a:bodyPr>
          <a:lstStyle/>
          <a:p>
            <a:pPr algn="just"/>
            <a:r>
              <a:rPr lang="en-US" sz="18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50% overlap between two consecutive </a:t>
            </a:r>
            <a:r>
              <a:rPr lang="en-US" sz="18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quarters</a:t>
            </a:r>
            <a:r>
              <a:rPr lang="tr-TR" sz="18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tr-TR" sz="1800" b="1" dirty="0" err="1"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and</a:t>
            </a:r>
            <a:r>
              <a:rPr lang="tr-TR" sz="18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tr-TR" sz="1800" b="1" dirty="0" err="1"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same</a:t>
            </a:r>
            <a:r>
              <a:rPr lang="tr-TR" sz="18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tr-TR" sz="1800" b="1" dirty="0" err="1"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quarters</a:t>
            </a:r>
            <a:r>
              <a:rPr lang="tr-TR" sz="18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tr-TR" sz="1800" b="1" dirty="0" err="1"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between</a:t>
            </a:r>
            <a:r>
              <a:rPr lang="tr-TR" sz="18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tr-TR" sz="1800" b="1" dirty="0" err="1"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consecutive</a:t>
            </a:r>
            <a:r>
              <a:rPr lang="tr-TR" sz="18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r>
              <a:rPr lang="tr-TR" sz="1800" b="1" dirty="0" err="1"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years</a:t>
            </a:r>
            <a:r>
              <a:rPr lang="tr-TR" sz="18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tr-TR" b="1" dirty="0">
              <a:solidFill>
                <a:schemeClr val="tx1">
                  <a:lumMod val="65000"/>
                  <a:lumOff val="35000"/>
                </a:schemeClr>
              </a:solidFill>
            </a:endParaRPr>
          </a:p>
        </p:txBody>
      </p:sp>
      <p:sp>
        <p:nvSpPr>
          <p:cNvPr id="6" name="Metin kutusu 5">
            <a:extLst>
              <a:ext uri="{FF2B5EF4-FFF2-40B4-BE49-F238E27FC236}">
                <a16:creationId xmlns:a16="http://schemas.microsoft.com/office/drawing/2014/main" id="{7F2D5085-A938-2E88-54F6-8581E08D2BC4}"/>
              </a:ext>
            </a:extLst>
          </p:cNvPr>
          <p:cNvSpPr txBox="1"/>
          <p:nvPr/>
        </p:nvSpPr>
        <p:spPr>
          <a:xfrm>
            <a:off x="7528371" y="3988377"/>
            <a:ext cx="3896140" cy="369332"/>
          </a:xfrm>
          <a:prstGeom prst="rect">
            <a:avLst/>
          </a:prstGeom>
          <a:noFill/>
        </p:spPr>
        <p:txBody>
          <a:bodyPr wrap="square">
            <a:spAutoFit/>
          </a:bodyPr>
          <a:lstStyle/>
          <a:p>
            <a:r>
              <a:rPr lang="en-US" sz="1800" b="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four waves in a 15-month period</a:t>
            </a:r>
            <a:endParaRPr lang="tr-TR" b="1" dirty="0">
              <a:solidFill>
                <a:schemeClr val="tx1">
                  <a:lumMod val="65000"/>
                  <a:lumOff val="35000"/>
                </a:schemeClr>
              </a:solidFill>
            </a:endParaRPr>
          </a:p>
        </p:txBody>
      </p:sp>
      <p:pic>
        <p:nvPicPr>
          <p:cNvPr id="7" name="Picture 4" descr="Wave sound ">
            <a:extLst>
              <a:ext uri="{FF2B5EF4-FFF2-40B4-BE49-F238E27FC236}">
                <a16:creationId xmlns:a16="http://schemas.microsoft.com/office/drawing/2014/main" id="{282203F2-3B16-D206-F967-CEA429CCDEE6}"/>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18647" y="391052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23">
            <a:extLst>
              <a:ext uri="{FF2B5EF4-FFF2-40B4-BE49-F238E27FC236}">
                <a16:creationId xmlns:a16="http://schemas.microsoft.com/office/drawing/2014/main" id="{941CD969-EE72-6408-AAA9-6DB0178C1545}"/>
              </a:ext>
            </a:extLst>
          </p:cNvPr>
          <p:cNvSpPr>
            <a:spLocks noChangeAspect="1"/>
          </p:cNvSpPr>
          <p:nvPr/>
        </p:nvSpPr>
        <p:spPr>
          <a:xfrm flipH="1">
            <a:off x="5821195" y="2383505"/>
            <a:ext cx="1175476" cy="747921"/>
          </a:xfrm>
          <a:custGeom>
            <a:avLst/>
            <a:gdLst/>
            <a:ahLst/>
            <a:cxnLst/>
            <a:rect l="l" t="t" r="r" b="b"/>
            <a:pathLst>
              <a:path w="3980365" h="2532594">
                <a:moveTo>
                  <a:pt x="1988360" y="58973"/>
                </a:moveTo>
                <a:cubicBezTo>
                  <a:pt x="1988306" y="58975"/>
                  <a:pt x="1988252" y="58977"/>
                  <a:pt x="1988199" y="58995"/>
                </a:cubicBezTo>
                <a:cubicBezTo>
                  <a:pt x="1988145" y="58977"/>
                  <a:pt x="1988091" y="58975"/>
                  <a:pt x="1988037" y="58973"/>
                </a:cubicBezTo>
                <a:lnTo>
                  <a:pt x="1988037" y="59017"/>
                </a:lnTo>
                <a:cubicBezTo>
                  <a:pt x="1574406" y="74019"/>
                  <a:pt x="1375335" y="406725"/>
                  <a:pt x="1370318" y="708381"/>
                </a:cubicBezTo>
                <a:cubicBezTo>
                  <a:pt x="1362506" y="1089140"/>
                  <a:pt x="1497435" y="1312904"/>
                  <a:pt x="1568575" y="1407072"/>
                </a:cubicBezTo>
                <a:cubicBezTo>
                  <a:pt x="1631785" y="1490670"/>
                  <a:pt x="1727890" y="1649476"/>
                  <a:pt x="1617443" y="1704159"/>
                </a:cubicBezTo>
                <a:cubicBezTo>
                  <a:pt x="1318592" y="1846636"/>
                  <a:pt x="1062028" y="1946829"/>
                  <a:pt x="927030" y="2049664"/>
                </a:cubicBezTo>
                <a:cubicBezTo>
                  <a:pt x="705669" y="2234426"/>
                  <a:pt x="740656" y="2445615"/>
                  <a:pt x="754501" y="2532594"/>
                </a:cubicBezTo>
                <a:lnTo>
                  <a:pt x="1988199" y="2531551"/>
                </a:lnTo>
                <a:lnTo>
                  <a:pt x="3221896" y="2532594"/>
                </a:lnTo>
                <a:cubicBezTo>
                  <a:pt x="3235741" y="2445615"/>
                  <a:pt x="3270728" y="2234426"/>
                  <a:pt x="3049367" y="2049664"/>
                </a:cubicBezTo>
                <a:cubicBezTo>
                  <a:pt x="2914369" y="1946829"/>
                  <a:pt x="2657805" y="1846636"/>
                  <a:pt x="2358954" y="1704159"/>
                </a:cubicBezTo>
                <a:cubicBezTo>
                  <a:pt x="2248507" y="1649476"/>
                  <a:pt x="2344612" y="1490670"/>
                  <a:pt x="2407822" y="1407072"/>
                </a:cubicBezTo>
                <a:cubicBezTo>
                  <a:pt x="2478962" y="1312904"/>
                  <a:pt x="2613891" y="1089140"/>
                  <a:pt x="2606079" y="708381"/>
                </a:cubicBezTo>
                <a:cubicBezTo>
                  <a:pt x="2601062" y="406725"/>
                  <a:pt x="2401991" y="74019"/>
                  <a:pt x="1988360" y="59017"/>
                </a:cubicBezTo>
                <a:close/>
                <a:moveTo>
                  <a:pt x="1093515" y="0"/>
                </a:moveTo>
                <a:cubicBezTo>
                  <a:pt x="736613" y="12826"/>
                  <a:pt x="553627" y="327881"/>
                  <a:pt x="549299" y="588096"/>
                </a:cubicBezTo>
                <a:cubicBezTo>
                  <a:pt x="542562" y="916461"/>
                  <a:pt x="658924" y="1109434"/>
                  <a:pt x="720275" y="1190644"/>
                </a:cubicBezTo>
                <a:cubicBezTo>
                  <a:pt x="774787" y="1262738"/>
                  <a:pt x="857667" y="1399692"/>
                  <a:pt x="762418" y="1446850"/>
                </a:cubicBezTo>
                <a:cubicBezTo>
                  <a:pt x="504691" y="1569722"/>
                  <a:pt x="283431" y="1656128"/>
                  <a:pt x="167010" y="1744812"/>
                </a:cubicBezTo>
                <a:cubicBezTo>
                  <a:pt x="-23891" y="1904150"/>
                  <a:pt x="672" y="2013351"/>
                  <a:pt x="1392" y="2161289"/>
                </a:cubicBezTo>
                <a:cubicBezTo>
                  <a:pt x="356083" y="2160989"/>
                  <a:pt x="261990" y="2166300"/>
                  <a:pt x="616681" y="2166000"/>
                </a:cubicBezTo>
                <a:cubicBezTo>
                  <a:pt x="794788" y="1846239"/>
                  <a:pt x="1045824" y="1778915"/>
                  <a:pt x="1453932" y="1593789"/>
                </a:cubicBezTo>
                <a:cubicBezTo>
                  <a:pt x="1171572" y="1115084"/>
                  <a:pt x="1046285" y="714919"/>
                  <a:pt x="1414663" y="124017"/>
                </a:cubicBezTo>
                <a:cubicBezTo>
                  <a:pt x="1309485" y="41539"/>
                  <a:pt x="1305280" y="26381"/>
                  <a:pt x="1093515" y="0"/>
                </a:cubicBezTo>
                <a:close/>
                <a:moveTo>
                  <a:pt x="2886850" y="0"/>
                </a:moveTo>
                <a:cubicBezTo>
                  <a:pt x="2675085" y="26381"/>
                  <a:pt x="2670880" y="41539"/>
                  <a:pt x="2565702" y="124017"/>
                </a:cubicBezTo>
                <a:cubicBezTo>
                  <a:pt x="2934080" y="714919"/>
                  <a:pt x="2808793" y="1115084"/>
                  <a:pt x="2526433" y="1593789"/>
                </a:cubicBezTo>
                <a:cubicBezTo>
                  <a:pt x="2934542" y="1778915"/>
                  <a:pt x="3185577" y="1846239"/>
                  <a:pt x="3363685" y="2166000"/>
                </a:cubicBezTo>
                <a:cubicBezTo>
                  <a:pt x="3718376" y="2166300"/>
                  <a:pt x="3624282" y="2160989"/>
                  <a:pt x="3978973" y="2161289"/>
                </a:cubicBezTo>
                <a:cubicBezTo>
                  <a:pt x="3979693" y="2013351"/>
                  <a:pt x="4004256" y="1904150"/>
                  <a:pt x="3813355" y="1744812"/>
                </a:cubicBezTo>
                <a:cubicBezTo>
                  <a:pt x="3696934" y="1656128"/>
                  <a:pt x="3475674" y="1569722"/>
                  <a:pt x="3217947" y="1446850"/>
                </a:cubicBezTo>
                <a:cubicBezTo>
                  <a:pt x="3122698" y="1399692"/>
                  <a:pt x="3205579" y="1262738"/>
                  <a:pt x="3260090" y="1190644"/>
                </a:cubicBezTo>
                <a:cubicBezTo>
                  <a:pt x="3321441" y="1109434"/>
                  <a:pt x="3437803" y="916461"/>
                  <a:pt x="3431066" y="588096"/>
                </a:cubicBezTo>
                <a:cubicBezTo>
                  <a:pt x="3426739" y="327881"/>
                  <a:pt x="3243752" y="12826"/>
                  <a:pt x="2886850" y="0"/>
                </a:cubicBezTo>
                <a:close/>
              </a:path>
            </a:pathLst>
          </a:cu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 name="Sağ Ok 8"/>
          <p:cNvSpPr/>
          <p:nvPr/>
        </p:nvSpPr>
        <p:spPr>
          <a:xfrm rot="2138679">
            <a:off x="1413558" y="4331053"/>
            <a:ext cx="600635" cy="1815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etin kutusu 10">
            <a:extLst>
              <a:ext uri="{FF2B5EF4-FFF2-40B4-BE49-F238E27FC236}">
                <a16:creationId xmlns:a16="http://schemas.microsoft.com/office/drawing/2014/main" id="{7F2D5085-A938-2E88-54F6-8581E08D2BC4}"/>
              </a:ext>
            </a:extLst>
          </p:cNvPr>
          <p:cNvSpPr txBox="1"/>
          <p:nvPr/>
        </p:nvSpPr>
        <p:spPr>
          <a:xfrm rot="16200000">
            <a:off x="-310147" y="3134208"/>
            <a:ext cx="1275627" cy="276999"/>
          </a:xfrm>
          <a:prstGeom prst="rect">
            <a:avLst/>
          </a:prstGeom>
          <a:noFill/>
        </p:spPr>
        <p:txBody>
          <a:bodyPr wrap="square">
            <a:spAutoFit/>
          </a:bodyPr>
          <a:lstStyle/>
          <a:p>
            <a:r>
              <a:rPr lang="tr-TR" sz="1200" b="1" dirty="0" smtClean="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SUBSAMPLES</a:t>
            </a:r>
            <a:endParaRPr lang="tr-TR" sz="1200" b="1" dirty="0">
              <a:solidFill>
                <a:schemeClr val="tx1">
                  <a:lumMod val="65000"/>
                  <a:lumOff val="35000"/>
                </a:schemeClr>
              </a:solidFill>
            </a:endParaRPr>
          </a:p>
        </p:txBody>
      </p:sp>
    </p:spTree>
    <p:extLst>
      <p:ext uri="{BB962C8B-B14F-4D97-AF65-F5344CB8AC3E}">
        <p14:creationId xmlns:p14="http://schemas.microsoft.com/office/powerpoint/2010/main" val="821194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61999" y="1097185"/>
            <a:ext cx="5468034" cy="830997"/>
          </a:xfrm>
          <a:prstGeom prst="rect">
            <a:avLst/>
          </a:prstGeom>
          <a:noFill/>
        </p:spPr>
        <p:txBody>
          <a:bodyPr wrap="square" rtlCol="0">
            <a:spAutoFit/>
          </a:bodyPr>
          <a:lstStyle/>
          <a:p>
            <a:r>
              <a:rPr lang="tr-TR" sz="2400" b="1" dirty="0" err="1" smtClean="0">
                <a:effectLst>
                  <a:outerShdw blurRad="38100" dist="38100" dir="2700000" algn="tl">
                    <a:srgbClr val="000000">
                      <a:alpha val="43137"/>
                    </a:srgbClr>
                  </a:outerShdw>
                </a:effectLst>
              </a:rPr>
              <a:t>For</a:t>
            </a:r>
            <a:r>
              <a:rPr lang="tr-TR" sz="2400" b="1" dirty="0" smtClean="0">
                <a:effectLst>
                  <a:outerShdw blurRad="38100" dist="38100" dir="2700000" algn="tl">
                    <a:srgbClr val="000000">
                      <a:alpha val="43137"/>
                    </a:srgbClr>
                  </a:outerShdw>
                </a:effectLst>
              </a:rPr>
              <a:t> </a:t>
            </a:r>
            <a:r>
              <a:rPr lang="tr-TR" sz="2400" b="1" dirty="0" err="1" smtClean="0">
                <a:effectLst>
                  <a:outerShdw blurRad="38100" dist="38100" dir="2700000" algn="tl">
                    <a:srgbClr val="000000">
                      <a:alpha val="43137"/>
                    </a:srgbClr>
                  </a:outerShdw>
                </a:effectLst>
              </a:rPr>
              <a:t>detailed</a:t>
            </a:r>
            <a:r>
              <a:rPr lang="tr-TR" sz="2400" b="1" dirty="0" smtClean="0">
                <a:effectLst>
                  <a:outerShdw blurRad="38100" dist="38100" dir="2700000" algn="tl">
                    <a:srgbClr val="000000">
                      <a:alpha val="43137"/>
                    </a:srgbClr>
                  </a:outerShdw>
                </a:effectLst>
              </a:rPr>
              <a:t> </a:t>
            </a:r>
            <a:r>
              <a:rPr lang="tr-TR" sz="2400" b="1" dirty="0" err="1" smtClean="0">
                <a:effectLst>
                  <a:outerShdw blurRad="38100" dist="38100" dir="2700000" algn="tl">
                    <a:srgbClr val="000000">
                      <a:alpha val="43137"/>
                    </a:srgbClr>
                  </a:outerShdw>
                </a:effectLst>
              </a:rPr>
              <a:t>information</a:t>
            </a:r>
            <a:r>
              <a:rPr lang="tr-TR" sz="2400" b="1" dirty="0" smtClean="0">
                <a:effectLst>
                  <a:outerShdw blurRad="38100" dist="38100" dir="2700000" algn="tl">
                    <a:srgbClr val="000000">
                      <a:alpha val="43137"/>
                    </a:srgbClr>
                  </a:outerShdw>
                </a:effectLst>
              </a:rPr>
              <a:t>:</a:t>
            </a:r>
          </a:p>
          <a:p>
            <a:endParaRPr lang="tr-TR" sz="2400" b="1" dirty="0">
              <a:effectLst>
                <a:outerShdw blurRad="38100" dist="38100" dir="2700000" algn="tl">
                  <a:srgbClr val="000000">
                    <a:alpha val="43137"/>
                  </a:srgbClr>
                </a:outerShdw>
              </a:effectLst>
            </a:endParaRPr>
          </a:p>
        </p:txBody>
      </p:sp>
      <p:pic>
        <p:nvPicPr>
          <p:cNvPr id="4" name="Resim 3"/>
          <p:cNvPicPr>
            <a:picLocks noChangeAspect="1"/>
          </p:cNvPicPr>
          <p:nvPr/>
        </p:nvPicPr>
        <p:blipFill rotWithShape="1">
          <a:blip r:embed="rId2"/>
          <a:srcRect l="1" t="11650" r="80515" b="45862"/>
          <a:stretch/>
        </p:blipFill>
        <p:spPr>
          <a:xfrm>
            <a:off x="7026521" y="1145373"/>
            <a:ext cx="3308296" cy="4057965"/>
          </a:xfrm>
          <a:prstGeom prst="rect">
            <a:avLst/>
          </a:prstGeom>
        </p:spPr>
      </p:pic>
      <p:graphicFrame>
        <p:nvGraphicFramePr>
          <p:cNvPr id="6" name="Diyagram 5"/>
          <p:cNvGraphicFramePr/>
          <p:nvPr>
            <p:extLst>
              <p:ext uri="{D42A27DB-BD31-4B8C-83A1-F6EECF244321}">
                <p14:modId xmlns:p14="http://schemas.microsoft.com/office/powerpoint/2010/main" val="1519306120"/>
              </p:ext>
            </p:extLst>
          </p:nvPr>
        </p:nvGraphicFramePr>
        <p:xfrm>
          <a:off x="299369" y="1560871"/>
          <a:ext cx="6554162" cy="4119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7004916" y="2316181"/>
            <a:ext cx="1114698" cy="45284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irsek Bağlayıcısı 9"/>
          <p:cNvCxnSpPr/>
          <p:nvPr/>
        </p:nvCxnSpPr>
        <p:spPr>
          <a:xfrm rot="16200000" flipH="1">
            <a:off x="6956282" y="3374272"/>
            <a:ext cx="1314995" cy="104503"/>
          </a:xfrm>
          <a:prstGeom prst="bentConnector3">
            <a:avLst/>
          </a:prstGeom>
          <a:ln w="57150">
            <a:solidFill>
              <a:srgbClr val="C00000"/>
            </a:solidFill>
            <a:prstDash val="solid"/>
            <a:tailEnd type="triangle"/>
          </a:ln>
        </p:spPr>
        <p:style>
          <a:lnRef idx="3">
            <a:schemeClr val="accent1"/>
          </a:lnRef>
          <a:fillRef idx="0">
            <a:schemeClr val="accent1"/>
          </a:fillRef>
          <a:effectRef idx="2">
            <a:schemeClr val="accent1"/>
          </a:effectRef>
          <a:fontRef idx="minor">
            <a:schemeClr val="tx1"/>
          </a:fontRef>
        </p:style>
      </p:cxnSp>
      <p:pic>
        <p:nvPicPr>
          <p:cNvPr id="11" name="Resim 10"/>
          <p:cNvPicPr>
            <a:picLocks noChangeAspect="1"/>
          </p:cNvPicPr>
          <p:nvPr/>
        </p:nvPicPr>
        <p:blipFill rotWithShape="1">
          <a:blip r:embed="rId8"/>
          <a:srcRect l="50096"/>
          <a:stretch/>
        </p:blipFill>
        <p:spPr>
          <a:xfrm>
            <a:off x="8119614" y="3447104"/>
            <a:ext cx="2559755" cy="1930703"/>
          </a:xfrm>
          <a:prstGeom prst="rect">
            <a:avLst/>
          </a:prstGeom>
        </p:spPr>
      </p:pic>
      <p:pic>
        <p:nvPicPr>
          <p:cNvPr id="7" name="Resim 6"/>
          <p:cNvPicPr>
            <a:picLocks noChangeAspect="1"/>
          </p:cNvPicPr>
          <p:nvPr/>
        </p:nvPicPr>
        <p:blipFill>
          <a:blip r:embed="rId9"/>
          <a:stretch>
            <a:fillRect/>
          </a:stretch>
        </p:blipFill>
        <p:spPr>
          <a:xfrm>
            <a:off x="9535609" y="2696806"/>
            <a:ext cx="2505581" cy="3680720"/>
          </a:xfrm>
          <a:prstGeom prst="rect">
            <a:avLst/>
          </a:prstGeom>
        </p:spPr>
      </p:pic>
      <p:cxnSp>
        <p:nvCxnSpPr>
          <p:cNvPr id="13" name="Düz Ok Bağlayıcısı 12"/>
          <p:cNvCxnSpPr/>
          <p:nvPr/>
        </p:nvCxnSpPr>
        <p:spPr>
          <a:xfrm flipV="1">
            <a:off x="7924800" y="4310743"/>
            <a:ext cx="409303" cy="226423"/>
          </a:xfrm>
          <a:prstGeom prst="straightConnector1">
            <a:avLst/>
          </a:prstGeom>
          <a:ln w="57150">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Dirsek Bağlayıcısı 14"/>
          <p:cNvCxnSpPr/>
          <p:nvPr/>
        </p:nvCxnSpPr>
        <p:spPr>
          <a:xfrm rot="5400000" flipH="1" flipV="1">
            <a:off x="9111724" y="3360662"/>
            <a:ext cx="1075428" cy="519572"/>
          </a:xfrm>
          <a:prstGeom prst="bent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9564671" y="5000081"/>
            <a:ext cx="1114698" cy="30071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1" name="Düz Ok Bağlayıcısı 20"/>
          <p:cNvCxnSpPr/>
          <p:nvPr/>
        </p:nvCxnSpPr>
        <p:spPr>
          <a:xfrm>
            <a:off x="10122020" y="3102369"/>
            <a:ext cx="0" cy="1806948"/>
          </a:xfrm>
          <a:prstGeom prst="straightConnector1">
            <a:avLst/>
          </a:prstGeom>
          <a:ln w="5715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4" name="Unvan 2"/>
          <p:cNvSpPr>
            <a:spLocks noGrp="1"/>
          </p:cNvSpPr>
          <p:nvPr>
            <p:ph type="title"/>
          </p:nvPr>
        </p:nvSpPr>
        <p:spPr/>
        <p:txBody>
          <a:bodyPr/>
          <a:lstStyle/>
          <a:p>
            <a:r>
              <a:rPr lang="en-US" sz="3000" dirty="0"/>
              <a:t>Survey Design of </a:t>
            </a:r>
            <a:r>
              <a:rPr lang="tr-TR" sz="3000" dirty="0"/>
              <a:t>LFS </a:t>
            </a:r>
            <a:r>
              <a:rPr lang="en-US" sz="3000" dirty="0"/>
              <a:t>in </a:t>
            </a:r>
            <a:r>
              <a:rPr lang="en-US" sz="3000" dirty="0" err="1"/>
              <a:t>Türkiye</a:t>
            </a:r>
            <a:r>
              <a:rPr lang="en-US" sz="3000" dirty="0"/>
              <a:t> </a:t>
            </a:r>
          </a:p>
        </p:txBody>
      </p:sp>
    </p:spTree>
    <p:extLst>
      <p:ext uri="{BB962C8B-B14F-4D97-AF65-F5344CB8AC3E}">
        <p14:creationId xmlns:p14="http://schemas.microsoft.com/office/powerpoint/2010/main" val="1749970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prstGeom prst="rect">
            <a:avLst/>
          </a:prstGeom>
        </p:spPr>
        <p:txBody>
          <a:bodyPr/>
          <a:lstStyle/>
          <a:p>
            <a:r>
              <a:rPr lang="en-US" sz="3000" dirty="0"/>
              <a:t>Survey Design of LFS in Türkiye </a:t>
            </a:r>
            <a:endParaRPr lang="tr-TR" sz="3000" dirty="0"/>
          </a:p>
        </p:txBody>
      </p:sp>
      <p:sp>
        <p:nvSpPr>
          <p:cNvPr id="24" name="Freeform: Shape 177">
            <a:extLst>
              <a:ext uri="{FF2B5EF4-FFF2-40B4-BE49-F238E27FC236}">
                <a16:creationId xmlns:a16="http://schemas.microsoft.com/office/drawing/2014/main" id="{9D8B12F9-89D0-4EC4-91C2-06EE7D6C9D75}"/>
              </a:ext>
            </a:extLst>
          </p:cNvPr>
          <p:cNvSpPr>
            <a:spLocks/>
          </p:cNvSpPr>
          <p:nvPr/>
        </p:nvSpPr>
        <p:spPr bwMode="auto">
          <a:xfrm rot="470941">
            <a:off x="353024" y="4414561"/>
            <a:ext cx="3093908" cy="2557868"/>
          </a:xfrm>
          <a:custGeom>
            <a:avLst/>
            <a:gdLst>
              <a:gd name="connsiteX0" fmla="*/ 1380104 w 3093908"/>
              <a:gd name="connsiteY0" fmla="*/ 960640 h 2557868"/>
              <a:gd name="connsiteX1" fmla="*/ 1404926 w 3093908"/>
              <a:gd name="connsiteY1" fmla="*/ 974839 h 2557868"/>
              <a:gd name="connsiteX2" fmla="*/ 1419110 w 3093908"/>
              <a:gd name="connsiteY2" fmla="*/ 987262 h 2557868"/>
              <a:gd name="connsiteX3" fmla="*/ 1426202 w 3093908"/>
              <a:gd name="connsiteY3" fmla="*/ 994361 h 2557868"/>
              <a:gd name="connsiteX4" fmla="*/ 1426202 w 3093908"/>
              <a:gd name="connsiteY4" fmla="*/ 997911 h 2557868"/>
              <a:gd name="connsiteX5" fmla="*/ 1419110 w 3093908"/>
              <a:gd name="connsiteY5" fmla="*/ 1026307 h 2557868"/>
              <a:gd name="connsiteX6" fmla="*/ 1417337 w 3093908"/>
              <a:gd name="connsiteY6" fmla="*/ 1045830 h 2557868"/>
              <a:gd name="connsiteX7" fmla="*/ 1413791 w 3093908"/>
              <a:gd name="connsiteY7" fmla="*/ 1058253 h 2557868"/>
              <a:gd name="connsiteX8" fmla="*/ 1413791 w 3093908"/>
              <a:gd name="connsiteY8" fmla="*/ 1065352 h 2557868"/>
              <a:gd name="connsiteX9" fmla="*/ 1413791 w 3093908"/>
              <a:gd name="connsiteY9" fmla="*/ 1067128 h 2557868"/>
              <a:gd name="connsiteX10" fmla="*/ 1420883 w 3093908"/>
              <a:gd name="connsiteY10" fmla="*/ 1090200 h 2557868"/>
              <a:gd name="connsiteX11" fmla="*/ 1427975 w 3093908"/>
              <a:gd name="connsiteY11" fmla="*/ 1120371 h 2557868"/>
              <a:gd name="connsiteX12" fmla="*/ 1442159 w 3093908"/>
              <a:gd name="connsiteY12" fmla="*/ 1143443 h 2557868"/>
              <a:gd name="connsiteX13" fmla="*/ 1452797 w 3093908"/>
              <a:gd name="connsiteY13" fmla="*/ 1161191 h 2557868"/>
              <a:gd name="connsiteX14" fmla="*/ 1461662 w 3093908"/>
              <a:gd name="connsiteY14" fmla="*/ 1175389 h 2557868"/>
              <a:gd name="connsiteX15" fmla="*/ 1466982 w 3093908"/>
              <a:gd name="connsiteY15" fmla="*/ 1177164 h 2557868"/>
              <a:gd name="connsiteX16" fmla="*/ 1491804 w 3093908"/>
              <a:gd name="connsiteY16" fmla="*/ 1205561 h 2557868"/>
              <a:gd name="connsiteX17" fmla="*/ 1507761 w 3093908"/>
              <a:gd name="connsiteY17" fmla="*/ 1223308 h 2557868"/>
              <a:gd name="connsiteX18" fmla="*/ 1518399 w 3093908"/>
              <a:gd name="connsiteY18" fmla="*/ 1237507 h 2557868"/>
              <a:gd name="connsiteX19" fmla="*/ 1520172 w 3093908"/>
              <a:gd name="connsiteY19" fmla="*/ 1241056 h 2557868"/>
              <a:gd name="connsiteX20" fmla="*/ 1543221 w 3093908"/>
              <a:gd name="connsiteY20" fmla="*/ 1290751 h 2557868"/>
              <a:gd name="connsiteX21" fmla="*/ 1566271 w 3093908"/>
              <a:gd name="connsiteY21" fmla="*/ 1342219 h 2557868"/>
              <a:gd name="connsiteX22" fmla="*/ 1589320 w 3093908"/>
              <a:gd name="connsiteY22" fmla="*/ 1395463 h 2557868"/>
              <a:gd name="connsiteX23" fmla="*/ 1608823 w 3093908"/>
              <a:gd name="connsiteY23" fmla="*/ 1448707 h 2557868"/>
              <a:gd name="connsiteX24" fmla="*/ 1628326 w 3093908"/>
              <a:gd name="connsiteY24" fmla="*/ 1501950 h 2557868"/>
              <a:gd name="connsiteX25" fmla="*/ 1646057 w 3093908"/>
              <a:gd name="connsiteY25" fmla="*/ 1551644 h 2557868"/>
              <a:gd name="connsiteX26" fmla="*/ 1662014 w 3093908"/>
              <a:gd name="connsiteY26" fmla="*/ 1597789 h 2557868"/>
              <a:gd name="connsiteX27" fmla="*/ 1676198 w 3093908"/>
              <a:gd name="connsiteY27" fmla="*/ 1638609 h 2557868"/>
              <a:gd name="connsiteX28" fmla="*/ 1685063 w 3093908"/>
              <a:gd name="connsiteY28" fmla="*/ 1674105 h 2557868"/>
              <a:gd name="connsiteX29" fmla="*/ 1693928 w 3093908"/>
              <a:gd name="connsiteY29" fmla="*/ 1698952 h 2557868"/>
              <a:gd name="connsiteX30" fmla="*/ 1699247 w 3093908"/>
              <a:gd name="connsiteY30" fmla="*/ 1714925 h 2557868"/>
              <a:gd name="connsiteX31" fmla="*/ 1701020 w 3093908"/>
              <a:gd name="connsiteY31" fmla="*/ 1722024 h 2557868"/>
              <a:gd name="connsiteX32" fmla="*/ 1715204 w 3093908"/>
              <a:gd name="connsiteY32" fmla="*/ 1762844 h 2557868"/>
              <a:gd name="connsiteX33" fmla="*/ 1725842 w 3093908"/>
              <a:gd name="connsiteY33" fmla="*/ 1814313 h 2557868"/>
              <a:gd name="connsiteX34" fmla="*/ 1740026 w 3093908"/>
              <a:gd name="connsiteY34" fmla="*/ 1871106 h 2557868"/>
              <a:gd name="connsiteX35" fmla="*/ 1752438 w 3093908"/>
              <a:gd name="connsiteY35" fmla="*/ 1933224 h 2557868"/>
              <a:gd name="connsiteX36" fmla="*/ 1763076 w 3093908"/>
              <a:gd name="connsiteY36" fmla="*/ 2000666 h 2557868"/>
              <a:gd name="connsiteX37" fmla="*/ 1775487 w 3093908"/>
              <a:gd name="connsiteY37" fmla="*/ 2066333 h 2557868"/>
              <a:gd name="connsiteX38" fmla="*/ 1784352 w 3093908"/>
              <a:gd name="connsiteY38" fmla="*/ 2135550 h 2557868"/>
              <a:gd name="connsiteX39" fmla="*/ 1793217 w 3093908"/>
              <a:gd name="connsiteY39" fmla="*/ 2199442 h 2557868"/>
              <a:gd name="connsiteX40" fmla="*/ 1802082 w 3093908"/>
              <a:gd name="connsiteY40" fmla="*/ 2265109 h 2557868"/>
              <a:gd name="connsiteX41" fmla="*/ 1810947 w 3093908"/>
              <a:gd name="connsiteY41" fmla="*/ 2321902 h 2557868"/>
              <a:gd name="connsiteX42" fmla="*/ 1816266 w 3093908"/>
              <a:gd name="connsiteY42" fmla="*/ 2371596 h 2557868"/>
              <a:gd name="connsiteX43" fmla="*/ 1822384 w 3093908"/>
              <a:gd name="connsiteY43" fmla="*/ 2409869 h 2557868"/>
              <a:gd name="connsiteX44" fmla="*/ 1568614 w 3093908"/>
              <a:gd name="connsiteY44" fmla="*/ 2444853 h 2557868"/>
              <a:gd name="connsiteX45" fmla="*/ 1560952 w 3093908"/>
              <a:gd name="connsiteY45" fmla="*/ 2376921 h 2557868"/>
              <a:gd name="connsiteX46" fmla="*/ 1550313 w 3093908"/>
              <a:gd name="connsiteY46" fmla="*/ 2218965 h 2557868"/>
              <a:gd name="connsiteX47" fmla="*/ 1544994 w 3093908"/>
              <a:gd name="connsiteY47" fmla="*/ 2146198 h 2557868"/>
              <a:gd name="connsiteX48" fmla="*/ 1537902 w 3093908"/>
              <a:gd name="connsiteY48" fmla="*/ 2078757 h 2557868"/>
              <a:gd name="connsiteX49" fmla="*/ 1534356 w 3093908"/>
              <a:gd name="connsiteY49" fmla="*/ 2018414 h 2557868"/>
              <a:gd name="connsiteX50" fmla="*/ 1527264 w 3093908"/>
              <a:gd name="connsiteY50" fmla="*/ 1963395 h 2557868"/>
              <a:gd name="connsiteX51" fmla="*/ 1521945 w 3093908"/>
              <a:gd name="connsiteY51" fmla="*/ 1919025 h 2557868"/>
              <a:gd name="connsiteX52" fmla="*/ 1518399 w 3093908"/>
              <a:gd name="connsiteY52" fmla="*/ 1885305 h 2557868"/>
              <a:gd name="connsiteX53" fmla="*/ 1514853 w 3093908"/>
              <a:gd name="connsiteY53" fmla="*/ 1864007 h 2557868"/>
              <a:gd name="connsiteX54" fmla="*/ 1514853 w 3093908"/>
              <a:gd name="connsiteY54" fmla="*/ 1855133 h 2557868"/>
              <a:gd name="connsiteX55" fmla="*/ 1507761 w 3093908"/>
              <a:gd name="connsiteY55" fmla="*/ 1817863 h 2557868"/>
              <a:gd name="connsiteX56" fmla="*/ 1500669 w 3093908"/>
              <a:gd name="connsiteY56" fmla="*/ 1778817 h 2557868"/>
              <a:gd name="connsiteX57" fmla="*/ 1491804 w 3093908"/>
              <a:gd name="connsiteY57" fmla="*/ 1739772 h 2557868"/>
              <a:gd name="connsiteX58" fmla="*/ 1482939 w 3093908"/>
              <a:gd name="connsiteY58" fmla="*/ 1706051 h 2557868"/>
              <a:gd name="connsiteX59" fmla="*/ 1474074 w 3093908"/>
              <a:gd name="connsiteY59" fmla="*/ 1674105 h 2557868"/>
              <a:gd name="connsiteX60" fmla="*/ 1466982 w 3093908"/>
              <a:gd name="connsiteY60" fmla="*/ 1651033 h 2557868"/>
              <a:gd name="connsiteX61" fmla="*/ 1461662 w 3093908"/>
              <a:gd name="connsiteY61" fmla="*/ 1635059 h 2557868"/>
              <a:gd name="connsiteX62" fmla="*/ 1461662 w 3093908"/>
              <a:gd name="connsiteY62" fmla="*/ 1627960 h 2557868"/>
              <a:gd name="connsiteX63" fmla="*/ 1410245 w 3093908"/>
              <a:gd name="connsiteY63" fmla="*/ 1471779 h 2557868"/>
              <a:gd name="connsiteX64" fmla="*/ 1360601 w 3093908"/>
              <a:gd name="connsiteY64" fmla="*/ 1331571 h 2557868"/>
              <a:gd name="connsiteX65" fmla="*/ 1349962 w 3093908"/>
              <a:gd name="connsiteY65" fmla="*/ 1297850 h 2557868"/>
              <a:gd name="connsiteX66" fmla="*/ 1342870 w 3093908"/>
              <a:gd name="connsiteY66" fmla="*/ 1260579 h 2557868"/>
              <a:gd name="connsiteX67" fmla="*/ 1341097 w 3093908"/>
              <a:gd name="connsiteY67" fmla="*/ 1223309 h 2557868"/>
              <a:gd name="connsiteX68" fmla="*/ 1339324 w 3093908"/>
              <a:gd name="connsiteY68" fmla="*/ 1189588 h 2557868"/>
              <a:gd name="connsiteX69" fmla="*/ 1341097 w 3093908"/>
              <a:gd name="connsiteY69" fmla="*/ 1157641 h 2557868"/>
              <a:gd name="connsiteX70" fmla="*/ 1342870 w 3093908"/>
              <a:gd name="connsiteY70" fmla="*/ 1131020 h 2557868"/>
              <a:gd name="connsiteX71" fmla="*/ 1342870 w 3093908"/>
              <a:gd name="connsiteY71" fmla="*/ 1115047 h 2557868"/>
              <a:gd name="connsiteX72" fmla="*/ 1344643 w 3093908"/>
              <a:gd name="connsiteY72" fmla="*/ 1107948 h 2557868"/>
              <a:gd name="connsiteX73" fmla="*/ 1325140 w 3093908"/>
              <a:gd name="connsiteY73" fmla="*/ 1090200 h 2557868"/>
              <a:gd name="connsiteX74" fmla="*/ 1303864 w 3093908"/>
              <a:gd name="connsiteY74" fmla="*/ 1072451 h 2557868"/>
              <a:gd name="connsiteX75" fmla="*/ 1286134 w 3093908"/>
              <a:gd name="connsiteY75" fmla="*/ 1052929 h 2557868"/>
              <a:gd name="connsiteX76" fmla="*/ 1271949 w 3093908"/>
              <a:gd name="connsiteY76" fmla="*/ 1040506 h 2557868"/>
              <a:gd name="connsiteX77" fmla="*/ 1261312 w 3093908"/>
              <a:gd name="connsiteY77" fmla="*/ 1029857 h 2557868"/>
              <a:gd name="connsiteX78" fmla="*/ 1257765 w 3093908"/>
              <a:gd name="connsiteY78" fmla="*/ 1026307 h 2557868"/>
              <a:gd name="connsiteX79" fmla="*/ 1273723 w 3093908"/>
              <a:gd name="connsiteY79" fmla="*/ 1003235 h 2557868"/>
              <a:gd name="connsiteX80" fmla="*/ 1287907 w 3093908"/>
              <a:gd name="connsiteY80" fmla="*/ 983712 h 2557868"/>
              <a:gd name="connsiteX81" fmla="*/ 1294999 w 3093908"/>
              <a:gd name="connsiteY81" fmla="*/ 978388 h 2557868"/>
              <a:gd name="connsiteX82" fmla="*/ 1300318 w 3093908"/>
              <a:gd name="connsiteY82" fmla="*/ 973064 h 2557868"/>
              <a:gd name="connsiteX83" fmla="*/ 1328686 w 3093908"/>
              <a:gd name="connsiteY83" fmla="*/ 974838 h 2557868"/>
              <a:gd name="connsiteX84" fmla="*/ 1351735 w 3093908"/>
              <a:gd name="connsiteY84" fmla="*/ 973063 h 2557868"/>
              <a:gd name="connsiteX85" fmla="*/ 1365920 w 3093908"/>
              <a:gd name="connsiteY85" fmla="*/ 971289 h 2557868"/>
              <a:gd name="connsiteX86" fmla="*/ 1374785 w 3093908"/>
              <a:gd name="connsiteY86" fmla="*/ 965965 h 2557868"/>
              <a:gd name="connsiteX87" fmla="*/ 1380104 w 3093908"/>
              <a:gd name="connsiteY87" fmla="*/ 964190 h 2557868"/>
              <a:gd name="connsiteX88" fmla="*/ 992526 w 3093908"/>
              <a:gd name="connsiteY88" fmla="*/ 897010 h 2557868"/>
              <a:gd name="connsiteX89" fmla="*/ 1002426 w 3093908"/>
              <a:gd name="connsiteY89" fmla="*/ 933418 h 2557868"/>
              <a:gd name="connsiteX90" fmla="*/ 1019133 w 3093908"/>
              <a:gd name="connsiteY90" fmla="*/ 967943 h 2557868"/>
              <a:gd name="connsiteX91" fmla="*/ 1040791 w 3093908"/>
              <a:gd name="connsiteY91" fmla="*/ 999329 h 2557868"/>
              <a:gd name="connsiteX92" fmla="*/ 1062139 w 3093908"/>
              <a:gd name="connsiteY92" fmla="*/ 1031343 h 2557868"/>
              <a:gd name="connsiteX93" fmla="*/ 1080393 w 3093908"/>
              <a:gd name="connsiteY93" fmla="*/ 1060846 h 2557868"/>
              <a:gd name="connsiteX94" fmla="*/ 1116901 w 3093908"/>
              <a:gd name="connsiteY94" fmla="*/ 1130523 h 2557868"/>
              <a:gd name="connsiteX95" fmla="*/ 1150006 w 3093908"/>
              <a:gd name="connsiteY95" fmla="*/ 1206478 h 2557868"/>
              <a:gd name="connsiteX96" fmla="*/ 1180017 w 3093908"/>
              <a:gd name="connsiteY96" fmla="*/ 1283061 h 2557868"/>
              <a:gd name="connsiteX97" fmla="*/ 1218072 w 3093908"/>
              <a:gd name="connsiteY97" fmla="*/ 1407351 h 2557868"/>
              <a:gd name="connsiteX98" fmla="*/ 1252723 w 3093908"/>
              <a:gd name="connsiteY98" fmla="*/ 1536662 h 2557868"/>
              <a:gd name="connsiteX99" fmla="*/ 1280878 w 3093908"/>
              <a:gd name="connsiteY99" fmla="*/ 1665346 h 2557868"/>
              <a:gd name="connsiteX100" fmla="*/ 1305939 w 3093908"/>
              <a:gd name="connsiteY100" fmla="*/ 1798424 h 2557868"/>
              <a:gd name="connsiteX101" fmla="*/ 1334093 w 3093908"/>
              <a:gd name="connsiteY101" fmla="*/ 1935896 h 2557868"/>
              <a:gd name="connsiteX102" fmla="*/ 1363795 w 3093908"/>
              <a:gd name="connsiteY102" fmla="*/ 2074623 h 2557868"/>
              <a:gd name="connsiteX103" fmla="*/ 1383596 w 3093908"/>
              <a:gd name="connsiteY103" fmla="*/ 2157482 h 2557868"/>
              <a:gd name="connsiteX104" fmla="*/ 1403706 w 3093908"/>
              <a:gd name="connsiteY104" fmla="*/ 2242225 h 2557868"/>
              <a:gd name="connsiteX105" fmla="*/ 1418557 w 3093908"/>
              <a:gd name="connsiteY105" fmla="*/ 2328224 h 2557868"/>
              <a:gd name="connsiteX106" fmla="*/ 1431861 w 3093908"/>
              <a:gd name="connsiteY106" fmla="*/ 2416106 h 2557868"/>
              <a:gd name="connsiteX107" fmla="*/ 1436794 w 3093908"/>
              <a:gd name="connsiteY107" fmla="*/ 2463025 h 2557868"/>
              <a:gd name="connsiteX108" fmla="*/ 748798 w 3093908"/>
              <a:gd name="connsiteY108" fmla="*/ 2557868 h 2557868"/>
              <a:gd name="connsiteX109" fmla="*/ 745632 w 3093908"/>
              <a:gd name="connsiteY109" fmla="*/ 2527213 h 2557868"/>
              <a:gd name="connsiteX110" fmla="*/ 749035 w 3093908"/>
              <a:gd name="connsiteY110" fmla="*/ 2460674 h 2557868"/>
              <a:gd name="connsiteX111" fmla="*/ 752438 w 3093908"/>
              <a:gd name="connsiteY111" fmla="*/ 2387858 h 2557868"/>
              <a:gd name="connsiteX112" fmla="*/ 757389 w 3093908"/>
              <a:gd name="connsiteY112" fmla="*/ 2313159 h 2557868"/>
              <a:gd name="connsiteX113" fmla="*/ 758936 w 3093908"/>
              <a:gd name="connsiteY113" fmla="*/ 2235321 h 2557868"/>
              <a:gd name="connsiteX114" fmla="*/ 757389 w 3093908"/>
              <a:gd name="connsiteY114" fmla="*/ 2162505 h 2557868"/>
              <a:gd name="connsiteX115" fmla="*/ 749035 w 3093908"/>
              <a:gd name="connsiteY115" fmla="*/ 2096593 h 2557868"/>
              <a:gd name="connsiteX116" fmla="*/ 730781 w 3093908"/>
              <a:gd name="connsiteY116" fmla="*/ 1899487 h 2557868"/>
              <a:gd name="connsiteX117" fmla="*/ 727378 w 3093908"/>
              <a:gd name="connsiteY117" fmla="*/ 1930873 h 2557868"/>
              <a:gd name="connsiteX118" fmla="*/ 715930 w 3093908"/>
              <a:gd name="connsiteY118" fmla="*/ 1954099 h 2557868"/>
              <a:gd name="connsiteX119" fmla="*/ 706030 w 3093908"/>
              <a:gd name="connsiteY119" fmla="*/ 1973559 h 2557868"/>
              <a:gd name="connsiteX120" fmla="*/ 697676 w 3093908"/>
              <a:gd name="connsiteY120" fmla="*/ 1990507 h 2557868"/>
              <a:gd name="connsiteX121" fmla="*/ 692726 w 3093908"/>
              <a:gd name="connsiteY121" fmla="*/ 2008711 h 2557868"/>
              <a:gd name="connsiteX122" fmla="*/ 691798 w 3093908"/>
              <a:gd name="connsiteY122" fmla="*/ 2025032 h 2557868"/>
              <a:gd name="connsiteX123" fmla="*/ 685920 w 3093908"/>
              <a:gd name="connsiteY123" fmla="*/ 2036959 h 2557868"/>
              <a:gd name="connsiteX124" fmla="*/ 676019 w 3093908"/>
              <a:gd name="connsiteY124" fmla="*/ 2058302 h 2557868"/>
              <a:gd name="connsiteX125" fmla="*/ 664571 w 3093908"/>
              <a:gd name="connsiteY125" fmla="*/ 2083411 h 2557868"/>
              <a:gd name="connsiteX126" fmla="*/ 657765 w 3093908"/>
              <a:gd name="connsiteY126" fmla="*/ 2111031 h 2557868"/>
              <a:gd name="connsiteX127" fmla="*/ 651268 w 3093908"/>
              <a:gd name="connsiteY127" fmla="*/ 2141161 h 2557868"/>
              <a:gd name="connsiteX128" fmla="*/ 647864 w 3093908"/>
              <a:gd name="connsiteY128" fmla="*/ 2164388 h 2557868"/>
              <a:gd name="connsiteX129" fmla="*/ 646317 w 3093908"/>
              <a:gd name="connsiteY129" fmla="*/ 2182592 h 2557868"/>
              <a:gd name="connsiteX130" fmla="*/ 642914 w 3093908"/>
              <a:gd name="connsiteY130" fmla="*/ 2188869 h 2557868"/>
              <a:gd name="connsiteX131" fmla="*/ 609809 w 3093908"/>
              <a:gd name="connsiteY131" fmla="*/ 2220883 h 2557868"/>
              <a:gd name="connsiteX132" fmla="*/ 578251 w 3093908"/>
              <a:gd name="connsiteY132" fmla="*/ 2247247 h 2557868"/>
              <a:gd name="connsiteX133" fmla="*/ 548550 w 3093908"/>
              <a:gd name="connsiteY133" fmla="*/ 2271729 h 2557868"/>
              <a:gd name="connsiteX134" fmla="*/ 518539 w 3093908"/>
              <a:gd name="connsiteY134" fmla="*/ 2293699 h 2557868"/>
              <a:gd name="connsiteX135" fmla="*/ 482340 w 3093908"/>
              <a:gd name="connsiteY135" fmla="*/ 2313158 h 2557868"/>
              <a:gd name="connsiteX136" fmla="*/ 437479 w 3093908"/>
              <a:gd name="connsiteY136" fmla="*/ 2330107 h 2557868"/>
              <a:gd name="connsiteX137" fmla="*/ 400971 w 3093908"/>
              <a:gd name="connsiteY137" fmla="*/ 2336384 h 2557868"/>
              <a:gd name="connsiteX138" fmla="*/ 369413 w 3093908"/>
              <a:gd name="connsiteY138" fmla="*/ 2331362 h 2557868"/>
              <a:gd name="connsiteX139" fmla="*/ 338164 w 3093908"/>
              <a:gd name="connsiteY139" fmla="*/ 2321947 h 2557868"/>
              <a:gd name="connsiteX140" fmla="*/ 311557 w 3093908"/>
              <a:gd name="connsiteY140" fmla="*/ 2301859 h 2557868"/>
              <a:gd name="connsiteX141" fmla="*/ 284949 w 3093908"/>
              <a:gd name="connsiteY141" fmla="*/ 2280517 h 2557868"/>
              <a:gd name="connsiteX142" fmla="*/ 261745 w 3093908"/>
              <a:gd name="connsiteY142" fmla="*/ 2255408 h 2557868"/>
              <a:gd name="connsiteX143" fmla="*/ 240397 w 3093908"/>
              <a:gd name="connsiteY143" fmla="*/ 2227160 h 2557868"/>
              <a:gd name="connsiteX144" fmla="*/ 222143 w 3093908"/>
              <a:gd name="connsiteY144" fmla="*/ 2200796 h 2557868"/>
              <a:gd name="connsiteX145" fmla="*/ 205435 w 3093908"/>
              <a:gd name="connsiteY145" fmla="*/ 2177570 h 2557868"/>
              <a:gd name="connsiteX146" fmla="*/ 192132 w 3093908"/>
              <a:gd name="connsiteY146" fmla="*/ 2157482 h 2557868"/>
              <a:gd name="connsiteX147" fmla="*/ 180684 w 3093908"/>
              <a:gd name="connsiteY147" fmla="*/ 2146183 h 2557868"/>
              <a:gd name="connsiteX148" fmla="*/ 147579 w 3093908"/>
              <a:gd name="connsiteY148" fmla="*/ 2106009 h 2557868"/>
              <a:gd name="connsiteX149" fmla="*/ 119425 w 3093908"/>
              <a:gd name="connsiteY149" fmla="*/ 2060185 h 2557868"/>
              <a:gd name="connsiteX150" fmla="*/ 96220 w 3093908"/>
              <a:gd name="connsiteY150" fmla="*/ 2003690 h 2557868"/>
              <a:gd name="connsiteX151" fmla="*/ 79513 w 3093908"/>
              <a:gd name="connsiteY151" fmla="*/ 1944056 h 2557868"/>
              <a:gd name="connsiteX152" fmla="*/ 66210 w 3093908"/>
              <a:gd name="connsiteY152" fmla="*/ 1877517 h 2557868"/>
              <a:gd name="connsiteX153" fmla="*/ 61259 w 3093908"/>
              <a:gd name="connsiteY153" fmla="*/ 1807839 h 2557868"/>
              <a:gd name="connsiteX154" fmla="*/ 61259 w 3093908"/>
              <a:gd name="connsiteY154" fmla="*/ 1740045 h 2557868"/>
              <a:gd name="connsiteX155" fmla="*/ 69613 w 3093908"/>
              <a:gd name="connsiteY155" fmla="*/ 1672250 h 2557868"/>
              <a:gd name="connsiteX156" fmla="*/ 74563 w 3093908"/>
              <a:gd name="connsiteY156" fmla="*/ 1640864 h 2557868"/>
              <a:gd name="connsiteX157" fmla="*/ 73016 w 3093908"/>
              <a:gd name="connsiteY157" fmla="*/ 1610733 h 2557868"/>
              <a:gd name="connsiteX158" fmla="*/ 73016 w 3093908"/>
              <a:gd name="connsiteY158" fmla="*/ 1581230 h 2557868"/>
              <a:gd name="connsiteX159" fmla="*/ 73016 w 3093908"/>
              <a:gd name="connsiteY159" fmla="*/ 1552983 h 2557868"/>
              <a:gd name="connsiteX160" fmla="*/ 76110 w 3093908"/>
              <a:gd name="connsiteY160" fmla="*/ 1529757 h 2557868"/>
              <a:gd name="connsiteX161" fmla="*/ 59713 w 3093908"/>
              <a:gd name="connsiteY161" fmla="*/ 1478283 h 2557868"/>
              <a:gd name="connsiteX162" fmla="*/ 39911 w 3093908"/>
              <a:gd name="connsiteY162" fmla="*/ 1421788 h 2557868"/>
              <a:gd name="connsiteX163" fmla="*/ 23204 w 3093908"/>
              <a:gd name="connsiteY163" fmla="*/ 1364038 h 2557868"/>
              <a:gd name="connsiteX164" fmla="*/ 8354 w 3093908"/>
              <a:gd name="connsiteY164" fmla="*/ 1307542 h 2557868"/>
              <a:gd name="connsiteX165" fmla="*/ 0 w 3093908"/>
              <a:gd name="connsiteY165" fmla="*/ 1251675 h 2557868"/>
              <a:gd name="connsiteX166" fmla="*/ 33105 w 3093908"/>
              <a:gd name="connsiteY166" fmla="*/ 1218405 h 2557868"/>
              <a:gd name="connsiteX167" fmla="*/ 79513 w 3093908"/>
              <a:gd name="connsiteY167" fmla="*/ 1192040 h 2557868"/>
              <a:gd name="connsiteX168" fmla="*/ 127469 w 3093908"/>
              <a:gd name="connsiteY168" fmla="*/ 1170070 h 2557868"/>
              <a:gd name="connsiteX169" fmla="*/ 184088 w 3093908"/>
              <a:gd name="connsiteY169" fmla="*/ 1155632 h 2557868"/>
              <a:gd name="connsiteX170" fmla="*/ 240397 w 3093908"/>
              <a:gd name="connsiteY170" fmla="*/ 1148727 h 2557868"/>
              <a:gd name="connsiteX171" fmla="*/ 255247 w 3093908"/>
              <a:gd name="connsiteY171" fmla="*/ 1158771 h 2557868"/>
              <a:gd name="connsiteX172" fmla="*/ 271645 w 3093908"/>
              <a:gd name="connsiteY172" fmla="*/ 1165048 h 2557868"/>
              <a:gd name="connsiteX173" fmla="*/ 289899 w 3093908"/>
              <a:gd name="connsiteY173" fmla="*/ 1170070 h 2557868"/>
              <a:gd name="connsiteX174" fmla="*/ 306606 w 3093908"/>
              <a:gd name="connsiteY174" fmla="*/ 1178231 h 2557868"/>
              <a:gd name="connsiteX175" fmla="*/ 321457 w 3093908"/>
              <a:gd name="connsiteY175" fmla="*/ 1192040 h 2557868"/>
              <a:gd name="connsiteX176" fmla="*/ 338164 w 3093908"/>
              <a:gd name="connsiteY176" fmla="*/ 1216522 h 2557868"/>
              <a:gd name="connsiteX177" fmla="*/ 349612 w 3093908"/>
              <a:gd name="connsiteY177" fmla="*/ 1244770 h 2557868"/>
              <a:gd name="connsiteX178" fmla="*/ 336308 w 3093908"/>
              <a:gd name="connsiteY178" fmla="*/ 1266112 h 2557868"/>
              <a:gd name="connsiteX179" fmla="*/ 331358 w 3093908"/>
              <a:gd name="connsiteY179" fmla="*/ 1288083 h 2557868"/>
              <a:gd name="connsiteX180" fmla="*/ 336308 w 3093908"/>
              <a:gd name="connsiteY180" fmla="*/ 1309425 h 2557868"/>
              <a:gd name="connsiteX181" fmla="*/ 341258 w 3093908"/>
              <a:gd name="connsiteY181" fmla="*/ 1330768 h 2557868"/>
              <a:gd name="connsiteX182" fmla="*/ 344661 w 3093908"/>
              <a:gd name="connsiteY182" fmla="*/ 1353994 h 2557868"/>
              <a:gd name="connsiteX183" fmla="*/ 343114 w 3093908"/>
              <a:gd name="connsiteY183" fmla="*/ 1377220 h 2557868"/>
              <a:gd name="connsiteX184" fmla="*/ 331358 w 3093908"/>
              <a:gd name="connsiteY184" fmla="*/ 1403584 h 2557868"/>
              <a:gd name="connsiteX185" fmla="*/ 278452 w 3093908"/>
              <a:gd name="connsiteY185" fmla="*/ 1425555 h 2557868"/>
              <a:gd name="connsiteX186" fmla="*/ 278452 w 3093908"/>
              <a:gd name="connsiteY186" fmla="*/ 1448781 h 2557868"/>
              <a:gd name="connsiteX187" fmla="*/ 279999 w 3093908"/>
              <a:gd name="connsiteY187" fmla="*/ 1472006 h 2557868"/>
              <a:gd name="connsiteX188" fmla="*/ 283402 w 3093908"/>
              <a:gd name="connsiteY188" fmla="*/ 1498371 h 2557868"/>
              <a:gd name="connsiteX189" fmla="*/ 283402 w 3093908"/>
              <a:gd name="connsiteY189" fmla="*/ 1522852 h 2557868"/>
              <a:gd name="connsiteX190" fmla="*/ 279999 w 3093908"/>
              <a:gd name="connsiteY190" fmla="*/ 1547961 h 2557868"/>
              <a:gd name="connsiteX191" fmla="*/ 275048 w 3093908"/>
              <a:gd name="connsiteY191" fmla="*/ 1568048 h 2557868"/>
              <a:gd name="connsiteX192" fmla="*/ 261745 w 3093908"/>
              <a:gd name="connsiteY192" fmla="*/ 1584369 h 2557868"/>
              <a:gd name="connsiteX193" fmla="*/ 275048 w 3093908"/>
              <a:gd name="connsiteY193" fmla="*/ 1609478 h 2557868"/>
              <a:gd name="connsiteX194" fmla="*/ 289899 w 3093908"/>
              <a:gd name="connsiteY194" fmla="*/ 1632704 h 2557868"/>
              <a:gd name="connsiteX195" fmla="*/ 306606 w 3093908"/>
              <a:gd name="connsiteY195" fmla="*/ 1654047 h 2557868"/>
              <a:gd name="connsiteX196" fmla="*/ 323004 w 3093908"/>
              <a:gd name="connsiteY196" fmla="*/ 1669112 h 2557868"/>
              <a:gd name="connsiteX197" fmla="*/ 338164 w 3093908"/>
              <a:gd name="connsiteY197" fmla="*/ 1675389 h 2557868"/>
              <a:gd name="connsiteX198" fmla="*/ 349612 w 3093908"/>
              <a:gd name="connsiteY198" fmla="*/ 1659068 h 2557868"/>
              <a:gd name="connsiteX199" fmla="*/ 357965 w 3093908"/>
              <a:gd name="connsiteY199" fmla="*/ 1630821 h 2557868"/>
              <a:gd name="connsiteX200" fmla="*/ 369413 w 3093908"/>
              <a:gd name="connsiteY200" fmla="*/ 1596296 h 2557868"/>
              <a:gd name="connsiteX201" fmla="*/ 379622 w 3093908"/>
              <a:gd name="connsiteY201" fmla="*/ 1556122 h 2557868"/>
              <a:gd name="connsiteX202" fmla="*/ 386120 w 3093908"/>
              <a:gd name="connsiteY202" fmla="*/ 1513436 h 2557868"/>
              <a:gd name="connsiteX203" fmla="*/ 394473 w 3093908"/>
              <a:gd name="connsiteY203" fmla="*/ 1472006 h 2557868"/>
              <a:gd name="connsiteX204" fmla="*/ 399423 w 3093908"/>
              <a:gd name="connsiteY204" fmla="*/ 1433715 h 2557868"/>
              <a:gd name="connsiteX205" fmla="*/ 400970 w 3093908"/>
              <a:gd name="connsiteY205" fmla="*/ 1403584 h 2557868"/>
              <a:gd name="connsiteX206" fmla="*/ 399424 w 3093908"/>
              <a:gd name="connsiteY206" fmla="*/ 1382241 h 2557868"/>
              <a:gd name="connsiteX207" fmla="*/ 407777 w 3093908"/>
              <a:gd name="connsiteY207" fmla="*/ 1380358 h 2557868"/>
              <a:gd name="connsiteX208" fmla="*/ 410871 w 3093908"/>
              <a:gd name="connsiteY208" fmla="*/ 1377220 h 2557868"/>
              <a:gd name="connsiteX209" fmla="*/ 415821 w 3093908"/>
              <a:gd name="connsiteY209" fmla="*/ 1374081 h 2557868"/>
              <a:gd name="connsiteX210" fmla="*/ 417678 w 3093908"/>
              <a:gd name="connsiteY210" fmla="*/ 1370942 h 2557868"/>
              <a:gd name="connsiteX211" fmla="*/ 420771 w 3093908"/>
              <a:gd name="connsiteY211" fmla="*/ 1367176 h 2557868"/>
              <a:gd name="connsiteX212" fmla="*/ 422628 w 3093908"/>
              <a:gd name="connsiteY212" fmla="*/ 1362154 h 2557868"/>
              <a:gd name="connsiteX213" fmla="*/ 426031 w 3093908"/>
              <a:gd name="connsiteY213" fmla="*/ 1353994 h 2557868"/>
              <a:gd name="connsiteX214" fmla="*/ 422628 w 3093908"/>
              <a:gd name="connsiteY214" fmla="*/ 1332651 h 2557868"/>
              <a:gd name="connsiteX215" fmla="*/ 426031 w 3093908"/>
              <a:gd name="connsiteY215" fmla="*/ 1302520 h 2557868"/>
              <a:gd name="connsiteX216" fmla="*/ 432528 w 3093908"/>
              <a:gd name="connsiteY216" fmla="*/ 1271134 h 2557868"/>
              <a:gd name="connsiteX217" fmla="*/ 442429 w 3093908"/>
              <a:gd name="connsiteY217" fmla="*/ 1239748 h 2557868"/>
              <a:gd name="connsiteX218" fmla="*/ 452329 w 3093908"/>
              <a:gd name="connsiteY218" fmla="*/ 1215266 h 2557868"/>
              <a:gd name="connsiteX219" fmla="*/ 465633 w 3093908"/>
              <a:gd name="connsiteY219" fmla="*/ 1195179 h 2557868"/>
              <a:gd name="connsiteX220" fmla="*/ 487290 w 3093908"/>
              <a:gd name="connsiteY220" fmla="*/ 1178231 h 2557868"/>
              <a:gd name="connsiteX221" fmla="*/ 515445 w 3093908"/>
              <a:gd name="connsiteY221" fmla="*/ 1166932 h 2557868"/>
              <a:gd name="connsiteX222" fmla="*/ 545147 w 3093908"/>
              <a:gd name="connsiteY222" fmla="*/ 1161910 h 2557868"/>
              <a:gd name="connsiteX223" fmla="*/ 576704 w 3093908"/>
              <a:gd name="connsiteY223" fmla="*/ 1155632 h 2557868"/>
              <a:gd name="connsiteX224" fmla="*/ 609809 w 3093908"/>
              <a:gd name="connsiteY224" fmla="*/ 1148727 h 2557868"/>
              <a:gd name="connsiteX225" fmla="*/ 639511 w 3093908"/>
              <a:gd name="connsiteY225" fmla="*/ 1135545 h 2557868"/>
              <a:gd name="connsiteX226" fmla="*/ 701080 w 3093908"/>
              <a:gd name="connsiteY226" fmla="*/ 1105414 h 2557868"/>
              <a:gd name="connsiteX227" fmla="*/ 767289 w 3093908"/>
              <a:gd name="connsiteY227" fmla="*/ 1072773 h 2557868"/>
              <a:gd name="connsiteX228" fmla="*/ 835355 w 3093908"/>
              <a:gd name="connsiteY228" fmla="*/ 1039503 h 2557868"/>
              <a:gd name="connsiteX229" fmla="*/ 894758 w 3093908"/>
              <a:gd name="connsiteY229" fmla="*/ 1004351 h 2557868"/>
              <a:gd name="connsiteX230" fmla="*/ 883311 w 3093908"/>
              <a:gd name="connsiteY230" fmla="*/ 994935 h 2557868"/>
              <a:gd name="connsiteX231" fmla="*/ 908062 w 3093908"/>
              <a:gd name="connsiteY231" fmla="*/ 984891 h 2557868"/>
              <a:gd name="connsiteX232" fmla="*/ 926316 w 3093908"/>
              <a:gd name="connsiteY232" fmla="*/ 969826 h 2557868"/>
              <a:gd name="connsiteX233" fmla="*/ 944570 w 3093908"/>
              <a:gd name="connsiteY233" fmla="*/ 951622 h 2557868"/>
              <a:gd name="connsiteX234" fmla="*/ 959421 w 3093908"/>
              <a:gd name="connsiteY234" fmla="*/ 931534 h 2557868"/>
              <a:gd name="connsiteX235" fmla="*/ 976128 w 3093908"/>
              <a:gd name="connsiteY235" fmla="*/ 912075 h 2557868"/>
              <a:gd name="connsiteX236" fmla="*/ 2691081 w 3093908"/>
              <a:gd name="connsiteY236" fmla="*/ 204628 h 2557868"/>
              <a:gd name="connsiteX237" fmla="*/ 2716142 w 3093908"/>
              <a:gd name="connsiteY237" fmla="*/ 202745 h 2557868"/>
              <a:gd name="connsiteX238" fmla="*/ 2745843 w 3093908"/>
              <a:gd name="connsiteY238" fmla="*/ 202745 h 2557868"/>
              <a:gd name="connsiteX239" fmla="*/ 2782351 w 3093908"/>
              <a:gd name="connsiteY239" fmla="*/ 204628 h 2557868"/>
              <a:gd name="connsiteX240" fmla="*/ 2818860 w 3093908"/>
              <a:gd name="connsiteY240" fmla="*/ 209650 h 2557868"/>
              <a:gd name="connsiteX241" fmla="*/ 2858462 w 3093908"/>
              <a:gd name="connsiteY241" fmla="*/ 217810 h 2557868"/>
              <a:gd name="connsiteX242" fmla="*/ 2891876 w 3093908"/>
              <a:gd name="connsiteY242" fmla="*/ 225971 h 2557868"/>
              <a:gd name="connsiteX243" fmla="*/ 2923124 w 3093908"/>
              <a:gd name="connsiteY243" fmla="*/ 239153 h 2557868"/>
              <a:gd name="connsiteX244" fmla="*/ 2943235 w 3093908"/>
              <a:gd name="connsiteY244" fmla="*/ 252336 h 2557868"/>
              <a:gd name="connsiteX245" fmla="*/ 2956229 w 3093908"/>
              <a:gd name="connsiteY245" fmla="*/ 269284 h 2557868"/>
              <a:gd name="connsiteX246" fmla="*/ 2961489 w 3093908"/>
              <a:gd name="connsiteY246" fmla="*/ 278700 h 2557868"/>
              <a:gd name="connsiteX247" fmla="*/ 2963036 w 3093908"/>
              <a:gd name="connsiteY247" fmla="*/ 300670 h 2557868"/>
              <a:gd name="connsiteX248" fmla="*/ 2967986 w 3093908"/>
              <a:gd name="connsiteY248" fmla="*/ 328918 h 2557868"/>
              <a:gd name="connsiteX249" fmla="*/ 2971389 w 3093908"/>
              <a:gd name="connsiteY249" fmla="*/ 358421 h 2557868"/>
              <a:gd name="connsiteX250" fmla="*/ 2976340 w 3093908"/>
              <a:gd name="connsiteY250" fmla="*/ 393573 h 2557868"/>
              <a:gd name="connsiteX251" fmla="*/ 2977886 w 3093908"/>
              <a:gd name="connsiteY251" fmla="*/ 423077 h 2557868"/>
              <a:gd name="connsiteX252" fmla="*/ 2981290 w 3093908"/>
              <a:gd name="connsiteY252" fmla="*/ 451324 h 2557868"/>
              <a:gd name="connsiteX253" fmla="*/ 2981290 w 3093908"/>
              <a:gd name="connsiteY253" fmla="*/ 471412 h 2557868"/>
              <a:gd name="connsiteX254" fmla="*/ 2969533 w 3093908"/>
              <a:gd name="connsiteY254" fmla="*/ 515980 h 2557868"/>
              <a:gd name="connsiteX255" fmla="*/ 2974483 w 3093908"/>
              <a:gd name="connsiteY255" fmla="*/ 537323 h 2557868"/>
              <a:gd name="connsiteX256" fmla="*/ 2981290 w 3093908"/>
              <a:gd name="connsiteY256" fmla="*/ 567453 h 2557868"/>
              <a:gd name="connsiteX257" fmla="*/ 2989643 w 3093908"/>
              <a:gd name="connsiteY257" fmla="*/ 596956 h 2557868"/>
              <a:gd name="connsiteX258" fmla="*/ 2996140 w 3093908"/>
              <a:gd name="connsiteY258" fmla="*/ 623321 h 2557868"/>
              <a:gd name="connsiteX259" fmla="*/ 2999544 w 3093908"/>
              <a:gd name="connsiteY259" fmla="*/ 653452 h 2557868"/>
              <a:gd name="connsiteX260" fmla="*/ 2999544 w 3093908"/>
              <a:gd name="connsiteY260" fmla="*/ 684838 h 2557868"/>
              <a:gd name="connsiteX261" fmla="*/ 2997687 w 3093908"/>
              <a:gd name="connsiteY261" fmla="*/ 714969 h 2557868"/>
              <a:gd name="connsiteX262" fmla="*/ 2996140 w 3093908"/>
              <a:gd name="connsiteY262" fmla="*/ 742589 h 2557868"/>
              <a:gd name="connsiteX263" fmla="*/ 2996141 w 3093908"/>
              <a:gd name="connsiteY263" fmla="*/ 769581 h 2557868"/>
              <a:gd name="connsiteX264" fmla="*/ 3001091 w 3093908"/>
              <a:gd name="connsiteY264" fmla="*/ 787785 h 2557868"/>
              <a:gd name="connsiteX265" fmla="*/ 3012848 w 3093908"/>
              <a:gd name="connsiteY265" fmla="*/ 802223 h 2557868"/>
              <a:gd name="connsiteX266" fmla="*/ 3027698 w 3093908"/>
              <a:gd name="connsiteY266" fmla="*/ 817288 h 2557868"/>
              <a:gd name="connsiteX267" fmla="*/ 3044096 w 3093908"/>
              <a:gd name="connsiteY267" fmla="*/ 830470 h 2557868"/>
              <a:gd name="connsiteX268" fmla="*/ 3059256 w 3093908"/>
              <a:gd name="connsiteY268" fmla="*/ 842397 h 2557868"/>
              <a:gd name="connsiteX269" fmla="*/ 3074107 w 3093908"/>
              <a:gd name="connsiteY269" fmla="*/ 853697 h 2557868"/>
              <a:gd name="connsiteX270" fmla="*/ 3087411 w 3093908"/>
              <a:gd name="connsiteY270" fmla="*/ 871900 h 2557868"/>
              <a:gd name="connsiteX271" fmla="*/ 3093908 w 3093908"/>
              <a:gd name="connsiteY271" fmla="*/ 897009 h 2557868"/>
              <a:gd name="connsiteX272" fmla="*/ 3062350 w 3093908"/>
              <a:gd name="connsiteY272" fmla="*/ 954760 h 2557868"/>
              <a:gd name="connsiteX273" fmla="*/ 3037599 w 3093908"/>
              <a:gd name="connsiteY273" fmla="*/ 1019416 h 2557868"/>
              <a:gd name="connsiteX274" fmla="*/ 3017798 w 3093908"/>
              <a:gd name="connsiteY274" fmla="*/ 1085955 h 2557868"/>
              <a:gd name="connsiteX275" fmla="*/ 2997687 w 3093908"/>
              <a:gd name="connsiteY275" fmla="*/ 1155632 h 2557868"/>
              <a:gd name="connsiteX276" fmla="*/ 2976340 w 3093908"/>
              <a:gd name="connsiteY276" fmla="*/ 1223427 h 2557868"/>
              <a:gd name="connsiteX277" fmla="*/ 2953135 w 3093908"/>
              <a:gd name="connsiteY277" fmla="*/ 1289338 h 2557868"/>
              <a:gd name="connsiteX278" fmla="*/ 2941378 w 3093908"/>
              <a:gd name="connsiteY278" fmla="*/ 1324491 h 2557868"/>
              <a:gd name="connsiteX279" fmla="*/ 2931478 w 3093908"/>
              <a:gd name="connsiteY279" fmla="*/ 1362154 h 2557868"/>
              <a:gd name="connsiteX280" fmla="*/ 2924981 w 3093908"/>
              <a:gd name="connsiteY280" fmla="*/ 1400446 h 2557868"/>
              <a:gd name="connsiteX281" fmla="*/ 2913224 w 3093908"/>
              <a:gd name="connsiteY281" fmla="*/ 1441875 h 2557868"/>
              <a:gd name="connsiteX282" fmla="*/ 2901776 w 3093908"/>
              <a:gd name="connsiteY282" fmla="*/ 1480167 h 2557868"/>
              <a:gd name="connsiteX283" fmla="*/ 2881666 w 3093908"/>
              <a:gd name="connsiteY283" fmla="*/ 1513436 h 2557868"/>
              <a:gd name="connsiteX284" fmla="*/ 2858461 w 3093908"/>
              <a:gd name="connsiteY284" fmla="*/ 1534779 h 2557868"/>
              <a:gd name="connsiteX285" fmla="*/ 2828760 w 3093908"/>
              <a:gd name="connsiteY285" fmla="*/ 1549844 h 2557868"/>
              <a:gd name="connsiteX286" fmla="*/ 2795655 w 3093908"/>
              <a:gd name="connsiteY286" fmla="*/ 1559888 h 2557868"/>
              <a:gd name="connsiteX287" fmla="*/ 2759147 w 3093908"/>
              <a:gd name="connsiteY287" fmla="*/ 1568048 h 2557868"/>
              <a:gd name="connsiteX288" fmla="*/ 2721092 w 3093908"/>
              <a:gd name="connsiteY288" fmla="*/ 1574325 h 2557868"/>
              <a:gd name="connsiteX289" fmla="*/ 2684584 w 3093908"/>
              <a:gd name="connsiteY289" fmla="*/ 1584369 h 2557868"/>
              <a:gd name="connsiteX290" fmla="*/ 2619921 w 3093908"/>
              <a:gd name="connsiteY290" fmla="*/ 1596296 h 2557868"/>
              <a:gd name="connsiteX291" fmla="*/ 2546905 w 3093908"/>
              <a:gd name="connsiteY291" fmla="*/ 1609478 h 2557868"/>
              <a:gd name="connsiteX292" fmla="*/ 2467392 w 3093908"/>
              <a:gd name="connsiteY292" fmla="*/ 1615756 h 2557868"/>
              <a:gd name="connsiteX293" fmla="*/ 2382928 w 3093908"/>
              <a:gd name="connsiteY293" fmla="*/ 1622660 h 2557868"/>
              <a:gd name="connsiteX294" fmla="*/ 2298464 w 3093908"/>
              <a:gd name="connsiteY294" fmla="*/ 1623916 h 2557868"/>
              <a:gd name="connsiteX295" fmla="*/ 2210597 w 3093908"/>
              <a:gd name="connsiteY295" fmla="*/ 1625799 h 2557868"/>
              <a:gd name="connsiteX296" fmla="*/ 2122730 w 3093908"/>
              <a:gd name="connsiteY296" fmla="*/ 1625799 h 2557868"/>
              <a:gd name="connsiteX297" fmla="*/ 2124586 w 3093908"/>
              <a:gd name="connsiteY297" fmla="*/ 1740045 h 2557868"/>
              <a:gd name="connsiteX298" fmla="*/ 2132631 w 3093908"/>
              <a:gd name="connsiteY298" fmla="*/ 1858058 h 2557868"/>
              <a:gd name="connsiteX299" fmla="*/ 2145935 w 3093908"/>
              <a:gd name="connsiteY299" fmla="*/ 1973559 h 2557868"/>
              <a:gd name="connsiteX300" fmla="*/ 2162642 w 3093908"/>
              <a:gd name="connsiteY300" fmla="*/ 2083411 h 2557868"/>
              <a:gd name="connsiteX301" fmla="*/ 2183990 w 3093908"/>
              <a:gd name="connsiteY301" fmla="*/ 2185730 h 2557868"/>
              <a:gd name="connsiteX302" fmla="*/ 2205647 w 3093908"/>
              <a:gd name="connsiteY302" fmla="*/ 2276750 h 2557868"/>
              <a:gd name="connsiteX303" fmla="*/ 2220498 w 3093908"/>
              <a:gd name="connsiteY303" fmla="*/ 2351450 h 2557868"/>
              <a:gd name="connsiteX304" fmla="*/ 2221212 w 3093908"/>
              <a:gd name="connsiteY304" fmla="*/ 2354889 h 2557868"/>
              <a:gd name="connsiteX305" fmla="*/ 2010605 w 3093908"/>
              <a:gd name="connsiteY305" fmla="*/ 2383922 h 2557868"/>
              <a:gd name="connsiteX306" fmla="*/ 2010112 w 3093908"/>
              <a:gd name="connsiteY306" fmla="*/ 2381580 h 2557868"/>
              <a:gd name="connsiteX307" fmla="*/ 1991858 w 3093908"/>
              <a:gd name="connsiteY307" fmla="*/ 2323202 h 2557868"/>
              <a:gd name="connsiteX308" fmla="*/ 1967107 w 3093908"/>
              <a:gd name="connsiteY308" fmla="*/ 2266707 h 2557868"/>
              <a:gd name="connsiteX309" fmla="*/ 1942046 w 3093908"/>
              <a:gd name="connsiteY309" fmla="*/ 2213978 h 2557868"/>
              <a:gd name="connsiteX310" fmla="*/ 1915748 w 3093908"/>
              <a:gd name="connsiteY310" fmla="*/ 2161249 h 2557868"/>
              <a:gd name="connsiteX311" fmla="*/ 1894091 w 3093908"/>
              <a:gd name="connsiteY311" fmla="*/ 2112914 h 2557868"/>
              <a:gd name="connsiteX312" fmla="*/ 1827881 w 3093908"/>
              <a:gd name="connsiteY312" fmla="*/ 1950333 h 2557868"/>
              <a:gd name="connsiteX313" fmla="*/ 1766622 w 3093908"/>
              <a:gd name="connsiteY313" fmla="*/ 1791519 h 2557868"/>
              <a:gd name="connsiteX314" fmla="*/ 1708456 w 3093908"/>
              <a:gd name="connsiteY314" fmla="*/ 1625799 h 2557868"/>
              <a:gd name="connsiteX315" fmla="*/ 1609142 w 3093908"/>
              <a:gd name="connsiteY315" fmla="*/ 1273017 h 2557868"/>
              <a:gd name="connsiteX316" fmla="*/ 1579131 w 3093908"/>
              <a:gd name="connsiteY316" fmla="*/ 1208361 h 2557868"/>
              <a:gd name="connsiteX317" fmla="*/ 1544479 w 3093908"/>
              <a:gd name="connsiteY317" fmla="*/ 1141823 h 2557868"/>
              <a:gd name="connsiteX318" fmla="*/ 1509518 w 3093908"/>
              <a:gd name="connsiteY318" fmla="*/ 1077794 h 2557868"/>
              <a:gd name="connsiteX319" fmla="*/ 1478269 w 3093908"/>
              <a:gd name="connsiteY319" fmla="*/ 1017533 h 2557868"/>
              <a:gd name="connsiteX320" fmla="*/ 1451662 w 3093908"/>
              <a:gd name="connsiteY320" fmla="*/ 923374 h 2557868"/>
              <a:gd name="connsiteX321" fmla="*/ 1468369 w 3093908"/>
              <a:gd name="connsiteY321" fmla="*/ 912075 h 2557868"/>
              <a:gd name="connsiteX322" fmla="*/ 1479816 w 3093908"/>
              <a:gd name="connsiteY322" fmla="*/ 926513 h 2557868"/>
              <a:gd name="connsiteX323" fmla="*/ 1499617 w 3093908"/>
              <a:gd name="connsiteY323" fmla="*/ 939695 h 2557868"/>
              <a:gd name="connsiteX324" fmla="*/ 1516324 w 3093908"/>
              <a:gd name="connsiteY324" fmla="*/ 951622 h 2557868"/>
              <a:gd name="connsiteX325" fmla="*/ 1534578 w 3093908"/>
              <a:gd name="connsiteY325" fmla="*/ 961665 h 2557868"/>
              <a:gd name="connsiteX326" fmla="*/ 1527772 w 3093908"/>
              <a:gd name="connsiteY326" fmla="*/ 977986 h 2557868"/>
              <a:gd name="connsiteX327" fmla="*/ 1577584 w 3093908"/>
              <a:gd name="connsiteY327" fmla="*/ 1011256 h 2557868"/>
              <a:gd name="connsiteX328" fmla="*/ 1610689 w 3093908"/>
              <a:gd name="connsiteY328" fmla="*/ 1011256 h 2557868"/>
              <a:gd name="connsiteX329" fmla="*/ 1653694 w 3093908"/>
              <a:gd name="connsiteY329" fmla="*/ 1009372 h 2557868"/>
              <a:gd name="connsiteX330" fmla="*/ 1703506 w 3093908"/>
              <a:gd name="connsiteY330" fmla="*/ 1006234 h 2557868"/>
              <a:gd name="connsiteX331" fmla="*/ 1754865 w 3093908"/>
              <a:gd name="connsiteY331" fmla="*/ 1006234 h 2557868"/>
              <a:gd name="connsiteX332" fmla="*/ 1806224 w 3093908"/>
              <a:gd name="connsiteY332" fmla="*/ 1006234 h 2557868"/>
              <a:gd name="connsiteX333" fmla="*/ 1854488 w 3093908"/>
              <a:gd name="connsiteY333" fmla="*/ 1006234 h 2557868"/>
              <a:gd name="connsiteX334" fmla="*/ 1897494 w 3093908"/>
              <a:gd name="connsiteY334" fmla="*/ 1011256 h 2557868"/>
              <a:gd name="connsiteX335" fmla="*/ 1930599 w 3093908"/>
              <a:gd name="connsiteY335" fmla="*/ 1014394 h 2557868"/>
              <a:gd name="connsiteX336" fmla="*/ 1953803 w 3093908"/>
              <a:gd name="connsiteY336" fmla="*/ 1021299 h 2557868"/>
              <a:gd name="connsiteX337" fmla="*/ 1978554 w 3093908"/>
              <a:gd name="connsiteY337" fmla="*/ 1036365 h 2557868"/>
              <a:gd name="connsiteX338" fmla="*/ 1993405 w 3093908"/>
              <a:gd name="connsiteY338" fmla="*/ 1054569 h 2557868"/>
              <a:gd name="connsiteX339" fmla="*/ 2001758 w 3093908"/>
              <a:gd name="connsiteY339" fmla="*/ 1069007 h 2557868"/>
              <a:gd name="connsiteX340" fmla="*/ 2008565 w 3093908"/>
              <a:gd name="connsiteY340" fmla="*/ 1087211 h 2557868"/>
              <a:gd name="connsiteX341" fmla="*/ 2016609 w 3093908"/>
              <a:gd name="connsiteY341" fmla="*/ 1107298 h 2557868"/>
              <a:gd name="connsiteX342" fmla="*/ 2029913 w 3093908"/>
              <a:gd name="connsiteY342" fmla="*/ 1130523 h 2557868"/>
              <a:gd name="connsiteX343" fmla="*/ 2039814 w 3093908"/>
              <a:gd name="connsiteY343" fmla="*/ 1140567 h 2557868"/>
              <a:gd name="connsiteX344" fmla="*/ 2053117 w 3093908"/>
              <a:gd name="connsiteY344" fmla="*/ 1143706 h 2557868"/>
              <a:gd name="connsiteX345" fmla="*/ 2068277 w 3093908"/>
              <a:gd name="connsiteY345" fmla="*/ 1145589 h 2557868"/>
              <a:gd name="connsiteX346" fmla="*/ 2084675 w 3093908"/>
              <a:gd name="connsiteY346" fmla="*/ 1148728 h 2557868"/>
              <a:gd name="connsiteX347" fmla="*/ 2101382 w 3093908"/>
              <a:gd name="connsiteY347" fmla="*/ 1151866 h 2557868"/>
              <a:gd name="connsiteX348" fmla="*/ 2117780 w 3093908"/>
              <a:gd name="connsiteY348" fmla="*/ 1185136 h 2557868"/>
              <a:gd name="connsiteX349" fmla="*/ 2127681 w 3093908"/>
              <a:gd name="connsiteY349" fmla="*/ 1188274 h 2557868"/>
              <a:gd name="connsiteX350" fmla="*/ 2149338 w 3093908"/>
              <a:gd name="connsiteY350" fmla="*/ 1188274 h 2557868"/>
              <a:gd name="connsiteX351" fmla="*/ 2177492 w 3093908"/>
              <a:gd name="connsiteY351" fmla="*/ 1192040 h 2557868"/>
              <a:gd name="connsiteX352" fmla="*/ 2207194 w 3093908"/>
              <a:gd name="connsiteY352" fmla="*/ 1192041 h 2557868"/>
              <a:gd name="connsiteX353" fmla="*/ 2235349 w 3093908"/>
              <a:gd name="connsiteY353" fmla="*/ 1193296 h 2557868"/>
              <a:gd name="connsiteX354" fmla="*/ 2258553 w 3093908"/>
              <a:gd name="connsiteY354" fmla="*/ 1195179 h 2557868"/>
              <a:gd name="connsiteX355" fmla="*/ 2287017 w 3093908"/>
              <a:gd name="connsiteY355" fmla="*/ 1203340 h 2557868"/>
              <a:gd name="connsiteX356" fmla="*/ 2321669 w 3093908"/>
              <a:gd name="connsiteY356" fmla="*/ 1213383 h 2557868"/>
              <a:gd name="connsiteX357" fmla="*/ 2356320 w 3093908"/>
              <a:gd name="connsiteY357" fmla="*/ 1221544 h 2557868"/>
              <a:gd name="connsiteX358" fmla="*/ 2389735 w 3093908"/>
              <a:gd name="connsiteY358" fmla="*/ 1229704 h 2557868"/>
              <a:gd name="connsiteX359" fmla="*/ 2417889 w 3093908"/>
              <a:gd name="connsiteY359" fmla="*/ 1234726 h 2557868"/>
              <a:gd name="connsiteX360" fmla="*/ 2450994 w 3093908"/>
              <a:gd name="connsiteY360" fmla="*/ 1236609 h 2557868"/>
              <a:gd name="connsiteX361" fmla="*/ 2487502 w 3093908"/>
              <a:gd name="connsiteY361" fmla="*/ 1236609 h 2557868"/>
              <a:gd name="connsiteX362" fmla="*/ 2525557 w 3093908"/>
              <a:gd name="connsiteY362" fmla="*/ 1234726 h 2557868"/>
              <a:gd name="connsiteX363" fmla="*/ 2560209 w 3093908"/>
              <a:gd name="connsiteY363" fmla="*/ 1234726 h 2557868"/>
              <a:gd name="connsiteX364" fmla="*/ 2591767 w 3093908"/>
              <a:gd name="connsiteY364" fmla="*/ 1239748 h 2557868"/>
              <a:gd name="connsiteX365" fmla="*/ 2600120 w 3093908"/>
              <a:gd name="connsiteY365" fmla="*/ 1221543 h 2557868"/>
              <a:gd name="connsiteX366" fmla="*/ 2613424 w 3093908"/>
              <a:gd name="connsiteY366" fmla="*/ 1208362 h 2557868"/>
              <a:gd name="connsiteX367" fmla="*/ 2626728 w 3093908"/>
              <a:gd name="connsiteY367" fmla="*/ 1193296 h 2557868"/>
              <a:gd name="connsiteX368" fmla="*/ 2634772 w 3093908"/>
              <a:gd name="connsiteY368" fmla="*/ 1180114 h 2557868"/>
              <a:gd name="connsiteX369" fmla="*/ 2643125 w 3093908"/>
              <a:gd name="connsiteY369" fmla="*/ 1161910 h 2557868"/>
              <a:gd name="connsiteX370" fmla="*/ 2644672 w 3093908"/>
              <a:gd name="connsiteY370" fmla="*/ 1143706 h 2557868"/>
              <a:gd name="connsiteX371" fmla="*/ 2643126 w 3093908"/>
              <a:gd name="connsiteY371" fmla="*/ 1130523 h 2557868"/>
              <a:gd name="connsiteX372" fmla="*/ 2643126 w 3093908"/>
              <a:gd name="connsiteY372" fmla="*/ 1115458 h 2557868"/>
              <a:gd name="connsiteX373" fmla="*/ 2644673 w 3093908"/>
              <a:gd name="connsiteY373" fmla="*/ 1097254 h 2557868"/>
              <a:gd name="connsiteX374" fmla="*/ 2651479 w 3093908"/>
              <a:gd name="connsiteY374" fmla="*/ 1070889 h 2557868"/>
              <a:gd name="connsiteX375" fmla="*/ 2669734 w 3093908"/>
              <a:gd name="connsiteY375" fmla="*/ 1031343 h 2557868"/>
              <a:gd name="connsiteX376" fmla="*/ 2691081 w 3093908"/>
              <a:gd name="connsiteY376" fmla="*/ 991168 h 2557868"/>
              <a:gd name="connsiteX377" fmla="*/ 2706241 w 3093908"/>
              <a:gd name="connsiteY377" fmla="*/ 951621 h 2557868"/>
              <a:gd name="connsiteX378" fmla="*/ 2712738 w 3093908"/>
              <a:gd name="connsiteY378" fmla="*/ 923374 h 2557868"/>
              <a:gd name="connsiteX379" fmla="*/ 2719545 w 3093908"/>
              <a:gd name="connsiteY379" fmla="*/ 888849 h 2557868"/>
              <a:gd name="connsiteX380" fmla="*/ 2722639 w 3093908"/>
              <a:gd name="connsiteY380" fmla="*/ 853697 h 2557868"/>
              <a:gd name="connsiteX381" fmla="*/ 2729446 w 3093908"/>
              <a:gd name="connsiteY381" fmla="*/ 820427 h 2557868"/>
              <a:gd name="connsiteX382" fmla="*/ 2735943 w 3093908"/>
              <a:gd name="connsiteY382" fmla="*/ 790924 h 2557868"/>
              <a:gd name="connsiteX383" fmla="*/ 2744297 w 3093908"/>
              <a:gd name="connsiteY383" fmla="*/ 765815 h 2557868"/>
              <a:gd name="connsiteX384" fmla="*/ 2757600 w 3093908"/>
              <a:gd name="connsiteY384" fmla="*/ 747611 h 2557868"/>
              <a:gd name="connsiteX385" fmla="*/ 2772451 w 3093908"/>
              <a:gd name="connsiteY385" fmla="*/ 728152 h 2557868"/>
              <a:gd name="connsiteX386" fmla="*/ 2782351 w 3093908"/>
              <a:gd name="connsiteY386" fmla="*/ 706181 h 2557868"/>
              <a:gd name="connsiteX387" fmla="*/ 2788849 w 3093908"/>
              <a:gd name="connsiteY387" fmla="*/ 677933 h 2557868"/>
              <a:gd name="connsiteX388" fmla="*/ 2788849 w 3093908"/>
              <a:gd name="connsiteY388" fmla="*/ 656591 h 2557868"/>
              <a:gd name="connsiteX389" fmla="*/ 2788849 w 3093908"/>
              <a:gd name="connsiteY389" fmla="*/ 638387 h 2557868"/>
              <a:gd name="connsiteX390" fmla="*/ 2787302 w 3093908"/>
              <a:gd name="connsiteY390" fmla="*/ 618299 h 2557868"/>
              <a:gd name="connsiteX391" fmla="*/ 2785754 w 3093908"/>
              <a:gd name="connsiteY391" fmla="*/ 598840 h 2557868"/>
              <a:gd name="connsiteX392" fmla="*/ 2788849 w 3093908"/>
              <a:gd name="connsiteY392" fmla="*/ 575614 h 2557868"/>
              <a:gd name="connsiteX393" fmla="*/ 2749247 w 3093908"/>
              <a:gd name="connsiteY393" fmla="*/ 540461 h 2557868"/>
              <a:gd name="connsiteX394" fmla="*/ 2709335 w 3093908"/>
              <a:gd name="connsiteY394" fmla="*/ 502798 h 2557868"/>
              <a:gd name="connsiteX395" fmla="*/ 2676230 w 3093908"/>
              <a:gd name="connsiteY395" fmla="*/ 461368 h 2557868"/>
              <a:gd name="connsiteX396" fmla="*/ 2648076 w 3093908"/>
              <a:gd name="connsiteY396" fmla="*/ 414916 h 2557868"/>
              <a:gd name="connsiteX397" fmla="*/ 2624872 w 3093908"/>
              <a:gd name="connsiteY397" fmla="*/ 361559 h 2557868"/>
              <a:gd name="connsiteX398" fmla="*/ 2598573 w 3093908"/>
              <a:gd name="connsiteY398" fmla="*/ 275561 h 2557868"/>
              <a:gd name="connsiteX399" fmla="*/ 2619921 w 3093908"/>
              <a:gd name="connsiteY399" fmla="*/ 260496 h 2557868"/>
              <a:gd name="connsiteX400" fmla="*/ 2644673 w 3093908"/>
              <a:gd name="connsiteY400" fmla="*/ 254219 h 2557868"/>
              <a:gd name="connsiteX401" fmla="*/ 2673137 w 3093908"/>
              <a:gd name="connsiteY401" fmla="*/ 241036 h 2557868"/>
              <a:gd name="connsiteX402" fmla="*/ 1148920 w 3093908"/>
              <a:gd name="connsiteY402" fmla="*/ 0 h 2557868"/>
              <a:gd name="connsiteX403" fmla="*/ 1238794 w 3093908"/>
              <a:gd name="connsiteY403" fmla="*/ 28794 h 2557868"/>
              <a:gd name="connsiteX404" fmla="*/ 1257447 w 3093908"/>
              <a:gd name="connsiteY404" fmla="*/ 42343 h 2557868"/>
              <a:gd name="connsiteX405" fmla="*/ 1267621 w 3093908"/>
              <a:gd name="connsiteY405" fmla="*/ 62668 h 2557868"/>
              <a:gd name="connsiteX406" fmla="*/ 1276100 w 3093908"/>
              <a:gd name="connsiteY406" fmla="*/ 81299 h 2557868"/>
              <a:gd name="connsiteX407" fmla="*/ 1286274 w 3093908"/>
              <a:gd name="connsiteY407" fmla="*/ 103318 h 2557868"/>
              <a:gd name="connsiteX408" fmla="*/ 1294753 w 3093908"/>
              <a:gd name="connsiteY408" fmla="*/ 123643 h 2557868"/>
              <a:gd name="connsiteX409" fmla="*/ 1350712 w 3093908"/>
              <a:gd name="connsiteY409" fmla="*/ 155824 h 2557868"/>
              <a:gd name="connsiteX410" fmla="*/ 1371061 w 3093908"/>
              <a:gd name="connsiteY410" fmla="*/ 176149 h 2557868"/>
              <a:gd name="connsiteX411" fmla="*/ 1393105 w 3093908"/>
              <a:gd name="connsiteY411" fmla="*/ 204942 h 2557868"/>
              <a:gd name="connsiteX412" fmla="*/ 1413454 w 3093908"/>
              <a:gd name="connsiteY412" fmla="*/ 237123 h 2557868"/>
              <a:gd name="connsiteX413" fmla="*/ 1428715 w 3093908"/>
              <a:gd name="connsiteY413" fmla="*/ 270998 h 2557868"/>
              <a:gd name="connsiteX414" fmla="*/ 1442281 w 3093908"/>
              <a:gd name="connsiteY414" fmla="*/ 296404 h 2557868"/>
              <a:gd name="connsiteX415" fmla="*/ 1442281 w 3093908"/>
              <a:gd name="connsiteY415" fmla="*/ 379397 h 2557868"/>
              <a:gd name="connsiteX416" fmla="*/ 1447368 w 3093908"/>
              <a:gd name="connsiteY416" fmla="*/ 406497 h 2557868"/>
              <a:gd name="connsiteX417" fmla="*/ 1457543 w 3093908"/>
              <a:gd name="connsiteY417" fmla="*/ 425129 h 2557868"/>
              <a:gd name="connsiteX418" fmla="*/ 1466021 w 3093908"/>
              <a:gd name="connsiteY418" fmla="*/ 443760 h 2557868"/>
              <a:gd name="connsiteX419" fmla="*/ 1472804 w 3093908"/>
              <a:gd name="connsiteY419" fmla="*/ 460697 h 2557868"/>
              <a:gd name="connsiteX420" fmla="*/ 1479587 w 3093908"/>
              <a:gd name="connsiteY420" fmla="*/ 475941 h 2557868"/>
              <a:gd name="connsiteX421" fmla="*/ 1482979 w 3093908"/>
              <a:gd name="connsiteY421" fmla="*/ 494572 h 2557868"/>
              <a:gd name="connsiteX422" fmla="*/ 1482979 w 3093908"/>
              <a:gd name="connsiteY422" fmla="*/ 516590 h 2557868"/>
              <a:gd name="connsiteX423" fmla="*/ 1481283 w 3093908"/>
              <a:gd name="connsiteY423" fmla="*/ 543690 h 2557868"/>
              <a:gd name="connsiteX424" fmla="*/ 1474500 w 3093908"/>
              <a:gd name="connsiteY424" fmla="*/ 580952 h 2557868"/>
              <a:gd name="connsiteX425" fmla="*/ 1467717 w 3093908"/>
              <a:gd name="connsiteY425" fmla="*/ 618215 h 2557868"/>
              <a:gd name="connsiteX426" fmla="*/ 1467717 w 3093908"/>
              <a:gd name="connsiteY426" fmla="*/ 652089 h 2557868"/>
              <a:gd name="connsiteX427" fmla="*/ 1467717 w 3093908"/>
              <a:gd name="connsiteY427" fmla="*/ 677495 h 2557868"/>
              <a:gd name="connsiteX428" fmla="*/ 1469413 w 3093908"/>
              <a:gd name="connsiteY428" fmla="*/ 699514 h 2557868"/>
              <a:gd name="connsiteX429" fmla="*/ 1469413 w 3093908"/>
              <a:gd name="connsiteY429" fmla="*/ 721533 h 2557868"/>
              <a:gd name="connsiteX430" fmla="*/ 1466021 w 3093908"/>
              <a:gd name="connsiteY430" fmla="*/ 740164 h 2557868"/>
              <a:gd name="connsiteX431" fmla="*/ 1457543 w 3093908"/>
              <a:gd name="connsiteY431" fmla="*/ 758795 h 2557868"/>
              <a:gd name="connsiteX432" fmla="*/ 1437194 w 3093908"/>
              <a:gd name="connsiteY432" fmla="*/ 779120 h 2557868"/>
              <a:gd name="connsiteX433" fmla="*/ 1406671 w 3093908"/>
              <a:gd name="connsiteY433" fmla="*/ 802832 h 2557868"/>
              <a:gd name="connsiteX434" fmla="*/ 1406671 w 3093908"/>
              <a:gd name="connsiteY434" fmla="*/ 860419 h 2557868"/>
              <a:gd name="connsiteX435" fmla="*/ 1420237 w 3093908"/>
              <a:gd name="connsiteY435" fmla="*/ 863807 h 2557868"/>
              <a:gd name="connsiteX436" fmla="*/ 1423628 w 3093908"/>
              <a:gd name="connsiteY436" fmla="*/ 870582 h 2557868"/>
              <a:gd name="connsiteX437" fmla="*/ 1423628 w 3093908"/>
              <a:gd name="connsiteY437" fmla="*/ 882438 h 2557868"/>
              <a:gd name="connsiteX438" fmla="*/ 1423628 w 3093908"/>
              <a:gd name="connsiteY438" fmla="*/ 897682 h 2557868"/>
              <a:gd name="connsiteX439" fmla="*/ 1410062 w 3093908"/>
              <a:gd name="connsiteY439" fmla="*/ 912925 h 2557868"/>
              <a:gd name="connsiteX440" fmla="*/ 1401584 w 3093908"/>
              <a:gd name="connsiteY440" fmla="*/ 926475 h 2557868"/>
              <a:gd name="connsiteX441" fmla="*/ 1388018 w 3093908"/>
              <a:gd name="connsiteY441" fmla="*/ 938332 h 2557868"/>
              <a:gd name="connsiteX442" fmla="*/ 1372756 w 3093908"/>
              <a:gd name="connsiteY442" fmla="*/ 948494 h 2557868"/>
              <a:gd name="connsiteX443" fmla="*/ 1345625 w 3093908"/>
              <a:gd name="connsiteY443" fmla="*/ 934944 h 2557868"/>
              <a:gd name="connsiteX444" fmla="*/ 1308319 w 3093908"/>
              <a:gd name="connsiteY444" fmla="*/ 923088 h 2557868"/>
              <a:gd name="connsiteX445" fmla="*/ 1264230 w 3093908"/>
              <a:gd name="connsiteY445" fmla="*/ 912925 h 2557868"/>
              <a:gd name="connsiteX446" fmla="*/ 1216749 w 3093908"/>
              <a:gd name="connsiteY446" fmla="*/ 901069 h 2557868"/>
              <a:gd name="connsiteX447" fmla="*/ 1169269 w 3093908"/>
              <a:gd name="connsiteY447" fmla="*/ 890907 h 2557868"/>
              <a:gd name="connsiteX448" fmla="*/ 1123484 w 3093908"/>
              <a:gd name="connsiteY448" fmla="*/ 879050 h 2557868"/>
              <a:gd name="connsiteX449" fmla="*/ 1079395 w 3093908"/>
              <a:gd name="connsiteY449" fmla="*/ 867194 h 2557868"/>
              <a:gd name="connsiteX450" fmla="*/ 1043785 w 3093908"/>
              <a:gd name="connsiteY450" fmla="*/ 851951 h 2557868"/>
              <a:gd name="connsiteX451" fmla="*/ 1014957 w 3093908"/>
              <a:gd name="connsiteY451" fmla="*/ 836707 h 2557868"/>
              <a:gd name="connsiteX452" fmla="*/ 999696 w 3093908"/>
              <a:gd name="connsiteY452" fmla="*/ 814688 h 2557868"/>
              <a:gd name="connsiteX453" fmla="*/ 996304 w 3093908"/>
              <a:gd name="connsiteY453" fmla="*/ 802832 h 2557868"/>
              <a:gd name="connsiteX454" fmla="*/ 996304 w 3093908"/>
              <a:gd name="connsiteY454" fmla="*/ 787588 h 2557868"/>
              <a:gd name="connsiteX455" fmla="*/ 996304 w 3093908"/>
              <a:gd name="connsiteY455" fmla="*/ 774039 h 2557868"/>
              <a:gd name="connsiteX456" fmla="*/ 992913 w 3093908"/>
              <a:gd name="connsiteY456" fmla="*/ 763876 h 2557868"/>
              <a:gd name="connsiteX457" fmla="*/ 970868 w 3093908"/>
              <a:gd name="connsiteY457" fmla="*/ 730002 h 2557868"/>
              <a:gd name="connsiteX458" fmla="*/ 938650 w 3093908"/>
              <a:gd name="connsiteY458" fmla="*/ 696127 h 2557868"/>
              <a:gd name="connsiteX459" fmla="*/ 903039 w 3093908"/>
              <a:gd name="connsiteY459" fmla="*/ 660558 h 2557868"/>
              <a:gd name="connsiteX460" fmla="*/ 865733 w 3093908"/>
              <a:gd name="connsiteY460" fmla="*/ 628377 h 2557868"/>
              <a:gd name="connsiteX461" fmla="*/ 836906 w 3093908"/>
              <a:gd name="connsiteY461" fmla="*/ 596196 h 2557868"/>
              <a:gd name="connsiteX462" fmla="*/ 813166 w 3093908"/>
              <a:gd name="connsiteY462" fmla="*/ 562321 h 2557868"/>
              <a:gd name="connsiteX463" fmla="*/ 796208 w 3093908"/>
              <a:gd name="connsiteY463" fmla="*/ 519978 h 2557868"/>
              <a:gd name="connsiteX464" fmla="*/ 782642 w 3093908"/>
              <a:gd name="connsiteY464" fmla="*/ 472553 h 2557868"/>
              <a:gd name="connsiteX465" fmla="*/ 775860 w 3093908"/>
              <a:gd name="connsiteY465" fmla="*/ 420047 h 2557868"/>
              <a:gd name="connsiteX466" fmla="*/ 775860 w 3093908"/>
              <a:gd name="connsiteY466" fmla="*/ 365847 h 2557868"/>
              <a:gd name="connsiteX467" fmla="*/ 782642 w 3093908"/>
              <a:gd name="connsiteY467" fmla="*/ 316729 h 2557868"/>
              <a:gd name="connsiteX468" fmla="*/ 794513 w 3093908"/>
              <a:gd name="connsiteY468" fmla="*/ 267611 h 2557868"/>
              <a:gd name="connsiteX469" fmla="*/ 809774 w 3093908"/>
              <a:gd name="connsiteY469" fmla="*/ 228655 h 2557868"/>
              <a:gd name="connsiteX470" fmla="*/ 831819 w 3093908"/>
              <a:gd name="connsiteY470" fmla="*/ 196474 h 2557868"/>
              <a:gd name="connsiteX471" fmla="*/ 819949 w 3093908"/>
              <a:gd name="connsiteY471" fmla="*/ 177843 h 2557868"/>
              <a:gd name="connsiteX472" fmla="*/ 826731 w 3093908"/>
              <a:gd name="connsiteY472" fmla="*/ 177842 h 2557868"/>
              <a:gd name="connsiteX473" fmla="*/ 841993 w 3093908"/>
              <a:gd name="connsiteY473" fmla="*/ 171067 h 2557868"/>
              <a:gd name="connsiteX474" fmla="*/ 852167 w 3093908"/>
              <a:gd name="connsiteY474" fmla="*/ 157517 h 2557868"/>
              <a:gd name="connsiteX475" fmla="*/ 862342 w 3093908"/>
              <a:gd name="connsiteY475" fmla="*/ 142274 h 2557868"/>
              <a:gd name="connsiteX476" fmla="*/ 870821 w 3093908"/>
              <a:gd name="connsiteY476" fmla="*/ 130418 h 2557868"/>
              <a:gd name="connsiteX477" fmla="*/ 880995 w 3093908"/>
              <a:gd name="connsiteY477" fmla="*/ 118562 h 2557868"/>
              <a:gd name="connsiteX478" fmla="*/ 916605 w 3093908"/>
              <a:gd name="connsiteY478" fmla="*/ 99931 h 2557868"/>
              <a:gd name="connsiteX479" fmla="*/ 952215 w 3093908"/>
              <a:gd name="connsiteY479" fmla="*/ 86381 h 2557868"/>
              <a:gd name="connsiteX480" fmla="*/ 989521 w 3093908"/>
              <a:gd name="connsiteY480" fmla="*/ 67749 h 2557868"/>
              <a:gd name="connsiteX481" fmla="*/ 992913 w 3093908"/>
              <a:gd name="connsiteY481" fmla="*/ 67749 h 2557868"/>
              <a:gd name="connsiteX482" fmla="*/ 999696 w 3093908"/>
              <a:gd name="connsiteY482" fmla="*/ 40650 h 2557868"/>
              <a:gd name="connsiteX483" fmla="*/ 1014957 w 3093908"/>
              <a:gd name="connsiteY483" fmla="*/ 42343 h 2557868"/>
              <a:gd name="connsiteX484" fmla="*/ 1026827 w 3093908"/>
              <a:gd name="connsiteY484" fmla="*/ 44037 h 2557868"/>
              <a:gd name="connsiteX485" fmla="*/ 1037002 w 3093908"/>
              <a:gd name="connsiteY485" fmla="*/ 45731 h 2557868"/>
              <a:gd name="connsiteX486" fmla="*/ 1050568 w 3093908"/>
              <a:gd name="connsiteY486" fmla="*/ 50812 h 2557868"/>
              <a:gd name="connsiteX487" fmla="*/ 1052263 w 3093908"/>
              <a:gd name="connsiteY487" fmla="*/ 42343 h 2557868"/>
              <a:gd name="connsiteX488" fmla="*/ 1055655 w 3093908"/>
              <a:gd name="connsiteY488" fmla="*/ 35568 h 2557868"/>
              <a:gd name="connsiteX489" fmla="*/ 1057351 w 3093908"/>
              <a:gd name="connsiteY489" fmla="*/ 30487 h 2557868"/>
              <a:gd name="connsiteX490" fmla="*/ 1060742 w 3093908"/>
              <a:gd name="connsiteY490" fmla="*/ 28793 h 2557868"/>
              <a:gd name="connsiteX491" fmla="*/ 1065829 w 3093908"/>
              <a:gd name="connsiteY491" fmla="*/ 27100 h 2557868"/>
              <a:gd name="connsiteX492" fmla="*/ 1072612 w 3093908"/>
              <a:gd name="connsiteY492" fmla="*/ 25406 h 2557868"/>
              <a:gd name="connsiteX493" fmla="*/ 1082786 w 3093908"/>
              <a:gd name="connsiteY493" fmla="*/ 22018 h 2557868"/>
              <a:gd name="connsiteX494" fmla="*/ 1104831 w 3093908"/>
              <a:gd name="connsiteY494" fmla="*/ 15243 h 2557868"/>
              <a:gd name="connsiteX495" fmla="*/ 1126875 w 3093908"/>
              <a:gd name="connsiteY495" fmla="*/ 8469 h 255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3093908" h="2557868">
                <a:moveTo>
                  <a:pt x="1380104" y="960640"/>
                </a:moveTo>
                <a:lnTo>
                  <a:pt x="1404926" y="974839"/>
                </a:lnTo>
                <a:lnTo>
                  <a:pt x="1419110" y="987262"/>
                </a:lnTo>
                <a:lnTo>
                  <a:pt x="1426202" y="994361"/>
                </a:lnTo>
                <a:lnTo>
                  <a:pt x="1426202" y="997911"/>
                </a:lnTo>
                <a:lnTo>
                  <a:pt x="1419110" y="1026307"/>
                </a:lnTo>
                <a:lnTo>
                  <a:pt x="1417337" y="1045830"/>
                </a:lnTo>
                <a:lnTo>
                  <a:pt x="1413791" y="1058253"/>
                </a:lnTo>
                <a:lnTo>
                  <a:pt x="1413791" y="1065352"/>
                </a:lnTo>
                <a:lnTo>
                  <a:pt x="1413791" y="1067128"/>
                </a:lnTo>
                <a:lnTo>
                  <a:pt x="1420883" y="1090200"/>
                </a:lnTo>
                <a:lnTo>
                  <a:pt x="1427975" y="1120371"/>
                </a:lnTo>
                <a:lnTo>
                  <a:pt x="1442159" y="1143443"/>
                </a:lnTo>
                <a:lnTo>
                  <a:pt x="1452797" y="1161191"/>
                </a:lnTo>
                <a:lnTo>
                  <a:pt x="1461662" y="1175389"/>
                </a:lnTo>
                <a:lnTo>
                  <a:pt x="1466982" y="1177164"/>
                </a:lnTo>
                <a:lnTo>
                  <a:pt x="1491804" y="1205561"/>
                </a:lnTo>
                <a:lnTo>
                  <a:pt x="1507761" y="1223308"/>
                </a:lnTo>
                <a:lnTo>
                  <a:pt x="1518399" y="1237507"/>
                </a:lnTo>
                <a:lnTo>
                  <a:pt x="1520172" y="1241056"/>
                </a:lnTo>
                <a:lnTo>
                  <a:pt x="1543221" y="1290751"/>
                </a:lnTo>
                <a:lnTo>
                  <a:pt x="1566271" y="1342219"/>
                </a:lnTo>
                <a:lnTo>
                  <a:pt x="1589320" y="1395463"/>
                </a:lnTo>
                <a:lnTo>
                  <a:pt x="1608823" y="1448707"/>
                </a:lnTo>
                <a:lnTo>
                  <a:pt x="1628326" y="1501950"/>
                </a:lnTo>
                <a:lnTo>
                  <a:pt x="1646057" y="1551644"/>
                </a:lnTo>
                <a:lnTo>
                  <a:pt x="1662014" y="1597789"/>
                </a:lnTo>
                <a:lnTo>
                  <a:pt x="1676198" y="1638609"/>
                </a:lnTo>
                <a:lnTo>
                  <a:pt x="1685063" y="1674105"/>
                </a:lnTo>
                <a:lnTo>
                  <a:pt x="1693928" y="1698952"/>
                </a:lnTo>
                <a:lnTo>
                  <a:pt x="1699247" y="1714925"/>
                </a:lnTo>
                <a:lnTo>
                  <a:pt x="1701020" y="1722024"/>
                </a:lnTo>
                <a:lnTo>
                  <a:pt x="1715204" y="1762844"/>
                </a:lnTo>
                <a:lnTo>
                  <a:pt x="1725842" y="1814313"/>
                </a:lnTo>
                <a:lnTo>
                  <a:pt x="1740026" y="1871106"/>
                </a:lnTo>
                <a:lnTo>
                  <a:pt x="1752438" y="1933224"/>
                </a:lnTo>
                <a:lnTo>
                  <a:pt x="1763076" y="2000666"/>
                </a:lnTo>
                <a:lnTo>
                  <a:pt x="1775487" y="2066333"/>
                </a:lnTo>
                <a:lnTo>
                  <a:pt x="1784352" y="2135550"/>
                </a:lnTo>
                <a:lnTo>
                  <a:pt x="1793217" y="2199442"/>
                </a:lnTo>
                <a:lnTo>
                  <a:pt x="1802082" y="2265109"/>
                </a:lnTo>
                <a:lnTo>
                  <a:pt x="1810947" y="2321902"/>
                </a:lnTo>
                <a:lnTo>
                  <a:pt x="1816266" y="2371596"/>
                </a:lnTo>
                <a:lnTo>
                  <a:pt x="1822384" y="2409869"/>
                </a:lnTo>
                <a:lnTo>
                  <a:pt x="1568614" y="2444853"/>
                </a:lnTo>
                <a:lnTo>
                  <a:pt x="1560952" y="2376921"/>
                </a:lnTo>
                <a:lnTo>
                  <a:pt x="1550313" y="2218965"/>
                </a:lnTo>
                <a:lnTo>
                  <a:pt x="1544994" y="2146198"/>
                </a:lnTo>
                <a:lnTo>
                  <a:pt x="1537902" y="2078757"/>
                </a:lnTo>
                <a:lnTo>
                  <a:pt x="1534356" y="2018414"/>
                </a:lnTo>
                <a:lnTo>
                  <a:pt x="1527264" y="1963395"/>
                </a:lnTo>
                <a:lnTo>
                  <a:pt x="1521945" y="1919025"/>
                </a:lnTo>
                <a:lnTo>
                  <a:pt x="1518399" y="1885305"/>
                </a:lnTo>
                <a:lnTo>
                  <a:pt x="1514853" y="1864007"/>
                </a:lnTo>
                <a:lnTo>
                  <a:pt x="1514853" y="1855133"/>
                </a:lnTo>
                <a:lnTo>
                  <a:pt x="1507761" y="1817863"/>
                </a:lnTo>
                <a:lnTo>
                  <a:pt x="1500669" y="1778817"/>
                </a:lnTo>
                <a:lnTo>
                  <a:pt x="1491804" y="1739772"/>
                </a:lnTo>
                <a:lnTo>
                  <a:pt x="1482939" y="1706051"/>
                </a:lnTo>
                <a:lnTo>
                  <a:pt x="1474074" y="1674105"/>
                </a:lnTo>
                <a:lnTo>
                  <a:pt x="1466982" y="1651033"/>
                </a:lnTo>
                <a:lnTo>
                  <a:pt x="1461662" y="1635059"/>
                </a:lnTo>
                <a:lnTo>
                  <a:pt x="1461662" y="1627960"/>
                </a:lnTo>
                <a:lnTo>
                  <a:pt x="1410245" y="1471779"/>
                </a:lnTo>
                <a:lnTo>
                  <a:pt x="1360601" y="1331571"/>
                </a:lnTo>
                <a:lnTo>
                  <a:pt x="1349962" y="1297850"/>
                </a:lnTo>
                <a:lnTo>
                  <a:pt x="1342870" y="1260579"/>
                </a:lnTo>
                <a:lnTo>
                  <a:pt x="1341097" y="1223309"/>
                </a:lnTo>
                <a:lnTo>
                  <a:pt x="1339324" y="1189588"/>
                </a:lnTo>
                <a:lnTo>
                  <a:pt x="1341097" y="1157641"/>
                </a:lnTo>
                <a:lnTo>
                  <a:pt x="1342870" y="1131020"/>
                </a:lnTo>
                <a:lnTo>
                  <a:pt x="1342870" y="1115047"/>
                </a:lnTo>
                <a:lnTo>
                  <a:pt x="1344643" y="1107948"/>
                </a:lnTo>
                <a:lnTo>
                  <a:pt x="1325140" y="1090200"/>
                </a:lnTo>
                <a:lnTo>
                  <a:pt x="1303864" y="1072451"/>
                </a:lnTo>
                <a:lnTo>
                  <a:pt x="1286134" y="1052929"/>
                </a:lnTo>
                <a:lnTo>
                  <a:pt x="1271949" y="1040506"/>
                </a:lnTo>
                <a:lnTo>
                  <a:pt x="1261312" y="1029857"/>
                </a:lnTo>
                <a:lnTo>
                  <a:pt x="1257765" y="1026307"/>
                </a:lnTo>
                <a:lnTo>
                  <a:pt x="1273723" y="1003235"/>
                </a:lnTo>
                <a:lnTo>
                  <a:pt x="1287907" y="983712"/>
                </a:lnTo>
                <a:lnTo>
                  <a:pt x="1294999" y="978388"/>
                </a:lnTo>
                <a:lnTo>
                  <a:pt x="1300318" y="973064"/>
                </a:lnTo>
                <a:lnTo>
                  <a:pt x="1328686" y="974838"/>
                </a:lnTo>
                <a:lnTo>
                  <a:pt x="1351735" y="973063"/>
                </a:lnTo>
                <a:lnTo>
                  <a:pt x="1365920" y="971289"/>
                </a:lnTo>
                <a:lnTo>
                  <a:pt x="1374785" y="965965"/>
                </a:lnTo>
                <a:lnTo>
                  <a:pt x="1380104" y="964190"/>
                </a:lnTo>
                <a:close/>
                <a:moveTo>
                  <a:pt x="992526" y="897010"/>
                </a:moveTo>
                <a:cubicBezTo>
                  <a:pt x="995929" y="908936"/>
                  <a:pt x="999023" y="921491"/>
                  <a:pt x="1002426" y="933418"/>
                </a:cubicBezTo>
                <a:cubicBezTo>
                  <a:pt x="1007995" y="944716"/>
                  <a:pt x="1013564" y="956643"/>
                  <a:pt x="1019133" y="967943"/>
                </a:cubicBezTo>
                <a:cubicBezTo>
                  <a:pt x="1026249" y="978614"/>
                  <a:pt x="1033675" y="988657"/>
                  <a:pt x="1040791" y="999329"/>
                </a:cubicBezTo>
                <a:lnTo>
                  <a:pt x="1062139" y="1031343"/>
                </a:lnTo>
                <a:lnTo>
                  <a:pt x="1080393" y="1060846"/>
                </a:lnTo>
                <a:lnTo>
                  <a:pt x="1116901" y="1130523"/>
                </a:lnTo>
                <a:cubicBezTo>
                  <a:pt x="1128039" y="1155632"/>
                  <a:pt x="1138867" y="1181369"/>
                  <a:pt x="1150006" y="1206478"/>
                </a:cubicBezTo>
                <a:cubicBezTo>
                  <a:pt x="1159906" y="1232215"/>
                  <a:pt x="1170116" y="1257324"/>
                  <a:pt x="1180017" y="1283061"/>
                </a:cubicBezTo>
                <a:lnTo>
                  <a:pt x="1218072" y="1407351"/>
                </a:lnTo>
                <a:cubicBezTo>
                  <a:pt x="1229519" y="1450664"/>
                  <a:pt x="1241276" y="1493349"/>
                  <a:pt x="1252723" y="1536662"/>
                </a:cubicBezTo>
                <a:cubicBezTo>
                  <a:pt x="1262005" y="1579347"/>
                  <a:pt x="1271596" y="1622660"/>
                  <a:pt x="1280878" y="1665346"/>
                </a:cubicBezTo>
                <a:cubicBezTo>
                  <a:pt x="1289231" y="1709914"/>
                  <a:pt x="1297585" y="1753855"/>
                  <a:pt x="1305939" y="1798424"/>
                </a:cubicBezTo>
                <a:cubicBezTo>
                  <a:pt x="1315220" y="1844247"/>
                  <a:pt x="1324811" y="1890071"/>
                  <a:pt x="1334093" y="1935896"/>
                </a:cubicBezTo>
                <a:cubicBezTo>
                  <a:pt x="1343994" y="1982347"/>
                  <a:pt x="1353894" y="2028171"/>
                  <a:pt x="1363795" y="2074623"/>
                </a:cubicBezTo>
                <a:cubicBezTo>
                  <a:pt x="1370292" y="2102243"/>
                  <a:pt x="1377099" y="2129863"/>
                  <a:pt x="1383596" y="2157482"/>
                </a:cubicBezTo>
                <a:cubicBezTo>
                  <a:pt x="1390402" y="2185730"/>
                  <a:pt x="1396900" y="2213978"/>
                  <a:pt x="1403706" y="2242225"/>
                </a:cubicBezTo>
                <a:cubicBezTo>
                  <a:pt x="1408656" y="2271101"/>
                  <a:pt x="1413607" y="2299348"/>
                  <a:pt x="1418557" y="2328224"/>
                </a:cubicBezTo>
                <a:cubicBezTo>
                  <a:pt x="1422888" y="2357727"/>
                  <a:pt x="1427529" y="2386602"/>
                  <a:pt x="1431861" y="2416106"/>
                </a:cubicBezTo>
                <a:lnTo>
                  <a:pt x="1436794" y="2463025"/>
                </a:lnTo>
                <a:lnTo>
                  <a:pt x="748798" y="2557868"/>
                </a:lnTo>
                <a:lnTo>
                  <a:pt x="745632" y="2527213"/>
                </a:lnTo>
                <a:cubicBezTo>
                  <a:pt x="746869" y="2505243"/>
                  <a:pt x="747798" y="2482645"/>
                  <a:pt x="749035" y="2460674"/>
                </a:cubicBezTo>
                <a:cubicBezTo>
                  <a:pt x="750273" y="2436193"/>
                  <a:pt x="751201" y="2412339"/>
                  <a:pt x="752438" y="2387858"/>
                </a:cubicBezTo>
                <a:cubicBezTo>
                  <a:pt x="753985" y="2362749"/>
                  <a:pt x="755842" y="2338268"/>
                  <a:pt x="757389" y="2313159"/>
                </a:cubicBezTo>
                <a:cubicBezTo>
                  <a:pt x="758008" y="2287422"/>
                  <a:pt x="758317" y="2261057"/>
                  <a:pt x="758936" y="2235321"/>
                </a:cubicBezTo>
                <a:cubicBezTo>
                  <a:pt x="758317" y="2210839"/>
                  <a:pt x="758007" y="2186985"/>
                  <a:pt x="757389" y="2162505"/>
                </a:cubicBezTo>
                <a:lnTo>
                  <a:pt x="749035" y="2096593"/>
                </a:lnTo>
                <a:cubicBezTo>
                  <a:pt x="742847" y="2030682"/>
                  <a:pt x="736969" y="1965399"/>
                  <a:pt x="730781" y="1899487"/>
                </a:cubicBezTo>
                <a:cubicBezTo>
                  <a:pt x="729543" y="1910159"/>
                  <a:pt x="728615" y="1920202"/>
                  <a:pt x="727378" y="1930873"/>
                </a:cubicBezTo>
                <a:lnTo>
                  <a:pt x="715930" y="1954099"/>
                </a:lnTo>
                <a:cubicBezTo>
                  <a:pt x="712527" y="1960376"/>
                  <a:pt x="709433" y="1967282"/>
                  <a:pt x="706030" y="1973559"/>
                </a:cubicBezTo>
                <a:lnTo>
                  <a:pt x="697676" y="1990507"/>
                </a:lnTo>
                <a:cubicBezTo>
                  <a:pt x="696129" y="1996785"/>
                  <a:pt x="694273" y="2002434"/>
                  <a:pt x="692726" y="2008711"/>
                </a:cubicBezTo>
                <a:cubicBezTo>
                  <a:pt x="692417" y="2014361"/>
                  <a:pt x="692107" y="2019383"/>
                  <a:pt x="691798" y="2025032"/>
                </a:cubicBezTo>
                <a:lnTo>
                  <a:pt x="685920" y="2036959"/>
                </a:lnTo>
                <a:cubicBezTo>
                  <a:pt x="682516" y="2043864"/>
                  <a:pt x="679422" y="2051397"/>
                  <a:pt x="676019" y="2058302"/>
                </a:cubicBezTo>
                <a:lnTo>
                  <a:pt x="664571" y="2083411"/>
                </a:lnTo>
                <a:cubicBezTo>
                  <a:pt x="662406" y="2092827"/>
                  <a:pt x="659931" y="2101615"/>
                  <a:pt x="657765" y="2111031"/>
                </a:cubicBezTo>
                <a:lnTo>
                  <a:pt x="651268" y="2141161"/>
                </a:lnTo>
                <a:cubicBezTo>
                  <a:pt x="650030" y="2148694"/>
                  <a:pt x="649102" y="2156855"/>
                  <a:pt x="647864" y="2164388"/>
                </a:cubicBezTo>
                <a:cubicBezTo>
                  <a:pt x="647246" y="2170665"/>
                  <a:pt x="646936" y="2176314"/>
                  <a:pt x="646317" y="2182592"/>
                </a:cubicBezTo>
                <a:cubicBezTo>
                  <a:pt x="645080" y="2184475"/>
                  <a:pt x="644151" y="2186985"/>
                  <a:pt x="642914" y="2188869"/>
                </a:cubicBezTo>
                <a:lnTo>
                  <a:pt x="609809" y="2220883"/>
                </a:lnTo>
                <a:lnTo>
                  <a:pt x="578251" y="2247247"/>
                </a:lnTo>
                <a:lnTo>
                  <a:pt x="548550" y="2271729"/>
                </a:lnTo>
                <a:cubicBezTo>
                  <a:pt x="538649" y="2279261"/>
                  <a:pt x="528440" y="2286166"/>
                  <a:pt x="518539" y="2293699"/>
                </a:cubicBezTo>
                <a:lnTo>
                  <a:pt x="482340" y="2313158"/>
                </a:lnTo>
                <a:lnTo>
                  <a:pt x="437479" y="2330107"/>
                </a:lnTo>
                <a:lnTo>
                  <a:pt x="400971" y="2336384"/>
                </a:lnTo>
                <a:lnTo>
                  <a:pt x="369413" y="2331362"/>
                </a:lnTo>
                <a:lnTo>
                  <a:pt x="338164" y="2321947"/>
                </a:lnTo>
                <a:lnTo>
                  <a:pt x="311557" y="2301859"/>
                </a:lnTo>
                <a:cubicBezTo>
                  <a:pt x="302584" y="2294954"/>
                  <a:pt x="293921" y="2287422"/>
                  <a:pt x="284949" y="2280517"/>
                </a:cubicBezTo>
                <a:cubicBezTo>
                  <a:pt x="277214" y="2272356"/>
                  <a:pt x="269479" y="2263568"/>
                  <a:pt x="261745" y="2255408"/>
                </a:cubicBezTo>
                <a:lnTo>
                  <a:pt x="240397" y="2227160"/>
                </a:lnTo>
                <a:cubicBezTo>
                  <a:pt x="234209" y="2218372"/>
                  <a:pt x="228330" y="2209584"/>
                  <a:pt x="222143" y="2200796"/>
                </a:cubicBezTo>
                <a:cubicBezTo>
                  <a:pt x="216574" y="2193263"/>
                  <a:pt x="211005" y="2185103"/>
                  <a:pt x="205435" y="2177570"/>
                </a:cubicBezTo>
                <a:cubicBezTo>
                  <a:pt x="201104" y="2170665"/>
                  <a:pt x="196463" y="2164387"/>
                  <a:pt x="192132" y="2157482"/>
                </a:cubicBezTo>
                <a:cubicBezTo>
                  <a:pt x="188419" y="2153716"/>
                  <a:pt x="184397" y="2149950"/>
                  <a:pt x="180684" y="2146183"/>
                </a:cubicBezTo>
                <a:cubicBezTo>
                  <a:pt x="169546" y="2133001"/>
                  <a:pt x="158717" y="2119191"/>
                  <a:pt x="147579" y="2106009"/>
                </a:cubicBezTo>
                <a:lnTo>
                  <a:pt x="119425" y="2060185"/>
                </a:lnTo>
                <a:lnTo>
                  <a:pt x="96220" y="2003690"/>
                </a:lnTo>
                <a:cubicBezTo>
                  <a:pt x="90652" y="1983602"/>
                  <a:pt x="85082" y="1964143"/>
                  <a:pt x="79513" y="1944056"/>
                </a:cubicBezTo>
                <a:cubicBezTo>
                  <a:pt x="75182" y="1922085"/>
                  <a:pt x="70541" y="1899487"/>
                  <a:pt x="66210" y="1877517"/>
                </a:cubicBezTo>
                <a:cubicBezTo>
                  <a:pt x="64663" y="1854291"/>
                  <a:pt x="62806" y="1831065"/>
                  <a:pt x="61259" y="1807839"/>
                </a:cubicBezTo>
                <a:lnTo>
                  <a:pt x="61259" y="1740045"/>
                </a:lnTo>
                <a:lnTo>
                  <a:pt x="69613" y="1672250"/>
                </a:lnTo>
                <a:cubicBezTo>
                  <a:pt x="71160" y="1661579"/>
                  <a:pt x="73016" y="1651536"/>
                  <a:pt x="74563" y="1640864"/>
                </a:cubicBezTo>
                <a:cubicBezTo>
                  <a:pt x="73944" y="1630821"/>
                  <a:pt x="73635" y="1620777"/>
                  <a:pt x="73016" y="1610733"/>
                </a:cubicBezTo>
                <a:lnTo>
                  <a:pt x="73016" y="1581230"/>
                </a:lnTo>
                <a:lnTo>
                  <a:pt x="73016" y="1552983"/>
                </a:lnTo>
                <a:cubicBezTo>
                  <a:pt x="73944" y="1545450"/>
                  <a:pt x="75182" y="1537289"/>
                  <a:pt x="76110" y="1529757"/>
                </a:cubicBezTo>
                <a:cubicBezTo>
                  <a:pt x="70541" y="1512808"/>
                  <a:pt x="65282" y="1495232"/>
                  <a:pt x="59713" y="1478283"/>
                </a:cubicBezTo>
                <a:cubicBezTo>
                  <a:pt x="53215" y="1459452"/>
                  <a:pt x="46409" y="1440620"/>
                  <a:pt x="39911" y="1421788"/>
                </a:cubicBezTo>
                <a:cubicBezTo>
                  <a:pt x="34342" y="1402329"/>
                  <a:pt x="28773" y="1383497"/>
                  <a:pt x="23204" y="1364038"/>
                </a:cubicBezTo>
                <a:lnTo>
                  <a:pt x="8354" y="1307542"/>
                </a:lnTo>
                <a:cubicBezTo>
                  <a:pt x="5569" y="1288710"/>
                  <a:pt x="2785" y="1270506"/>
                  <a:pt x="0" y="1251675"/>
                </a:cubicBezTo>
                <a:lnTo>
                  <a:pt x="33105" y="1218405"/>
                </a:lnTo>
                <a:lnTo>
                  <a:pt x="79513" y="1192040"/>
                </a:lnTo>
                <a:lnTo>
                  <a:pt x="127469" y="1170070"/>
                </a:lnTo>
                <a:lnTo>
                  <a:pt x="184088" y="1155632"/>
                </a:lnTo>
                <a:lnTo>
                  <a:pt x="240397" y="1148727"/>
                </a:lnTo>
                <a:cubicBezTo>
                  <a:pt x="245347" y="1151866"/>
                  <a:pt x="250297" y="1155633"/>
                  <a:pt x="255247" y="1158771"/>
                </a:cubicBezTo>
                <a:cubicBezTo>
                  <a:pt x="260816" y="1160654"/>
                  <a:pt x="266076" y="1163165"/>
                  <a:pt x="271645" y="1165048"/>
                </a:cubicBezTo>
                <a:cubicBezTo>
                  <a:pt x="277833" y="1166932"/>
                  <a:pt x="283711" y="1168187"/>
                  <a:pt x="289899" y="1170070"/>
                </a:cubicBezTo>
                <a:cubicBezTo>
                  <a:pt x="295468" y="1172581"/>
                  <a:pt x="301037" y="1175720"/>
                  <a:pt x="306606" y="1178231"/>
                </a:cubicBezTo>
                <a:cubicBezTo>
                  <a:pt x="311557" y="1182625"/>
                  <a:pt x="316507" y="1187646"/>
                  <a:pt x="321457" y="1192040"/>
                </a:cubicBezTo>
                <a:lnTo>
                  <a:pt x="338164" y="1216522"/>
                </a:lnTo>
                <a:cubicBezTo>
                  <a:pt x="341877" y="1225938"/>
                  <a:pt x="345899" y="1235354"/>
                  <a:pt x="349612" y="1244770"/>
                </a:cubicBezTo>
                <a:lnTo>
                  <a:pt x="336308" y="1266112"/>
                </a:lnTo>
                <a:cubicBezTo>
                  <a:pt x="334761" y="1273645"/>
                  <a:pt x="332905" y="1280550"/>
                  <a:pt x="331358" y="1288083"/>
                </a:cubicBezTo>
                <a:cubicBezTo>
                  <a:pt x="332905" y="1294988"/>
                  <a:pt x="334761" y="1302520"/>
                  <a:pt x="336308" y="1309425"/>
                </a:cubicBezTo>
                <a:cubicBezTo>
                  <a:pt x="337855" y="1316330"/>
                  <a:pt x="339711" y="1323863"/>
                  <a:pt x="341258" y="1330768"/>
                </a:cubicBezTo>
                <a:cubicBezTo>
                  <a:pt x="342496" y="1338301"/>
                  <a:pt x="343424" y="1346461"/>
                  <a:pt x="344661" y="1353994"/>
                </a:cubicBezTo>
                <a:cubicBezTo>
                  <a:pt x="344043" y="1361526"/>
                  <a:pt x="343733" y="1369687"/>
                  <a:pt x="343114" y="1377220"/>
                </a:cubicBezTo>
                <a:cubicBezTo>
                  <a:pt x="339092" y="1386008"/>
                  <a:pt x="335380" y="1394796"/>
                  <a:pt x="331358" y="1403584"/>
                </a:cubicBezTo>
                <a:lnTo>
                  <a:pt x="278452" y="1425555"/>
                </a:lnTo>
                <a:lnTo>
                  <a:pt x="278452" y="1448781"/>
                </a:lnTo>
                <a:cubicBezTo>
                  <a:pt x="279071" y="1456313"/>
                  <a:pt x="279380" y="1464473"/>
                  <a:pt x="279999" y="1472006"/>
                </a:cubicBezTo>
                <a:cubicBezTo>
                  <a:pt x="281236" y="1480794"/>
                  <a:pt x="282164" y="1489582"/>
                  <a:pt x="283402" y="1498371"/>
                </a:cubicBezTo>
                <a:lnTo>
                  <a:pt x="283402" y="1522852"/>
                </a:lnTo>
                <a:cubicBezTo>
                  <a:pt x="282164" y="1531013"/>
                  <a:pt x="281236" y="1539801"/>
                  <a:pt x="279999" y="1547961"/>
                </a:cubicBezTo>
                <a:cubicBezTo>
                  <a:pt x="278452" y="1554866"/>
                  <a:pt x="276595" y="1561143"/>
                  <a:pt x="275048" y="1568048"/>
                </a:cubicBezTo>
                <a:cubicBezTo>
                  <a:pt x="270717" y="1573698"/>
                  <a:pt x="266076" y="1578720"/>
                  <a:pt x="261745" y="1584369"/>
                </a:cubicBezTo>
                <a:lnTo>
                  <a:pt x="275048" y="1609478"/>
                </a:lnTo>
                <a:cubicBezTo>
                  <a:pt x="279999" y="1617011"/>
                  <a:pt x="284949" y="1625171"/>
                  <a:pt x="289899" y="1632704"/>
                </a:cubicBezTo>
                <a:cubicBezTo>
                  <a:pt x="295468" y="1639609"/>
                  <a:pt x="301037" y="1647142"/>
                  <a:pt x="306606" y="1654047"/>
                </a:cubicBezTo>
                <a:lnTo>
                  <a:pt x="323004" y="1669112"/>
                </a:lnTo>
                <a:cubicBezTo>
                  <a:pt x="327954" y="1670995"/>
                  <a:pt x="333214" y="1673506"/>
                  <a:pt x="338164" y="1675389"/>
                </a:cubicBezTo>
                <a:cubicBezTo>
                  <a:pt x="341877" y="1669740"/>
                  <a:pt x="345899" y="1664718"/>
                  <a:pt x="349612" y="1659068"/>
                </a:cubicBezTo>
                <a:lnTo>
                  <a:pt x="357965" y="1630821"/>
                </a:lnTo>
                <a:cubicBezTo>
                  <a:pt x="361678" y="1619522"/>
                  <a:pt x="365700" y="1607595"/>
                  <a:pt x="369413" y="1596296"/>
                </a:cubicBezTo>
                <a:cubicBezTo>
                  <a:pt x="372816" y="1583113"/>
                  <a:pt x="376219" y="1569304"/>
                  <a:pt x="379622" y="1556122"/>
                </a:cubicBezTo>
                <a:cubicBezTo>
                  <a:pt x="381788" y="1541684"/>
                  <a:pt x="383954" y="1527874"/>
                  <a:pt x="386120" y="1513436"/>
                </a:cubicBezTo>
                <a:lnTo>
                  <a:pt x="394473" y="1472006"/>
                </a:lnTo>
                <a:cubicBezTo>
                  <a:pt x="396020" y="1459452"/>
                  <a:pt x="397877" y="1446270"/>
                  <a:pt x="399423" y="1433715"/>
                </a:cubicBezTo>
                <a:cubicBezTo>
                  <a:pt x="400042" y="1423671"/>
                  <a:pt x="400352" y="1413628"/>
                  <a:pt x="400970" y="1403584"/>
                </a:cubicBezTo>
                <a:cubicBezTo>
                  <a:pt x="400352" y="1396679"/>
                  <a:pt x="400042" y="1389146"/>
                  <a:pt x="399424" y="1382241"/>
                </a:cubicBezTo>
                <a:lnTo>
                  <a:pt x="407777" y="1380358"/>
                </a:lnTo>
                <a:cubicBezTo>
                  <a:pt x="408705" y="1379103"/>
                  <a:pt x="409943" y="1378475"/>
                  <a:pt x="410871" y="1377220"/>
                </a:cubicBezTo>
                <a:cubicBezTo>
                  <a:pt x="412418" y="1375964"/>
                  <a:pt x="414274" y="1375336"/>
                  <a:pt x="415821" y="1374081"/>
                </a:cubicBezTo>
                <a:cubicBezTo>
                  <a:pt x="416440" y="1372825"/>
                  <a:pt x="417059" y="1372198"/>
                  <a:pt x="417678" y="1370942"/>
                </a:cubicBezTo>
                <a:cubicBezTo>
                  <a:pt x="418606" y="1369687"/>
                  <a:pt x="419843" y="1368431"/>
                  <a:pt x="420771" y="1367176"/>
                </a:cubicBezTo>
                <a:cubicBezTo>
                  <a:pt x="421390" y="1365293"/>
                  <a:pt x="422009" y="1364038"/>
                  <a:pt x="422628" y="1362154"/>
                </a:cubicBezTo>
                <a:cubicBezTo>
                  <a:pt x="423866" y="1359643"/>
                  <a:pt x="424794" y="1356505"/>
                  <a:pt x="426031" y="1353994"/>
                </a:cubicBezTo>
                <a:cubicBezTo>
                  <a:pt x="424793" y="1347089"/>
                  <a:pt x="423865" y="1339556"/>
                  <a:pt x="422628" y="1332651"/>
                </a:cubicBezTo>
                <a:cubicBezTo>
                  <a:pt x="423865" y="1322607"/>
                  <a:pt x="424794" y="1312564"/>
                  <a:pt x="426031" y="1302520"/>
                </a:cubicBezTo>
                <a:cubicBezTo>
                  <a:pt x="428197" y="1291849"/>
                  <a:pt x="430363" y="1281805"/>
                  <a:pt x="432528" y="1271134"/>
                </a:cubicBezTo>
                <a:cubicBezTo>
                  <a:pt x="435932" y="1260462"/>
                  <a:pt x="439026" y="1250419"/>
                  <a:pt x="442429" y="1239748"/>
                </a:cubicBezTo>
                <a:cubicBezTo>
                  <a:pt x="445832" y="1231587"/>
                  <a:pt x="448926" y="1223427"/>
                  <a:pt x="452329" y="1215266"/>
                </a:cubicBezTo>
                <a:cubicBezTo>
                  <a:pt x="456661" y="1208361"/>
                  <a:pt x="461302" y="1202084"/>
                  <a:pt x="465633" y="1195179"/>
                </a:cubicBezTo>
                <a:lnTo>
                  <a:pt x="487290" y="1178231"/>
                </a:lnTo>
                <a:lnTo>
                  <a:pt x="515445" y="1166932"/>
                </a:lnTo>
                <a:cubicBezTo>
                  <a:pt x="525346" y="1165048"/>
                  <a:pt x="535246" y="1163793"/>
                  <a:pt x="545147" y="1161910"/>
                </a:cubicBezTo>
                <a:lnTo>
                  <a:pt x="576704" y="1155632"/>
                </a:lnTo>
                <a:lnTo>
                  <a:pt x="609809" y="1148727"/>
                </a:lnTo>
                <a:lnTo>
                  <a:pt x="639511" y="1135545"/>
                </a:lnTo>
                <a:lnTo>
                  <a:pt x="701080" y="1105414"/>
                </a:lnTo>
                <a:lnTo>
                  <a:pt x="767289" y="1072773"/>
                </a:lnTo>
                <a:lnTo>
                  <a:pt x="835355" y="1039503"/>
                </a:lnTo>
                <a:lnTo>
                  <a:pt x="894758" y="1004351"/>
                </a:lnTo>
                <a:cubicBezTo>
                  <a:pt x="891046" y="1001212"/>
                  <a:pt x="887023" y="998073"/>
                  <a:pt x="883311" y="994935"/>
                </a:cubicBezTo>
                <a:cubicBezTo>
                  <a:pt x="891664" y="991796"/>
                  <a:pt x="899708" y="988030"/>
                  <a:pt x="908062" y="984891"/>
                </a:cubicBezTo>
                <a:lnTo>
                  <a:pt x="926316" y="969826"/>
                </a:lnTo>
                <a:lnTo>
                  <a:pt x="944570" y="951622"/>
                </a:lnTo>
                <a:cubicBezTo>
                  <a:pt x="949520" y="944717"/>
                  <a:pt x="954471" y="938439"/>
                  <a:pt x="959421" y="931534"/>
                </a:cubicBezTo>
                <a:cubicBezTo>
                  <a:pt x="964990" y="925257"/>
                  <a:pt x="970559" y="918352"/>
                  <a:pt x="976128" y="912075"/>
                </a:cubicBezTo>
                <a:close/>
                <a:moveTo>
                  <a:pt x="2691081" y="204628"/>
                </a:moveTo>
                <a:lnTo>
                  <a:pt x="2716142" y="202745"/>
                </a:lnTo>
                <a:lnTo>
                  <a:pt x="2745843" y="202745"/>
                </a:lnTo>
                <a:lnTo>
                  <a:pt x="2782351" y="204628"/>
                </a:lnTo>
                <a:lnTo>
                  <a:pt x="2818860" y="209650"/>
                </a:lnTo>
                <a:lnTo>
                  <a:pt x="2858462" y="217810"/>
                </a:lnTo>
                <a:lnTo>
                  <a:pt x="2891876" y="225971"/>
                </a:lnTo>
                <a:lnTo>
                  <a:pt x="2923124" y="239153"/>
                </a:lnTo>
                <a:lnTo>
                  <a:pt x="2943235" y="252336"/>
                </a:lnTo>
                <a:lnTo>
                  <a:pt x="2956229" y="269284"/>
                </a:lnTo>
                <a:cubicBezTo>
                  <a:pt x="2958085" y="272423"/>
                  <a:pt x="2959633" y="275561"/>
                  <a:pt x="2961489" y="278700"/>
                </a:cubicBezTo>
                <a:cubicBezTo>
                  <a:pt x="2962108" y="286232"/>
                  <a:pt x="2962417" y="293138"/>
                  <a:pt x="2963036" y="300670"/>
                </a:cubicBezTo>
                <a:cubicBezTo>
                  <a:pt x="2964583" y="310086"/>
                  <a:pt x="2966439" y="319502"/>
                  <a:pt x="2967986" y="328918"/>
                </a:cubicBezTo>
                <a:cubicBezTo>
                  <a:pt x="2969224" y="338961"/>
                  <a:pt x="2970152" y="348377"/>
                  <a:pt x="2971389" y="358421"/>
                </a:cubicBezTo>
                <a:cubicBezTo>
                  <a:pt x="2972936" y="370348"/>
                  <a:pt x="2974792" y="381647"/>
                  <a:pt x="2976340" y="393573"/>
                </a:cubicBezTo>
                <a:cubicBezTo>
                  <a:pt x="2976958" y="403617"/>
                  <a:pt x="2977268" y="413033"/>
                  <a:pt x="2977886" y="423077"/>
                </a:cubicBezTo>
                <a:cubicBezTo>
                  <a:pt x="2979124" y="432493"/>
                  <a:pt x="2980052" y="441909"/>
                  <a:pt x="2981290" y="451324"/>
                </a:cubicBezTo>
                <a:lnTo>
                  <a:pt x="2981290" y="471412"/>
                </a:lnTo>
                <a:cubicBezTo>
                  <a:pt x="2977268" y="486477"/>
                  <a:pt x="2973555" y="500915"/>
                  <a:pt x="2969533" y="515980"/>
                </a:cubicBezTo>
                <a:cubicBezTo>
                  <a:pt x="2971080" y="522885"/>
                  <a:pt x="2972936" y="530418"/>
                  <a:pt x="2974483" y="537323"/>
                </a:cubicBezTo>
                <a:cubicBezTo>
                  <a:pt x="2976649" y="547366"/>
                  <a:pt x="2979124" y="557410"/>
                  <a:pt x="2981290" y="567453"/>
                </a:cubicBezTo>
                <a:cubicBezTo>
                  <a:pt x="2984074" y="577497"/>
                  <a:pt x="2986859" y="586913"/>
                  <a:pt x="2989643" y="596956"/>
                </a:cubicBezTo>
                <a:lnTo>
                  <a:pt x="2996140" y="623321"/>
                </a:lnTo>
                <a:cubicBezTo>
                  <a:pt x="2997378" y="633365"/>
                  <a:pt x="2998306" y="643409"/>
                  <a:pt x="2999544" y="653452"/>
                </a:cubicBezTo>
                <a:lnTo>
                  <a:pt x="2999544" y="684838"/>
                </a:lnTo>
                <a:lnTo>
                  <a:pt x="2997687" y="714969"/>
                </a:lnTo>
                <a:cubicBezTo>
                  <a:pt x="2997069" y="724385"/>
                  <a:pt x="2996759" y="733173"/>
                  <a:pt x="2996140" y="742589"/>
                </a:cubicBezTo>
                <a:lnTo>
                  <a:pt x="2996141" y="769581"/>
                </a:lnTo>
                <a:cubicBezTo>
                  <a:pt x="2997688" y="775858"/>
                  <a:pt x="2999544" y="781508"/>
                  <a:pt x="3001091" y="787785"/>
                </a:cubicBezTo>
                <a:cubicBezTo>
                  <a:pt x="3005113" y="792807"/>
                  <a:pt x="3008826" y="797201"/>
                  <a:pt x="3012848" y="802223"/>
                </a:cubicBezTo>
                <a:lnTo>
                  <a:pt x="3027698" y="817288"/>
                </a:lnTo>
                <a:lnTo>
                  <a:pt x="3044096" y="830470"/>
                </a:lnTo>
                <a:cubicBezTo>
                  <a:pt x="3049046" y="834237"/>
                  <a:pt x="3054306" y="838631"/>
                  <a:pt x="3059256" y="842397"/>
                </a:cubicBezTo>
                <a:lnTo>
                  <a:pt x="3074107" y="853697"/>
                </a:lnTo>
                <a:cubicBezTo>
                  <a:pt x="3078438" y="859974"/>
                  <a:pt x="3083079" y="865623"/>
                  <a:pt x="3087411" y="871900"/>
                </a:cubicBezTo>
                <a:cubicBezTo>
                  <a:pt x="3089576" y="880061"/>
                  <a:pt x="3091742" y="888849"/>
                  <a:pt x="3093908" y="897009"/>
                </a:cubicBezTo>
                <a:lnTo>
                  <a:pt x="3062350" y="954760"/>
                </a:lnTo>
                <a:cubicBezTo>
                  <a:pt x="3053996" y="976103"/>
                  <a:pt x="3045952" y="998073"/>
                  <a:pt x="3037599" y="1019416"/>
                </a:cubicBezTo>
                <a:cubicBezTo>
                  <a:pt x="3031102" y="1041386"/>
                  <a:pt x="3024295" y="1063985"/>
                  <a:pt x="3017798" y="1085955"/>
                </a:cubicBezTo>
                <a:cubicBezTo>
                  <a:pt x="3010991" y="1109181"/>
                  <a:pt x="3004494" y="1132407"/>
                  <a:pt x="2997687" y="1155632"/>
                </a:cubicBezTo>
                <a:lnTo>
                  <a:pt x="2976340" y="1223427"/>
                </a:lnTo>
                <a:lnTo>
                  <a:pt x="2953135" y="1289338"/>
                </a:lnTo>
                <a:cubicBezTo>
                  <a:pt x="2949113" y="1301265"/>
                  <a:pt x="2945401" y="1312564"/>
                  <a:pt x="2941378" y="1324491"/>
                </a:cubicBezTo>
                <a:cubicBezTo>
                  <a:pt x="2937975" y="1337045"/>
                  <a:pt x="2934881" y="1349600"/>
                  <a:pt x="2931478" y="1362154"/>
                </a:cubicBezTo>
                <a:cubicBezTo>
                  <a:pt x="2929312" y="1374709"/>
                  <a:pt x="2927146" y="1387891"/>
                  <a:pt x="2924981" y="1400446"/>
                </a:cubicBezTo>
                <a:cubicBezTo>
                  <a:pt x="2920958" y="1414255"/>
                  <a:pt x="2917245" y="1428065"/>
                  <a:pt x="2913224" y="1441875"/>
                </a:cubicBezTo>
                <a:cubicBezTo>
                  <a:pt x="2909511" y="1454430"/>
                  <a:pt x="2905489" y="1467612"/>
                  <a:pt x="2901776" y="1480167"/>
                </a:cubicBezTo>
                <a:lnTo>
                  <a:pt x="2881666" y="1513436"/>
                </a:lnTo>
                <a:cubicBezTo>
                  <a:pt x="2873931" y="1520341"/>
                  <a:pt x="2866196" y="1527874"/>
                  <a:pt x="2858461" y="1534779"/>
                </a:cubicBezTo>
                <a:lnTo>
                  <a:pt x="2828760" y="1549844"/>
                </a:lnTo>
                <a:cubicBezTo>
                  <a:pt x="2817622" y="1552983"/>
                  <a:pt x="2806793" y="1556749"/>
                  <a:pt x="2795655" y="1559888"/>
                </a:cubicBezTo>
                <a:lnTo>
                  <a:pt x="2759147" y="1568048"/>
                </a:lnTo>
                <a:lnTo>
                  <a:pt x="2721092" y="1574325"/>
                </a:lnTo>
                <a:lnTo>
                  <a:pt x="2684584" y="1584369"/>
                </a:lnTo>
                <a:lnTo>
                  <a:pt x="2619921" y="1596296"/>
                </a:lnTo>
                <a:lnTo>
                  <a:pt x="2546905" y="1609478"/>
                </a:lnTo>
                <a:lnTo>
                  <a:pt x="2467392" y="1615756"/>
                </a:lnTo>
                <a:lnTo>
                  <a:pt x="2382928" y="1622660"/>
                </a:lnTo>
                <a:lnTo>
                  <a:pt x="2298464" y="1623916"/>
                </a:lnTo>
                <a:lnTo>
                  <a:pt x="2210597" y="1625799"/>
                </a:lnTo>
                <a:lnTo>
                  <a:pt x="2122730" y="1625799"/>
                </a:lnTo>
                <a:cubicBezTo>
                  <a:pt x="2123349" y="1664090"/>
                  <a:pt x="2123968" y="1701754"/>
                  <a:pt x="2124586" y="1740045"/>
                </a:cubicBezTo>
                <a:cubicBezTo>
                  <a:pt x="2127371" y="1779592"/>
                  <a:pt x="2129846" y="1818511"/>
                  <a:pt x="2132631" y="1858058"/>
                </a:cubicBezTo>
                <a:cubicBezTo>
                  <a:pt x="2136962" y="1896349"/>
                  <a:pt x="2141603" y="1935268"/>
                  <a:pt x="2145935" y="1973559"/>
                </a:cubicBezTo>
                <a:cubicBezTo>
                  <a:pt x="2151503" y="2009967"/>
                  <a:pt x="2157073" y="2047003"/>
                  <a:pt x="2162642" y="2083411"/>
                </a:cubicBezTo>
                <a:cubicBezTo>
                  <a:pt x="2169758" y="2117308"/>
                  <a:pt x="2176874" y="2151833"/>
                  <a:pt x="2183990" y="2185730"/>
                </a:cubicBezTo>
                <a:cubicBezTo>
                  <a:pt x="2191106" y="2215861"/>
                  <a:pt x="2198531" y="2246619"/>
                  <a:pt x="2205647" y="2276750"/>
                </a:cubicBezTo>
                <a:cubicBezTo>
                  <a:pt x="2210597" y="2301860"/>
                  <a:pt x="2215547" y="2326341"/>
                  <a:pt x="2220498" y="2351450"/>
                </a:cubicBezTo>
                <a:lnTo>
                  <a:pt x="2221212" y="2354889"/>
                </a:lnTo>
                <a:lnTo>
                  <a:pt x="2010605" y="2383922"/>
                </a:lnTo>
                <a:lnTo>
                  <a:pt x="2010112" y="2381580"/>
                </a:lnTo>
                <a:cubicBezTo>
                  <a:pt x="2003924" y="2362121"/>
                  <a:pt x="1998046" y="2342661"/>
                  <a:pt x="1991858" y="2323202"/>
                </a:cubicBezTo>
                <a:cubicBezTo>
                  <a:pt x="1983504" y="2304370"/>
                  <a:pt x="1975460" y="2285539"/>
                  <a:pt x="1967107" y="2266707"/>
                </a:cubicBezTo>
                <a:lnTo>
                  <a:pt x="1942046" y="2213978"/>
                </a:lnTo>
                <a:cubicBezTo>
                  <a:pt x="1933383" y="2196402"/>
                  <a:pt x="1924411" y="2178825"/>
                  <a:pt x="1915748" y="2161249"/>
                </a:cubicBezTo>
                <a:cubicBezTo>
                  <a:pt x="1908632" y="2144928"/>
                  <a:pt x="1901207" y="2129235"/>
                  <a:pt x="1894091" y="2112914"/>
                </a:cubicBezTo>
                <a:lnTo>
                  <a:pt x="1827881" y="1950333"/>
                </a:lnTo>
                <a:lnTo>
                  <a:pt x="1766622" y="1791519"/>
                </a:lnTo>
                <a:lnTo>
                  <a:pt x="1708456" y="1625799"/>
                </a:lnTo>
                <a:lnTo>
                  <a:pt x="1609142" y="1273017"/>
                </a:lnTo>
                <a:lnTo>
                  <a:pt x="1579131" y="1208361"/>
                </a:lnTo>
                <a:lnTo>
                  <a:pt x="1544479" y="1141823"/>
                </a:lnTo>
                <a:lnTo>
                  <a:pt x="1509518" y="1077794"/>
                </a:lnTo>
                <a:lnTo>
                  <a:pt x="1478269" y="1017533"/>
                </a:lnTo>
                <a:cubicBezTo>
                  <a:pt x="1469297" y="986146"/>
                  <a:pt x="1460634" y="954760"/>
                  <a:pt x="1451662" y="923374"/>
                </a:cubicBezTo>
                <a:lnTo>
                  <a:pt x="1468369" y="912075"/>
                </a:lnTo>
                <a:cubicBezTo>
                  <a:pt x="1472081" y="917097"/>
                  <a:pt x="1476104" y="921491"/>
                  <a:pt x="1479816" y="926513"/>
                </a:cubicBezTo>
                <a:lnTo>
                  <a:pt x="1499617" y="939695"/>
                </a:lnTo>
                <a:cubicBezTo>
                  <a:pt x="1505186" y="943461"/>
                  <a:pt x="1510755" y="947855"/>
                  <a:pt x="1516324" y="951622"/>
                </a:cubicBezTo>
                <a:cubicBezTo>
                  <a:pt x="1522512" y="954760"/>
                  <a:pt x="1528390" y="958527"/>
                  <a:pt x="1534578" y="961665"/>
                </a:cubicBezTo>
                <a:cubicBezTo>
                  <a:pt x="1532413" y="967315"/>
                  <a:pt x="1529938" y="972337"/>
                  <a:pt x="1527772" y="977986"/>
                </a:cubicBezTo>
                <a:lnTo>
                  <a:pt x="1577584" y="1011256"/>
                </a:lnTo>
                <a:lnTo>
                  <a:pt x="1610689" y="1011256"/>
                </a:lnTo>
                <a:lnTo>
                  <a:pt x="1653694" y="1009372"/>
                </a:lnTo>
                <a:lnTo>
                  <a:pt x="1703506" y="1006234"/>
                </a:lnTo>
                <a:lnTo>
                  <a:pt x="1754865" y="1006234"/>
                </a:lnTo>
                <a:lnTo>
                  <a:pt x="1806224" y="1006234"/>
                </a:lnTo>
                <a:lnTo>
                  <a:pt x="1854488" y="1006234"/>
                </a:lnTo>
                <a:lnTo>
                  <a:pt x="1897494" y="1011256"/>
                </a:lnTo>
                <a:lnTo>
                  <a:pt x="1930599" y="1014394"/>
                </a:lnTo>
                <a:cubicBezTo>
                  <a:pt x="1938333" y="1016905"/>
                  <a:pt x="1946068" y="1018788"/>
                  <a:pt x="1953803" y="1021299"/>
                </a:cubicBezTo>
                <a:lnTo>
                  <a:pt x="1978554" y="1036365"/>
                </a:lnTo>
                <a:cubicBezTo>
                  <a:pt x="1983505" y="1042642"/>
                  <a:pt x="1988454" y="1048291"/>
                  <a:pt x="1993405" y="1054569"/>
                </a:cubicBezTo>
                <a:cubicBezTo>
                  <a:pt x="1996189" y="1059590"/>
                  <a:pt x="1998974" y="1063985"/>
                  <a:pt x="2001758" y="1069007"/>
                </a:cubicBezTo>
                <a:cubicBezTo>
                  <a:pt x="2003924" y="1075284"/>
                  <a:pt x="2006399" y="1080933"/>
                  <a:pt x="2008565" y="1087211"/>
                </a:cubicBezTo>
                <a:lnTo>
                  <a:pt x="2016609" y="1107298"/>
                </a:lnTo>
                <a:lnTo>
                  <a:pt x="2029913" y="1130523"/>
                </a:lnTo>
                <a:cubicBezTo>
                  <a:pt x="2033316" y="1133662"/>
                  <a:pt x="2036410" y="1137428"/>
                  <a:pt x="2039814" y="1140567"/>
                </a:cubicBezTo>
                <a:cubicBezTo>
                  <a:pt x="2044145" y="1141822"/>
                  <a:pt x="2048786" y="1142450"/>
                  <a:pt x="2053117" y="1143706"/>
                </a:cubicBezTo>
                <a:lnTo>
                  <a:pt x="2068277" y="1145589"/>
                </a:lnTo>
                <a:cubicBezTo>
                  <a:pt x="2073847" y="1146844"/>
                  <a:pt x="2079106" y="1147472"/>
                  <a:pt x="2084675" y="1148728"/>
                </a:cubicBezTo>
                <a:cubicBezTo>
                  <a:pt x="2090244" y="1149983"/>
                  <a:pt x="2095813" y="1150611"/>
                  <a:pt x="2101382" y="1151866"/>
                </a:cubicBezTo>
                <a:lnTo>
                  <a:pt x="2117780" y="1185136"/>
                </a:lnTo>
                <a:cubicBezTo>
                  <a:pt x="2121183" y="1186391"/>
                  <a:pt x="2124277" y="1187019"/>
                  <a:pt x="2127681" y="1188274"/>
                </a:cubicBezTo>
                <a:lnTo>
                  <a:pt x="2149338" y="1188274"/>
                </a:lnTo>
                <a:lnTo>
                  <a:pt x="2177492" y="1192040"/>
                </a:lnTo>
                <a:lnTo>
                  <a:pt x="2207194" y="1192041"/>
                </a:lnTo>
                <a:cubicBezTo>
                  <a:pt x="2216476" y="1192668"/>
                  <a:pt x="2226067" y="1192668"/>
                  <a:pt x="2235349" y="1193296"/>
                </a:cubicBezTo>
                <a:lnTo>
                  <a:pt x="2258553" y="1195179"/>
                </a:lnTo>
                <a:cubicBezTo>
                  <a:pt x="2268144" y="1197690"/>
                  <a:pt x="2277426" y="1200829"/>
                  <a:pt x="2287017" y="1203340"/>
                </a:cubicBezTo>
                <a:lnTo>
                  <a:pt x="2321669" y="1213383"/>
                </a:lnTo>
                <a:lnTo>
                  <a:pt x="2356320" y="1221544"/>
                </a:lnTo>
                <a:lnTo>
                  <a:pt x="2389735" y="1229704"/>
                </a:lnTo>
                <a:cubicBezTo>
                  <a:pt x="2399016" y="1231587"/>
                  <a:pt x="2408608" y="1232843"/>
                  <a:pt x="2417889" y="1234726"/>
                </a:cubicBezTo>
                <a:lnTo>
                  <a:pt x="2450994" y="1236609"/>
                </a:lnTo>
                <a:lnTo>
                  <a:pt x="2487502" y="1236609"/>
                </a:lnTo>
                <a:lnTo>
                  <a:pt x="2525557" y="1234726"/>
                </a:lnTo>
                <a:lnTo>
                  <a:pt x="2560209" y="1234726"/>
                </a:lnTo>
                <a:lnTo>
                  <a:pt x="2591767" y="1239748"/>
                </a:lnTo>
                <a:cubicBezTo>
                  <a:pt x="2594551" y="1233470"/>
                  <a:pt x="2597336" y="1227821"/>
                  <a:pt x="2600120" y="1221543"/>
                </a:cubicBezTo>
                <a:cubicBezTo>
                  <a:pt x="2604452" y="1217150"/>
                  <a:pt x="2609093" y="1212755"/>
                  <a:pt x="2613424" y="1208362"/>
                </a:cubicBezTo>
                <a:cubicBezTo>
                  <a:pt x="2617755" y="1203340"/>
                  <a:pt x="2622397" y="1198318"/>
                  <a:pt x="2626728" y="1193296"/>
                </a:cubicBezTo>
                <a:cubicBezTo>
                  <a:pt x="2629512" y="1188902"/>
                  <a:pt x="2631988" y="1184508"/>
                  <a:pt x="2634772" y="1180114"/>
                </a:cubicBezTo>
                <a:cubicBezTo>
                  <a:pt x="2637556" y="1173837"/>
                  <a:pt x="2640341" y="1168187"/>
                  <a:pt x="2643125" y="1161910"/>
                </a:cubicBezTo>
                <a:cubicBezTo>
                  <a:pt x="2643744" y="1155633"/>
                  <a:pt x="2644054" y="1149983"/>
                  <a:pt x="2644672" y="1143706"/>
                </a:cubicBezTo>
                <a:cubicBezTo>
                  <a:pt x="2644054" y="1139312"/>
                  <a:pt x="2643744" y="1134917"/>
                  <a:pt x="2643126" y="1130523"/>
                </a:cubicBezTo>
                <a:lnTo>
                  <a:pt x="2643126" y="1115458"/>
                </a:lnTo>
                <a:cubicBezTo>
                  <a:pt x="2643744" y="1109181"/>
                  <a:pt x="2644054" y="1103531"/>
                  <a:pt x="2644673" y="1097254"/>
                </a:cubicBezTo>
                <a:cubicBezTo>
                  <a:pt x="2646838" y="1088466"/>
                  <a:pt x="2649313" y="1079678"/>
                  <a:pt x="2651479" y="1070889"/>
                </a:cubicBezTo>
                <a:cubicBezTo>
                  <a:pt x="2657667" y="1057707"/>
                  <a:pt x="2663546" y="1044525"/>
                  <a:pt x="2669734" y="1031343"/>
                </a:cubicBezTo>
                <a:cubicBezTo>
                  <a:pt x="2676849" y="1018161"/>
                  <a:pt x="2683965" y="1004351"/>
                  <a:pt x="2691081" y="991168"/>
                </a:cubicBezTo>
                <a:cubicBezTo>
                  <a:pt x="2696031" y="977986"/>
                  <a:pt x="2701291" y="964804"/>
                  <a:pt x="2706241" y="951621"/>
                </a:cubicBezTo>
                <a:lnTo>
                  <a:pt x="2712738" y="923374"/>
                </a:lnTo>
                <a:cubicBezTo>
                  <a:pt x="2714904" y="912075"/>
                  <a:pt x="2717380" y="900148"/>
                  <a:pt x="2719545" y="888849"/>
                </a:cubicBezTo>
                <a:cubicBezTo>
                  <a:pt x="2720473" y="876923"/>
                  <a:pt x="2721711" y="865623"/>
                  <a:pt x="2722639" y="853697"/>
                </a:cubicBezTo>
                <a:cubicBezTo>
                  <a:pt x="2724805" y="842398"/>
                  <a:pt x="2727280" y="831726"/>
                  <a:pt x="2729446" y="820427"/>
                </a:cubicBezTo>
                <a:cubicBezTo>
                  <a:pt x="2731611" y="810384"/>
                  <a:pt x="2733777" y="800968"/>
                  <a:pt x="2735943" y="790924"/>
                </a:cubicBezTo>
                <a:cubicBezTo>
                  <a:pt x="2738727" y="782764"/>
                  <a:pt x="2741512" y="773975"/>
                  <a:pt x="2744297" y="765815"/>
                </a:cubicBezTo>
                <a:cubicBezTo>
                  <a:pt x="2748628" y="759537"/>
                  <a:pt x="2753269" y="753888"/>
                  <a:pt x="2757600" y="747611"/>
                </a:cubicBezTo>
                <a:cubicBezTo>
                  <a:pt x="2762550" y="741334"/>
                  <a:pt x="2767501" y="734428"/>
                  <a:pt x="2772451" y="728152"/>
                </a:cubicBezTo>
                <a:lnTo>
                  <a:pt x="2782351" y="706181"/>
                </a:lnTo>
                <a:lnTo>
                  <a:pt x="2788849" y="677933"/>
                </a:lnTo>
                <a:lnTo>
                  <a:pt x="2788849" y="656591"/>
                </a:lnTo>
                <a:lnTo>
                  <a:pt x="2788849" y="638387"/>
                </a:lnTo>
                <a:cubicBezTo>
                  <a:pt x="2788230" y="631482"/>
                  <a:pt x="2787921" y="625204"/>
                  <a:pt x="2787302" y="618299"/>
                </a:cubicBezTo>
                <a:cubicBezTo>
                  <a:pt x="2786683" y="612022"/>
                  <a:pt x="2786374" y="605117"/>
                  <a:pt x="2785754" y="598840"/>
                </a:cubicBezTo>
                <a:cubicBezTo>
                  <a:pt x="2786683" y="591307"/>
                  <a:pt x="2787921" y="583147"/>
                  <a:pt x="2788849" y="575614"/>
                </a:cubicBezTo>
                <a:lnTo>
                  <a:pt x="2749247" y="540461"/>
                </a:lnTo>
                <a:lnTo>
                  <a:pt x="2709335" y="502798"/>
                </a:lnTo>
                <a:lnTo>
                  <a:pt x="2676230" y="461368"/>
                </a:lnTo>
                <a:cubicBezTo>
                  <a:pt x="2666949" y="445675"/>
                  <a:pt x="2657358" y="430609"/>
                  <a:pt x="2648076" y="414916"/>
                </a:cubicBezTo>
                <a:cubicBezTo>
                  <a:pt x="2640341" y="397340"/>
                  <a:pt x="2632606" y="379136"/>
                  <a:pt x="2624872" y="361559"/>
                </a:cubicBezTo>
                <a:cubicBezTo>
                  <a:pt x="2616209" y="332684"/>
                  <a:pt x="2607236" y="304437"/>
                  <a:pt x="2598573" y="275561"/>
                </a:cubicBezTo>
                <a:lnTo>
                  <a:pt x="2619921" y="260496"/>
                </a:lnTo>
                <a:cubicBezTo>
                  <a:pt x="2628275" y="258613"/>
                  <a:pt x="2636319" y="256102"/>
                  <a:pt x="2644673" y="254219"/>
                </a:cubicBezTo>
                <a:lnTo>
                  <a:pt x="2673137" y="241036"/>
                </a:lnTo>
                <a:close/>
                <a:moveTo>
                  <a:pt x="1148920" y="0"/>
                </a:moveTo>
                <a:lnTo>
                  <a:pt x="1238794" y="28794"/>
                </a:lnTo>
                <a:lnTo>
                  <a:pt x="1257447" y="42343"/>
                </a:lnTo>
                <a:lnTo>
                  <a:pt x="1267621" y="62668"/>
                </a:lnTo>
                <a:lnTo>
                  <a:pt x="1276100" y="81299"/>
                </a:lnTo>
                <a:lnTo>
                  <a:pt x="1286274" y="103318"/>
                </a:lnTo>
                <a:lnTo>
                  <a:pt x="1294753" y="123643"/>
                </a:lnTo>
                <a:lnTo>
                  <a:pt x="1350712" y="155824"/>
                </a:lnTo>
                <a:lnTo>
                  <a:pt x="1371061" y="176149"/>
                </a:lnTo>
                <a:lnTo>
                  <a:pt x="1393105" y="204942"/>
                </a:lnTo>
                <a:lnTo>
                  <a:pt x="1413454" y="237123"/>
                </a:lnTo>
                <a:lnTo>
                  <a:pt x="1428715" y="270998"/>
                </a:lnTo>
                <a:lnTo>
                  <a:pt x="1442281" y="296404"/>
                </a:lnTo>
                <a:lnTo>
                  <a:pt x="1442281" y="379397"/>
                </a:lnTo>
                <a:lnTo>
                  <a:pt x="1447368" y="406497"/>
                </a:lnTo>
                <a:lnTo>
                  <a:pt x="1457543" y="425129"/>
                </a:lnTo>
                <a:lnTo>
                  <a:pt x="1466021" y="443760"/>
                </a:lnTo>
                <a:lnTo>
                  <a:pt x="1472804" y="460697"/>
                </a:lnTo>
                <a:lnTo>
                  <a:pt x="1479587" y="475941"/>
                </a:lnTo>
                <a:lnTo>
                  <a:pt x="1482979" y="494572"/>
                </a:lnTo>
                <a:lnTo>
                  <a:pt x="1482979" y="516590"/>
                </a:lnTo>
                <a:lnTo>
                  <a:pt x="1481283" y="543690"/>
                </a:lnTo>
                <a:lnTo>
                  <a:pt x="1474500" y="580952"/>
                </a:lnTo>
                <a:lnTo>
                  <a:pt x="1467717" y="618215"/>
                </a:lnTo>
                <a:lnTo>
                  <a:pt x="1467717" y="652089"/>
                </a:lnTo>
                <a:lnTo>
                  <a:pt x="1467717" y="677495"/>
                </a:lnTo>
                <a:lnTo>
                  <a:pt x="1469413" y="699514"/>
                </a:lnTo>
                <a:lnTo>
                  <a:pt x="1469413" y="721533"/>
                </a:lnTo>
                <a:lnTo>
                  <a:pt x="1466021" y="740164"/>
                </a:lnTo>
                <a:lnTo>
                  <a:pt x="1457543" y="758795"/>
                </a:lnTo>
                <a:lnTo>
                  <a:pt x="1437194" y="779120"/>
                </a:lnTo>
                <a:lnTo>
                  <a:pt x="1406671" y="802832"/>
                </a:lnTo>
                <a:lnTo>
                  <a:pt x="1406671" y="860419"/>
                </a:lnTo>
                <a:lnTo>
                  <a:pt x="1420237" y="863807"/>
                </a:lnTo>
                <a:lnTo>
                  <a:pt x="1423628" y="870582"/>
                </a:lnTo>
                <a:lnTo>
                  <a:pt x="1423628" y="882438"/>
                </a:lnTo>
                <a:lnTo>
                  <a:pt x="1423628" y="897682"/>
                </a:lnTo>
                <a:lnTo>
                  <a:pt x="1410062" y="912925"/>
                </a:lnTo>
                <a:lnTo>
                  <a:pt x="1401584" y="926475"/>
                </a:lnTo>
                <a:lnTo>
                  <a:pt x="1388018" y="938332"/>
                </a:lnTo>
                <a:lnTo>
                  <a:pt x="1372756" y="948494"/>
                </a:lnTo>
                <a:lnTo>
                  <a:pt x="1345625" y="934944"/>
                </a:lnTo>
                <a:lnTo>
                  <a:pt x="1308319" y="923088"/>
                </a:lnTo>
                <a:lnTo>
                  <a:pt x="1264230" y="912925"/>
                </a:lnTo>
                <a:lnTo>
                  <a:pt x="1216749" y="901069"/>
                </a:lnTo>
                <a:lnTo>
                  <a:pt x="1169269" y="890907"/>
                </a:lnTo>
                <a:lnTo>
                  <a:pt x="1123484" y="879050"/>
                </a:lnTo>
                <a:lnTo>
                  <a:pt x="1079395" y="867194"/>
                </a:lnTo>
                <a:lnTo>
                  <a:pt x="1043785" y="851951"/>
                </a:lnTo>
                <a:lnTo>
                  <a:pt x="1014957" y="836707"/>
                </a:lnTo>
                <a:lnTo>
                  <a:pt x="999696" y="814688"/>
                </a:lnTo>
                <a:lnTo>
                  <a:pt x="996304" y="802832"/>
                </a:lnTo>
                <a:lnTo>
                  <a:pt x="996304" y="787588"/>
                </a:lnTo>
                <a:lnTo>
                  <a:pt x="996304" y="774039"/>
                </a:lnTo>
                <a:lnTo>
                  <a:pt x="992913" y="763876"/>
                </a:lnTo>
                <a:lnTo>
                  <a:pt x="970868" y="730002"/>
                </a:lnTo>
                <a:lnTo>
                  <a:pt x="938650" y="696127"/>
                </a:lnTo>
                <a:lnTo>
                  <a:pt x="903039" y="660558"/>
                </a:lnTo>
                <a:lnTo>
                  <a:pt x="865733" y="628377"/>
                </a:lnTo>
                <a:lnTo>
                  <a:pt x="836906" y="596196"/>
                </a:lnTo>
                <a:lnTo>
                  <a:pt x="813166" y="562321"/>
                </a:lnTo>
                <a:lnTo>
                  <a:pt x="796208" y="519978"/>
                </a:lnTo>
                <a:lnTo>
                  <a:pt x="782642" y="472553"/>
                </a:lnTo>
                <a:lnTo>
                  <a:pt x="775860" y="420047"/>
                </a:lnTo>
                <a:lnTo>
                  <a:pt x="775860" y="365847"/>
                </a:lnTo>
                <a:lnTo>
                  <a:pt x="782642" y="316729"/>
                </a:lnTo>
                <a:lnTo>
                  <a:pt x="794513" y="267611"/>
                </a:lnTo>
                <a:lnTo>
                  <a:pt x="809774" y="228655"/>
                </a:lnTo>
                <a:lnTo>
                  <a:pt x="831819" y="196474"/>
                </a:lnTo>
                <a:lnTo>
                  <a:pt x="819949" y="177843"/>
                </a:lnTo>
                <a:lnTo>
                  <a:pt x="826731" y="177842"/>
                </a:lnTo>
                <a:lnTo>
                  <a:pt x="841993" y="171067"/>
                </a:lnTo>
                <a:lnTo>
                  <a:pt x="852167" y="157517"/>
                </a:lnTo>
                <a:lnTo>
                  <a:pt x="862342" y="142274"/>
                </a:lnTo>
                <a:lnTo>
                  <a:pt x="870821" y="130418"/>
                </a:lnTo>
                <a:lnTo>
                  <a:pt x="880995" y="118562"/>
                </a:lnTo>
                <a:lnTo>
                  <a:pt x="916605" y="99931"/>
                </a:lnTo>
                <a:lnTo>
                  <a:pt x="952215" y="86381"/>
                </a:lnTo>
                <a:lnTo>
                  <a:pt x="989521" y="67749"/>
                </a:lnTo>
                <a:lnTo>
                  <a:pt x="992913" y="67749"/>
                </a:lnTo>
                <a:lnTo>
                  <a:pt x="999696" y="40650"/>
                </a:lnTo>
                <a:lnTo>
                  <a:pt x="1014957" y="42343"/>
                </a:lnTo>
                <a:lnTo>
                  <a:pt x="1026827" y="44037"/>
                </a:lnTo>
                <a:lnTo>
                  <a:pt x="1037002" y="45731"/>
                </a:lnTo>
                <a:lnTo>
                  <a:pt x="1050568" y="50812"/>
                </a:lnTo>
                <a:lnTo>
                  <a:pt x="1052263" y="42343"/>
                </a:lnTo>
                <a:lnTo>
                  <a:pt x="1055655" y="35568"/>
                </a:lnTo>
                <a:lnTo>
                  <a:pt x="1057351" y="30487"/>
                </a:lnTo>
                <a:lnTo>
                  <a:pt x="1060742" y="28793"/>
                </a:lnTo>
                <a:lnTo>
                  <a:pt x="1065829" y="27100"/>
                </a:lnTo>
                <a:lnTo>
                  <a:pt x="1072612" y="25406"/>
                </a:lnTo>
                <a:lnTo>
                  <a:pt x="1082786" y="22018"/>
                </a:lnTo>
                <a:lnTo>
                  <a:pt x="1104831" y="15243"/>
                </a:lnTo>
                <a:lnTo>
                  <a:pt x="1126875" y="8469"/>
                </a:lnTo>
                <a:close/>
              </a:path>
            </a:pathLst>
          </a:custGeom>
          <a:solidFill>
            <a:srgbClr val="953735"/>
          </a:solidFill>
          <a:ln>
            <a:noFill/>
          </a:ln>
        </p:spPr>
        <p:txBody>
          <a:bodyPr vert="horz" wrap="square" lIns="91440" tIns="45720" rIns="91440" bIns="45720" numCol="1" anchor="t" anchorCtr="0" compatLnSpc="1">
            <a:prstTxWarp prst="textNoShape">
              <a:avLst/>
            </a:prstTxWarp>
            <a:noAutofit/>
          </a:bodyPr>
          <a:lstStyle/>
          <a:p>
            <a:endParaRPr lang="ko-KR" altLang="en-US" dirty="0">
              <a:solidFill>
                <a:schemeClr val="bg1"/>
              </a:solidFill>
            </a:endParaRPr>
          </a:p>
        </p:txBody>
      </p:sp>
      <p:graphicFrame>
        <p:nvGraphicFramePr>
          <p:cNvPr id="5" name="Diyagram 4"/>
          <p:cNvGraphicFramePr/>
          <p:nvPr>
            <p:extLst>
              <p:ext uri="{D42A27DB-BD31-4B8C-83A1-F6EECF244321}">
                <p14:modId xmlns:p14="http://schemas.microsoft.com/office/powerpoint/2010/main" val="553726725"/>
              </p:ext>
            </p:extLst>
          </p:nvPr>
        </p:nvGraphicFramePr>
        <p:xfrm>
          <a:off x="3607095" y="1312690"/>
          <a:ext cx="8020595" cy="4728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kdörtgen 5"/>
          <p:cNvSpPr/>
          <p:nvPr/>
        </p:nvSpPr>
        <p:spPr>
          <a:xfrm rot="20410951">
            <a:off x="329654" y="2533110"/>
            <a:ext cx="3140647" cy="76944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tr-TR" sz="4400" b="1" dirty="0" smtClean="0">
                <a:ln/>
                <a:solidFill>
                  <a:schemeClr val="accent3"/>
                </a:solidFill>
                <a:effectLst>
                  <a:outerShdw blurRad="38100" dist="38100" dir="2700000" algn="tl">
                    <a:srgbClr val="000000">
                      <a:alpha val="43137"/>
                    </a:srgbClr>
                  </a:outerShdw>
                </a:effectLst>
              </a:rPr>
              <a:t>WEIGHTING</a:t>
            </a:r>
            <a:endParaRPr lang="tr-TR" sz="4400" b="1"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5968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61998" y="215589"/>
            <a:ext cx="7944679" cy="536749"/>
          </a:xfrm>
          <a:prstGeom prst="rect">
            <a:avLst/>
          </a:prstGeom>
        </p:spPr>
        <p:txBody>
          <a:bodyPr/>
          <a:lstStyle/>
          <a:p>
            <a:r>
              <a:rPr lang="en-US" sz="3000" dirty="0"/>
              <a:t>History of Urban-</a:t>
            </a:r>
            <a:r>
              <a:rPr lang="tr-TR" sz="3000" dirty="0"/>
              <a:t>R</a:t>
            </a:r>
            <a:r>
              <a:rPr lang="en-US" sz="3000" dirty="0" err="1"/>
              <a:t>ural</a:t>
            </a:r>
            <a:r>
              <a:rPr lang="en-US" sz="3000" dirty="0"/>
              <a:t> Studies at </a:t>
            </a:r>
            <a:r>
              <a:rPr lang="en-US" sz="3000" dirty="0" err="1"/>
              <a:t>TurkStat</a:t>
            </a:r>
            <a:endParaRPr lang="tr-TR" sz="3000" dirty="0"/>
          </a:p>
        </p:txBody>
      </p:sp>
      <p:graphicFrame>
        <p:nvGraphicFramePr>
          <p:cNvPr id="13" name="Grafik 12">
            <a:extLst>
              <a:ext uri="{FF2B5EF4-FFF2-40B4-BE49-F238E27FC236}">
                <a16:creationId xmlns:a16="http://schemas.microsoft.com/office/drawing/2014/main" id="{0F0977DB-7C46-4385-AE5C-17831CE44539}"/>
              </a:ext>
            </a:extLst>
          </p:cNvPr>
          <p:cNvGraphicFramePr>
            <a:graphicFrameLocks noChangeAspect="1"/>
          </p:cNvGraphicFramePr>
          <p:nvPr>
            <p:extLst>
              <p:ext uri="{D42A27DB-BD31-4B8C-83A1-F6EECF244321}">
                <p14:modId xmlns:p14="http://schemas.microsoft.com/office/powerpoint/2010/main" val="883871670"/>
              </p:ext>
            </p:extLst>
          </p:nvPr>
        </p:nvGraphicFramePr>
        <p:xfrm>
          <a:off x="-181181" y="1452806"/>
          <a:ext cx="3450629" cy="29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fik 15">
            <a:extLst>
              <a:ext uri="{FF2B5EF4-FFF2-40B4-BE49-F238E27FC236}">
                <a16:creationId xmlns:a16="http://schemas.microsoft.com/office/drawing/2014/main" id="{60A6B28C-F312-4ED6-9684-E991E2C587B6}"/>
              </a:ext>
            </a:extLst>
          </p:cNvPr>
          <p:cNvGraphicFramePr>
            <a:graphicFrameLocks noChangeAspect="1"/>
          </p:cNvGraphicFramePr>
          <p:nvPr>
            <p:extLst>
              <p:ext uri="{D42A27DB-BD31-4B8C-83A1-F6EECF244321}">
                <p14:modId xmlns:p14="http://schemas.microsoft.com/office/powerpoint/2010/main" val="861032850"/>
              </p:ext>
            </p:extLst>
          </p:nvPr>
        </p:nvGraphicFramePr>
        <p:xfrm>
          <a:off x="2529091" y="1452806"/>
          <a:ext cx="3573210" cy="298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fik 5"/>
          <p:cNvGraphicFramePr>
            <a:graphicFrameLocks noChangeAspect="1"/>
          </p:cNvGraphicFramePr>
          <p:nvPr>
            <p:extLst>
              <p:ext uri="{D42A27DB-BD31-4B8C-83A1-F6EECF244321}">
                <p14:modId xmlns:p14="http://schemas.microsoft.com/office/powerpoint/2010/main" val="279416722"/>
              </p:ext>
            </p:extLst>
          </p:nvPr>
        </p:nvGraphicFramePr>
        <p:xfrm>
          <a:off x="8993547" y="1452806"/>
          <a:ext cx="3751896" cy="32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fik 6"/>
          <p:cNvGraphicFramePr>
            <a:graphicFrameLocks noChangeAspect="1"/>
          </p:cNvGraphicFramePr>
          <p:nvPr>
            <p:extLst>
              <p:ext uri="{D42A27DB-BD31-4B8C-83A1-F6EECF244321}">
                <p14:modId xmlns:p14="http://schemas.microsoft.com/office/powerpoint/2010/main" val="256937017"/>
              </p:ext>
            </p:extLst>
          </p:nvPr>
        </p:nvGraphicFramePr>
        <p:xfrm>
          <a:off x="5487450" y="1452806"/>
          <a:ext cx="5135155" cy="3240000"/>
        </p:xfrm>
        <a:graphic>
          <a:graphicData uri="http://schemas.openxmlformats.org/drawingml/2006/chart">
            <c:chart xmlns:c="http://schemas.openxmlformats.org/drawingml/2006/chart" xmlns:r="http://schemas.openxmlformats.org/officeDocument/2006/relationships" r:id="rId6"/>
          </a:graphicData>
        </a:graphic>
      </p:graphicFrame>
      <p:cxnSp>
        <p:nvCxnSpPr>
          <p:cNvPr id="9" name="Düz Bağlayıcı 8"/>
          <p:cNvCxnSpPr/>
          <p:nvPr/>
        </p:nvCxnSpPr>
        <p:spPr>
          <a:xfrm>
            <a:off x="6102301" y="1030941"/>
            <a:ext cx="0" cy="5827059"/>
          </a:xfrm>
          <a:prstGeom prst="line">
            <a:avLst/>
          </a:prstGeom>
          <a:ln>
            <a:solidFill>
              <a:srgbClr val="F8E1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120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16531</TotalTime>
  <Words>1056</Words>
  <Application>Microsoft Office PowerPoint</Application>
  <PresentationFormat>Geniş ekran</PresentationFormat>
  <Paragraphs>226</Paragraphs>
  <Slides>16</Slides>
  <Notes>11</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16</vt:i4>
      </vt:variant>
    </vt:vector>
  </HeadingPairs>
  <TitlesOfParts>
    <vt:vector size="27" baseType="lpstr">
      <vt:lpstr>맑은 고딕</vt:lpstr>
      <vt:lpstr>Aria (gövde)</vt:lpstr>
      <vt:lpstr>Arial</vt:lpstr>
      <vt:lpstr>Arial</vt:lpstr>
      <vt:lpstr>Arial (gövde)</vt:lpstr>
      <vt:lpstr>Arial Black</vt:lpstr>
      <vt:lpstr>Calibri</vt:lpstr>
      <vt:lpstr>Calibri Light</vt:lpstr>
      <vt:lpstr>Verdana</vt:lpstr>
      <vt:lpstr>Wingdings</vt:lpstr>
      <vt:lpstr>Office Teması</vt:lpstr>
      <vt:lpstr>PowerPoint Sunusu</vt:lpstr>
      <vt:lpstr>AGENDA</vt:lpstr>
      <vt:lpstr>History of LFS in Türkiye </vt:lpstr>
      <vt:lpstr>Survey Design of LFS in Türkiye </vt:lpstr>
      <vt:lpstr>Survey Design of LFS in Türkiye </vt:lpstr>
      <vt:lpstr>Survey Design of LFS in Türkiye </vt:lpstr>
      <vt:lpstr>Survey Design of LFS in Türkiye </vt:lpstr>
      <vt:lpstr>Survey Design of LFS in Türkiye </vt:lpstr>
      <vt:lpstr>History of Urban-Rural Studies at TurkStat</vt:lpstr>
      <vt:lpstr>History of Urban-Rural Studies at TurkStat</vt:lpstr>
      <vt:lpstr>Using DEGURBA in LFS</vt:lpstr>
      <vt:lpstr>Using DEGURBA in LFS</vt:lpstr>
      <vt:lpstr>Conclusion</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Erce ŞENGÜL</dc:creator>
  <cp:lastModifiedBy>Hasan Cenk DEDEOĞLU</cp:lastModifiedBy>
  <cp:revision>447</cp:revision>
  <cp:lastPrinted>2021-10-06T06:22:36Z</cp:lastPrinted>
  <dcterms:created xsi:type="dcterms:W3CDTF">2020-11-02T10:26:09Z</dcterms:created>
  <dcterms:modified xsi:type="dcterms:W3CDTF">2024-04-19T14:48:39Z</dcterms:modified>
</cp:coreProperties>
</file>