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</p:sldMasterIdLst>
  <p:notesMasterIdLst>
    <p:notesMasterId r:id="rId21"/>
  </p:notesMasterIdLst>
  <p:handoutMasterIdLst>
    <p:handoutMasterId r:id="rId22"/>
  </p:handoutMasterIdLst>
  <p:sldIdLst>
    <p:sldId id="260" r:id="rId2"/>
    <p:sldId id="273" r:id="rId3"/>
    <p:sldId id="264" r:id="rId4"/>
    <p:sldId id="263" r:id="rId5"/>
    <p:sldId id="266" r:id="rId6"/>
    <p:sldId id="267" r:id="rId7"/>
    <p:sldId id="268" r:id="rId8"/>
    <p:sldId id="269" r:id="rId9"/>
    <p:sldId id="274" r:id="rId10"/>
    <p:sldId id="275" r:id="rId11"/>
    <p:sldId id="270" r:id="rId12"/>
    <p:sldId id="277" r:id="rId13"/>
    <p:sldId id="278" r:id="rId14"/>
    <p:sldId id="279" r:id="rId15"/>
    <p:sldId id="271" r:id="rId16"/>
    <p:sldId id="280" r:id="rId17"/>
    <p:sldId id="272" r:id="rId18"/>
    <p:sldId id="265" r:id="rId19"/>
    <p:sldId id="281" r:id="rId20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2DDF3"/>
    <a:srgbClr val="479651"/>
    <a:srgbClr val="394B87"/>
    <a:srgbClr val="0F78C8"/>
    <a:srgbClr val="A3CCEE"/>
    <a:srgbClr val="5E9AC4"/>
    <a:srgbClr val="619DC9"/>
    <a:srgbClr val="00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79651" autoAdjust="0"/>
  </p:normalViewPr>
  <p:slideViewPr>
    <p:cSldViewPr snapToGrid="0">
      <p:cViewPr varScale="1">
        <p:scale>
          <a:sx n="88" d="100"/>
          <a:sy n="88" d="100"/>
        </p:scale>
        <p:origin x="66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s1\AOM$\z\win7\Gennemf&#248;rsler%20pr.%20reference%20uge%20(10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as1\AOM$\z\win7\Gennemf&#248;rsler%20pr.%20reference%20uge%20(10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as1\AOM$\z\win7\Gennemf&#248;rsler%20pr.%20reference%20uge%20(10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1\AOM$\z\win7\Gennemf&#248;rsler%20pr.%20reference%20uge%20(10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2\fkontor\akukval\Bortfaldsanalyse%202022\Dokumenter%20osv\R-indikator-opregningsvariable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54601990872051E-2"/>
          <c:y val="3.4092445466982292E-2"/>
          <c:w val="0.86977977878709745"/>
          <c:h val="0.7131573882725557"/>
        </c:manualLayout>
      </c:layout>
      <c:lineChart>
        <c:grouping val="standard"/>
        <c:varyColors val="0"/>
        <c:ser>
          <c:idx val="1"/>
          <c:order val="0"/>
          <c:tx>
            <c:strRef>
              <c:f>Sheet1!$E$3</c:f>
              <c:strCache>
                <c:ptCount val="1"/>
                <c:pt idx="0">
                  <c:v>Total</c:v>
                </c:pt>
              </c:strCache>
            </c:strRef>
          </c:tx>
          <c:spPr>
            <a:ln w="22225">
              <a:solidFill>
                <a:srgbClr val="EE7203"/>
              </a:solidFill>
              <a:prstDash val="solid"/>
            </a:ln>
          </c:spPr>
          <c:marker>
            <c:symbol val="none"/>
          </c:marker>
          <c:cat>
            <c:numRef>
              <c:f>Sheet1!$A$4:$A$326</c:f>
              <c:numCache>
                <c:formatCode>General</c:formatCode>
                <c:ptCount val="323"/>
                <c:pt idx="0">
                  <c:v>2018</c:v>
                </c:pt>
                <c:pt idx="53">
                  <c:v>2019</c:v>
                </c:pt>
                <c:pt idx="105">
                  <c:v>2020</c:v>
                </c:pt>
                <c:pt idx="157">
                  <c:v>2021</c:v>
                </c:pt>
                <c:pt idx="209">
                  <c:v>2022</c:v>
                </c:pt>
                <c:pt idx="261">
                  <c:v>2023</c:v>
                </c:pt>
                <c:pt idx="313" formatCode="0">
                  <c:v>2024</c:v>
                </c:pt>
              </c:numCache>
            </c:numRef>
          </c:cat>
          <c:val>
            <c:numRef>
              <c:f>Sheet1!$E$4:$E$326</c:f>
              <c:numCache>
                <c:formatCode>General</c:formatCode>
                <c:ptCount val="323"/>
                <c:pt idx="0">
                  <c:v>60.492332526230797</c:v>
                </c:pt>
                <c:pt idx="1">
                  <c:v>60.610997963340097</c:v>
                </c:pt>
                <c:pt idx="2">
                  <c:v>60.793843661401397</c:v>
                </c:pt>
                <c:pt idx="3">
                  <c:v>60.448065173116099</c:v>
                </c:pt>
                <c:pt idx="4">
                  <c:v>60.767676767676797</c:v>
                </c:pt>
                <c:pt idx="5">
                  <c:v>60.534846029173401</c:v>
                </c:pt>
                <c:pt idx="6">
                  <c:v>60.268401789345297</c:v>
                </c:pt>
                <c:pt idx="7">
                  <c:v>60.502838605028401</c:v>
                </c:pt>
                <c:pt idx="8">
                  <c:v>60.382736156351797</c:v>
                </c:pt>
                <c:pt idx="9">
                  <c:v>60.587515299877602</c:v>
                </c:pt>
                <c:pt idx="10">
                  <c:v>60.454730004060103</c:v>
                </c:pt>
                <c:pt idx="11">
                  <c:v>60.452674897119302</c:v>
                </c:pt>
                <c:pt idx="12">
                  <c:v>60.757453666398099</c:v>
                </c:pt>
                <c:pt idx="13">
                  <c:v>60.539018503620298</c:v>
                </c:pt>
                <c:pt idx="14">
                  <c:v>60.627035830618901</c:v>
                </c:pt>
                <c:pt idx="15">
                  <c:v>60.3378921962993</c:v>
                </c:pt>
                <c:pt idx="16">
                  <c:v>60.554197229013901</c:v>
                </c:pt>
                <c:pt idx="17">
                  <c:v>60.593737291581903</c:v>
                </c:pt>
                <c:pt idx="18">
                  <c:v>60.349025974025999</c:v>
                </c:pt>
                <c:pt idx="19">
                  <c:v>60.326530612244902</c:v>
                </c:pt>
                <c:pt idx="20">
                  <c:v>60.430194805194802</c:v>
                </c:pt>
                <c:pt idx="21">
                  <c:v>60.430194805194802</c:v>
                </c:pt>
                <c:pt idx="22">
                  <c:v>60.512403416022799</c:v>
                </c:pt>
                <c:pt idx="23">
                  <c:v>57.717303005686396</c:v>
                </c:pt>
                <c:pt idx="24">
                  <c:v>60.263808738664501</c:v>
                </c:pt>
                <c:pt idx="25">
                  <c:v>60.286885245901601</c:v>
                </c:pt>
                <c:pt idx="26">
                  <c:v>60.464169381107503</c:v>
                </c:pt>
                <c:pt idx="27">
                  <c:v>60.498366013071902</c:v>
                </c:pt>
                <c:pt idx="28">
                  <c:v>59.0395480225989</c:v>
                </c:pt>
                <c:pt idx="29">
                  <c:v>60.448979591836697</c:v>
                </c:pt>
                <c:pt idx="30">
                  <c:v>60.449897750511198</c:v>
                </c:pt>
                <c:pt idx="31">
                  <c:v>60.421735604217403</c:v>
                </c:pt>
                <c:pt idx="32">
                  <c:v>60.414971521562201</c:v>
                </c:pt>
                <c:pt idx="33">
                  <c:v>58.8686868686869</c:v>
                </c:pt>
                <c:pt idx="34">
                  <c:v>56.951763275233098</c:v>
                </c:pt>
                <c:pt idx="35">
                  <c:v>59.503459503459503</c:v>
                </c:pt>
                <c:pt idx="36">
                  <c:v>59.6669374492283</c:v>
                </c:pt>
                <c:pt idx="37">
                  <c:v>57.963875205254503</c:v>
                </c:pt>
                <c:pt idx="38">
                  <c:v>60.124481327800801</c:v>
                </c:pt>
                <c:pt idx="39">
                  <c:v>59.661835748792299</c:v>
                </c:pt>
                <c:pt idx="40">
                  <c:v>59.748172217709197</c:v>
                </c:pt>
                <c:pt idx="41">
                  <c:v>60.414971521562201</c:v>
                </c:pt>
                <c:pt idx="42">
                  <c:v>59.869227625664102</c:v>
                </c:pt>
                <c:pt idx="43">
                  <c:v>57.9615227179697</c:v>
                </c:pt>
                <c:pt idx="44">
                  <c:v>59.725585149314</c:v>
                </c:pt>
                <c:pt idx="45">
                  <c:v>59.829752736116703</c:v>
                </c:pt>
                <c:pt idx="46">
                  <c:v>57.7795786061588</c:v>
                </c:pt>
                <c:pt idx="47">
                  <c:v>56.143205858421503</c:v>
                </c:pt>
                <c:pt idx="48">
                  <c:v>56.857142857142897</c:v>
                </c:pt>
                <c:pt idx="49">
                  <c:v>56.542810985460399</c:v>
                </c:pt>
                <c:pt idx="50">
                  <c:v>55.2718286655684</c:v>
                </c:pt>
                <c:pt idx="51">
                  <c:v>60.326530612244902</c:v>
                </c:pt>
                <c:pt idx="52">
                  <c:v>56.619718309859202</c:v>
                </c:pt>
                <c:pt idx="53">
                  <c:v>58.722358722358699</c:v>
                </c:pt>
                <c:pt idx="54">
                  <c:v>59.185336048879797</c:v>
                </c:pt>
                <c:pt idx="55">
                  <c:v>59.441707717569798</c:v>
                </c:pt>
                <c:pt idx="56">
                  <c:v>59.007726718178098</c:v>
                </c:pt>
                <c:pt idx="57">
                  <c:v>59.554655870445302</c:v>
                </c:pt>
                <c:pt idx="58">
                  <c:v>60.219422998780999</c:v>
                </c:pt>
                <c:pt idx="59">
                  <c:v>60.089141004862199</c:v>
                </c:pt>
                <c:pt idx="60">
                  <c:v>58.592471358428803</c:v>
                </c:pt>
                <c:pt idx="61">
                  <c:v>58.581328984916397</c:v>
                </c:pt>
                <c:pt idx="62">
                  <c:v>53.319838056680197</c:v>
                </c:pt>
                <c:pt idx="63">
                  <c:v>56.748971193415599</c:v>
                </c:pt>
                <c:pt idx="64">
                  <c:v>56.257594167679201</c:v>
                </c:pt>
                <c:pt idx="65">
                  <c:v>52.846184901089998</c:v>
                </c:pt>
                <c:pt idx="66">
                  <c:v>56.914238818219097</c:v>
                </c:pt>
                <c:pt idx="67">
                  <c:v>56.744749596122801</c:v>
                </c:pt>
                <c:pt idx="68">
                  <c:v>59.191176470588204</c:v>
                </c:pt>
                <c:pt idx="69">
                  <c:v>60.9157808667212</c:v>
                </c:pt>
                <c:pt idx="70">
                  <c:v>59.005704971475097</c:v>
                </c:pt>
                <c:pt idx="71">
                  <c:v>60.438667749796899</c:v>
                </c:pt>
                <c:pt idx="72">
                  <c:v>60.228198859005701</c:v>
                </c:pt>
                <c:pt idx="73">
                  <c:v>60.497350183448802</c:v>
                </c:pt>
                <c:pt idx="74">
                  <c:v>60.5241605241605</c:v>
                </c:pt>
                <c:pt idx="75">
                  <c:v>60.3356528857962</c:v>
                </c:pt>
                <c:pt idx="76">
                  <c:v>57.697019191506698</c:v>
                </c:pt>
                <c:pt idx="77">
                  <c:v>60.259004451639001</c:v>
                </c:pt>
                <c:pt idx="78">
                  <c:v>56.049186830622801</c:v>
                </c:pt>
                <c:pt idx="79">
                  <c:v>57.474020783373298</c:v>
                </c:pt>
                <c:pt idx="80">
                  <c:v>59.3886462882096</c:v>
                </c:pt>
                <c:pt idx="81">
                  <c:v>59.318637274549097</c:v>
                </c:pt>
                <c:pt idx="82">
                  <c:v>57.579412947326098</c:v>
                </c:pt>
                <c:pt idx="83">
                  <c:v>57.8376205787781</c:v>
                </c:pt>
                <c:pt idx="84">
                  <c:v>57.528180354267299</c:v>
                </c:pt>
                <c:pt idx="85">
                  <c:v>57.753796962430101</c:v>
                </c:pt>
                <c:pt idx="86">
                  <c:v>59.533386967015304</c:v>
                </c:pt>
                <c:pt idx="87">
                  <c:v>57.650383528461802</c:v>
                </c:pt>
                <c:pt idx="88">
                  <c:v>57.8690524603497</c:v>
                </c:pt>
                <c:pt idx="89">
                  <c:v>59.531502423263298</c:v>
                </c:pt>
                <c:pt idx="90">
                  <c:v>59.397590361445801</c:v>
                </c:pt>
                <c:pt idx="91">
                  <c:v>53.578489521549997</c:v>
                </c:pt>
                <c:pt idx="92">
                  <c:v>55.412270418132103</c:v>
                </c:pt>
                <c:pt idx="93">
                  <c:v>56.762054096432799</c:v>
                </c:pt>
                <c:pt idx="94">
                  <c:v>56.235201262825598</c:v>
                </c:pt>
                <c:pt idx="95">
                  <c:v>55.287128712871301</c:v>
                </c:pt>
                <c:pt idx="96">
                  <c:v>58.596214511040998</c:v>
                </c:pt>
                <c:pt idx="97">
                  <c:v>57.193675889328098</c:v>
                </c:pt>
                <c:pt idx="98">
                  <c:v>57.524557956777997</c:v>
                </c:pt>
                <c:pt idx="99">
                  <c:v>53.818615751789999</c:v>
                </c:pt>
                <c:pt idx="100">
                  <c:v>54.2264752791069</c:v>
                </c:pt>
                <c:pt idx="101">
                  <c:v>52.289156626505999</c:v>
                </c:pt>
                <c:pt idx="102">
                  <c:v>51.651893634166001</c:v>
                </c:pt>
                <c:pt idx="103">
                  <c:v>53.833929280889897</c:v>
                </c:pt>
                <c:pt idx="104">
                  <c:v>55.3994379767162</c:v>
                </c:pt>
                <c:pt idx="105">
                  <c:v>55.278766310794801</c:v>
                </c:pt>
                <c:pt idx="106">
                  <c:v>55.546844374754997</c:v>
                </c:pt>
                <c:pt idx="107">
                  <c:v>55.568862275449099</c:v>
                </c:pt>
                <c:pt idx="108">
                  <c:v>55.9011164274322</c:v>
                </c:pt>
                <c:pt idx="109">
                  <c:v>56.408227848101298</c:v>
                </c:pt>
                <c:pt idx="110">
                  <c:v>56.006301693580099</c:v>
                </c:pt>
                <c:pt idx="111">
                  <c:v>56.133386264390602</c:v>
                </c:pt>
                <c:pt idx="112">
                  <c:v>55.427892234548302</c:v>
                </c:pt>
                <c:pt idx="113">
                  <c:v>55.666400638467699</c:v>
                </c:pt>
                <c:pt idx="114">
                  <c:v>55.808383233532901</c:v>
                </c:pt>
                <c:pt idx="115">
                  <c:v>56.678700361010797</c:v>
                </c:pt>
                <c:pt idx="116">
                  <c:v>56.038262255878799</c:v>
                </c:pt>
                <c:pt idx="117">
                  <c:v>56.346995622761597</c:v>
                </c:pt>
                <c:pt idx="118">
                  <c:v>56.566455696202503</c:v>
                </c:pt>
                <c:pt idx="119">
                  <c:v>56.806590819929397</c:v>
                </c:pt>
                <c:pt idx="120">
                  <c:v>55.9871846215459</c:v>
                </c:pt>
                <c:pt idx="121">
                  <c:v>57.336523125996798</c:v>
                </c:pt>
                <c:pt idx="122">
                  <c:v>58.064516129032299</c:v>
                </c:pt>
                <c:pt idx="123">
                  <c:v>56.1882166864373</c:v>
                </c:pt>
                <c:pt idx="124">
                  <c:v>56.915105619768802</c:v>
                </c:pt>
                <c:pt idx="125">
                  <c:v>55.980861244019103</c:v>
                </c:pt>
                <c:pt idx="126">
                  <c:v>57.125796178343897</c:v>
                </c:pt>
                <c:pt idx="127">
                  <c:v>55.5555555555556</c:v>
                </c:pt>
                <c:pt idx="128">
                  <c:v>55.735120220733201</c:v>
                </c:pt>
                <c:pt idx="129">
                  <c:v>55.449101796407199</c:v>
                </c:pt>
                <c:pt idx="130">
                  <c:v>54.832424006235399</c:v>
                </c:pt>
                <c:pt idx="131">
                  <c:v>54.746222394420798</c:v>
                </c:pt>
                <c:pt idx="132">
                  <c:v>55.112316034082099</c:v>
                </c:pt>
                <c:pt idx="133">
                  <c:v>55.0605705353654</c:v>
                </c:pt>
                <c:pt idx="134">
                  <c:v>54.790770434102498</c:v>
                </c:pt>
                <c:pt idx="135">
                  <c:v>55.564325177584799</c:v>
                </c:pt>
                <c:pt idx="136">
                  <c:v>54.531188701451498</c:v>
                </c:pt>
                <c:pt idx="137">
                  <c:v>54.966627404789897</c:v>
                </c:pt>
                <c:pt idx="138">
                  <c:v>55.481072555205003</c:v>
                </c:pt>
                <c:pt idx="139">
                  <c:v>55.206286836935199</c:v>
                </c:pt>
                <c:pt idx="140">
                  <c:v>54.808072813613002</c:v>
                </c:pt>
                <c:pt idx="141">
                  <c:v>54.874213836477999</c:v>
                </c:pt>
                <c:pt idx="142">
                  <c:v>54.652532391048297</c:v>
                </c:pt>
                <c:pt idx="143">
                  <c:v>47.394828251640298</c:v>
                </c:pt>
                <c:pt idx="144">
                  <c:v>50</c:v>
                </c:pt>
                <c:pt idx="145">
                  <c:v>51.406551059730297</c:v>
                </c:pt>
                <c:pt idx="146">
                  <c:v>54.318618042226497</c:v>
                </c:pt>
                <c:pt idx="147">
                  <c:v>54.3637062668205</c:v>
                </c:pt>
                <c:pt idx="148">
                  <c:v>53.2587736212881</c:v>
                </c:pt>
                <c:pt idx="149">
                  <c:v>52.84046692607</c:v>
                </c:pt>
                <c:pt idx="150">
                  <c:v>49.3214424195425</c:v>
                </c:pt>
                <c:pt idx="151">
                  <c:v>51.509287925696597</c:v>
                </c:pt>
                <c:pt idx="152">
                  <c:v>50.523458704924401</c:v>
                </c:pt>
                <c:pt idx="153">
                  <c:v>51.590380139643102</c:v>
                </c:pt>
                <c:pt idx="154">
                  <c:v>48.100274187230703</c:v>
                </c:pt>
                <c:pt idx="155">
                  <c:v>53.105590062111801</c:v>
                </c:pt>
                <c:pt idx="156">
                  <c:v>55.279503105590102</c:v>
                </c:pt>
                <c:pt idx="157">
                  <c:v>56.927244582043301</c:v>
                </c:pt>
                <c:pt idx="158">
                  <c:v>56.858237547892699</c:v>
                </c:pt>
                <c:pt idx="159">
                  <c:v>57.060629316960899</c:v>
                </c:pt>
                <c:pt idx="160">
                  <c:v>57.010428736964101</c:v>
                </c:pt>
                <c:pt idx="161">
                  <c:v>57.248062015503898</c:v>
                </c:pt>
                <c:pt idx="162">
                  <c:v>57.076745082915501</c:v>
                </c:pt>
                <c:pt idx="163">
                  <c:v>56.998444790046698</c:v>
                </c:pt>
                <c:pt idx="164">
                  <c:v>57.120682964687603</c:v>
                </c:pt>
                <c:pt idx="165">
                  <c:v>57.037896365042499</c:v>
                </c:pt>
                <c:pt idx="166">
                  <c:v>55.908562572646296</c:v>
                </c:pt>
                <c:pt idx="167">
                  <c:v>56.9649805447471</c:v>
                </c:pt>
                <c:pt idx="168">
                  <c:v>54.949729311678297</c:v>
                </c:pt>
                <c:pt idx="169">
                  <c:v>55.161667315933002</c:v>
                </c:pt>
                <c:pt idx="170">
                  <c:v>53.605861935981501</c:v>
                </c:pt>
                <c:pt idx="171">
                  <c:v>56.807692307692299</c:v>
                </c:pt>
                <c:pt idx="172">
                  <c:v>56.0215467487495</c:v>
                </c:pt>
                <c:pt idx="173">
                  <c:v>52.138093369948997</c:v>
                </c:pt>
                <c:pt idx="174">
                  <c:v>55.144508670520203</c:v>
                </c:pt>
                <c:pt idx="175">
                  <c:v>52.582883577486498</c:v>
                </c:pt>
                <c:pt idx="176">
                  <c:v>55.899419729206997</c:v>
                </c:pt>
                <c:pt idx="177">
                  <c:v>54.732350659425897</c:v>
                </c:pt>
                <c:pt idx="178">
                  <c:v>51.461988304093602</c:v>
                </c:pt>
                <c:pt idx="179">
                  <c:v>50.657385924207297</c:v>
                </c:pt>
                <c:pt idx="180">
                  <c:v>51.864801864801898</c:v>
                </c:pt>
                <c:pt idx="181">
                  <c:v>50.251840371948902</c:v>
                </c:pt>
                <c:pt idx="182">
                  <c:v>46.073500967118001</c:v>
                </c:pt>
                <c:pt idx="183">
                  <c:v>47.216815881666001</c:v>
                </c:pt>
                <c:pt idx="184">
                  <c:v>46.0023174971031</c:v>
                </c:pt>
                <c:pt idx="185">
                  <c:v>46.862896979086003</c:v>
                </c:pt>
                <c:pt idx="186">
                  <c:v>48.111723052714403</c:v>
                </c:pt>
                <c:pt idx="187">
                  <c:v>50.469483568075098</c:v>
                </c:pt>
                <c:pt idx="188">
                  <c:v>51.098901098901102</c:v>
                </c:pt>
                <c:pt idx="189">
                  <c:v>48.687818253035601</c:v>
                </c:pt>
                <c:pt idx="190">
                  <c:v>50.194704049844198</c:v>
                </c:pt>
                <c:pt idx="191">
                  <c:v>51.314240878775998</c:v>
                </c:pt>
                <c:pt idx="192">
                  <c:v>50.409356725146203</c:v>
                </c:pt>
                <c:pt idx="193">
                  <c:v>49.960753532182103</c:v>
                </c:pt>
                <c:pt idx="194">
                  <c:v>50.175575497463903</c:v>
                </c:pt>
                <c:pt idx="195">
                  <c:v>48.2325216025137</c:v>
                </c:pt>
                <c:pt idx="196">
                  <c:v>47.571318427139602</c:v>
                </c:pt>
                <c:pt idx="197">
                  <c:v>47.8878648233487</c:v>
                </c:pt>
                <c:pt idx="198">
                  <c:v>51.039260969976901</c:v>
                </c:pt>
                <c:pt idx="199">
                  <c:v>48.357170467723201</c:v>
                </c:pt>
                <c:pt idx="200">
                  <c:v>46.815042210283998</c:v>
                </c:pt>
                <c:pt idx="201">
                  <c:v>47.419480015521899</c:v>
                </c:pt>
                <c:pt idx="202">
                  <c:v>46.842309182487398</c:v>
                </c:pt>
                <c:pt idx="203">
                  <c:v>48.0784012298232</c:v>
                </c:pt>
                <c:pt idx="204">
                  <c:v>47.478665632273099</c:v>
                </c:pt>
                <c:pt idx="205">
                  <c:v>46.481051817478701</c:v>
                </c:pt>
                <c:pt idx="206">
                  <c:v>43.427685149282702</c:v>
                </c:pt>
                <c:pt idx="207">
                  <c:v>44.978838014620997</c:v>
                </c:pt>
                <c:pt idx="208">
                  <c:v>50</c:v>
                </c:pt>
                <c:pt idx="209">
                  <c:v>49.694423223835003</c:v>
                </c:pt>
                <c:pt idx="210">
                  <c:v>51.212938005390797</c:v>
                </c:pt>
                <c:pt idx="211">
                  <c:v>53.594771241830102</c:v>
                </c:pt>
                <c:pt idx="212">
                  <c:v>51.3979318268862</c:v>
                </c:pt>
                <c:pt idx="213">
                  <c:v>49.9614494988435</c:v>
                </c:pt>
                <c:pt idx="214">
                  <c:v>51.384615384615401</c:v>
                </c:pt>
                <c:pt idx="215">
                  <c:v>48.995363214837703</c:v>
                </c:pt>
                <c:pt idx="216">
                  <c:v>51.540832049306601</c:v>
                </c:pt>
                <c:pt idx="217">
                  <c:v>49.7679814385151</c:v>
                </c:pt>
                <c:pt idx="218">
                  <c:v>49.922057677318797</c:v>
                </c:pt>
                <c:pt idx="219">
                  <c:v>42.214532871972303</c:v>
                </c:pt>
                <c:pt idx="220">
                  <c:v>48.7258687258687</c:v>
                </c:pt>
                <c:pt idx="221">
                  <c:v>45.686653771760199</c:v>
                </c:pt>
                <c:pt idx="222">
                  <c:v>45.3256704980843</c:v>
                </c:pt>
                <c:pt idx="223">
                  <c:v>47.538461538461497</c:v>
                </c:pt>
                <c:pt idx="224">
                  <c:v>45.818882466281302</c:v>
                </c:pt>
                <c:pt idx="225">
                  <c:v>45.098039215686299</c:v>
                </c:pt>
                <c:pt idx="226">
                  <c:v>49.535243996901599</c:v>
                </c:pt>
                <c:pt idx="227">
                  <c:v>44.5464982778416</c:v>
                </c:pt>
                <c:pt idx="228">
                  <c:v>41.747572815533999</c:v>
                </c:pt>
                <c:pt idx="229">
                  <c:v>41.6666666666667</c:v>
                </c:pt>
                <c:pt idx="230">
                  <c:v>43.996901626646</c:v>
                </c:pt>
                <c:pt idx="231">
                  <c:v>40.626223091976499</c:v>
                </c:pt>
                <c:pt idx="232">
                  <c:v>46.056661562021397</c:v>
                </c:pt>
                <c:pt idx="233">
                  <c:v>43.634259259259302</c:v>
                </c:pt>
                <c:pt idx="234">
                  <c:v>39.930822444273602</c:v>
                </c:pt>
                <c:pt idx="235">
                  <c:v>38.434849653045497</c:v>
                </c:pt>
                <c:pt idx="236">
                  <c:v>41.095365760245102</c:v>
                </c:pt>
                <c:pt idx="237">
                  <c:v>42.917628945342599</c:v>
                </c:pt>
                <c:pt idx="238">
                  <c:v>42.374183634268199</c:v>
                </c:pt>
                <c:pt idx="239">
                  <c:v>43.491695635380502</c:v>
                </c:pt>
                <c:pt idx="240">
                  <c:v>43.7284234752589</c:v>
                </c:pt>
                <c:pt idx="241">
                  <c:v>41.750972762645901</c:v>
                </c:pt>
                <c:pt idx="242">
                  <c:v>42.4806201550388</c:v>
                </c:pt>
                <c:pt idx="243">
                  <c:v>43.326885880077398</c:v>
                </c:pt>
                <c:pt idx="244">
                  <c:v>42.796934865900397</c:v>
                </c:pt>
                <c:pt idx="245">
                  <c:v>45.061728395061699</c:v>
                </c:pt>
                <c:pt idx="246">
                  <c:v>41.612032394909399</c:v>
                </c:pt>
                <c:pt idx="247">
                  <c:v>42.044134727061603</c:v>
                </c:pt>
                <c:pt idx="248">
                  <c:v>40.115606936416199</c:v>
                </c:pt>
                <c:pt idx="249">
                  <c:v>40.414905877833299</c:v>
                </c:pt>
                <c:pt idx="250">
                  <c:v>45.003843197540398</c:v>
                </c:pt>
                <c:pt idx="251">
                  <c:v>43.142527852477897</c:v>
                </c:pt>
                <c:pt idx="252">
                  <c:v>45.580322828593403</c:v>
                </c:pt>
                <c:pt idx="253">
                  <c:v>45.912437039906997</c:v>
                </c:pt>
                <c:pt idx="254">
                  <c:v>44.8900887003471</c:v>
                </c:pt>
                <c:pt idx="255">
                  <c:v>44.508009153318099</c:v>
                </c:pt>
                <c:pt idx="256">
                  <c:v>42.115459124370403</c:v>
                </c:pt>
                <c:pt idx="257">
                  <c:v>41.201550387596903</c:v>
                </c:pt>
                <c:pt idx="258">
                  <c:v>37.325581395348799</c:v>
                </c:pt>
                <c:pt idx="259">
                  <c:v>43.8172043010753</c:v>
                </c:pt>
                <c:pt idx="260">
                  <c:v>44.963049397121701</c:v>
                </c:pt>
                <c:pt idx="261">
                  <c:v>42.575817250886203</c:v>
                </c:pt>
                <c:pt idx="262">
                  <c:v>42.924528301886802</c:v>
                </c:pt>
                <c:pt idx="263">
                  <c:v>43.560456872784599</c:v>
                </c:pt>
                <c:pt idx="264">
                  <c:v>43.479968578161802</c:v>
                </c:pt>
                <c:pt idx="265">
                  <c:v>44.574551131928203</c:v>
                </c:pt>
                <c:pt idx="266">
                  <c:v>45.254901960784302</c:v>
                </c:pt>
                <c:pt idx="267">
                  <c:v>42.834645669291298</c:v>
                </c:pt>
                <c:pt idx="268">
                  <c:v>45.172684458398699</c:v>
                </c:pt>
                <c:pt idx="269">
                  <c:v>41.4105594956659</c:v>
                </c:pt>
                <c:pt idx="270">
                  <c:v>44.079207920792101</c:v>
                </c:pt>
                <c:pt idx="271">
                  <c:v>43.538219070133998</c:v>
                </c:pt>
                <c:pt idx="272">
                  <c:v>43.885174990169098</c:v>
                </c:pt>
                <c:pt idx="273">
                  <c:v>43.2059866089011</c:v>
                </c:pt>
                <c:pt idx="274">
                  <c:v>44.479371316306498</c:v>
                </c:pt>
                <c:pt idx="275">
                  <c:v>43.170254403131104</c:v>
                </c:pt>
                <c:pt idx="276">
                  <c:v>42.173913043478301</c:v>
                </c:pt>
                <c:pt idx="277">
                  <c:v>42.503924646781797</c:v>
                </c:pt>
                <c:pt idx="278">
                  <c:v>45.068762278978397</c:v>
                </c:pt>
                <c:pt idx="279">
                  <c:v>41.987431264728997</c:v>
                </c:pt>
                <c:pt idx="280">
                  <c:v>41.7357001972387</c:v>
                </c:pt>
                <c:pt idx="281">
                  <c:v>45.021991203518603</c:v>
                </c:pt>
                <c:pt idx="282">
                  <c:v>42.348336594911899</c:v>
                </c:pt>
                <c:pt idx="283">
                  <c:v>40.6967537608868</c:v>
                </c:pt>
                <c:pt idx="284">
                  <c:v>43.452615021627999</c:v>
                </c:pt>
                <c:pt idx="285">
                  <c:v>43.100713719270402</c:v>
                </c:pt>
                <c:pt idx="286">
                  <c:v>38.108320251177403</c:v>
                </c:pt>
                <c:pt idx="287">
                  <c:v>40.237154150197597</c:v>
                </c:pt>
                <c:pt idx="288">
                  <c:v>38.762475049900203</c:v>
                </c:pt>
                <c:pt idx="289">
                  <c:v>39.809674861221303</c:v>
                </c:pt>
                <c:pt idx="290">
                  <c:v>43.410543130990398</c:v>
                </c:pt>
                <c:pt idx="291">
                  <c:v>40.711462450592897</c:v>
                </c:pt>
                <c:pt idx="292">
                  <c:v>44.737879385100499</c:v>
                </c:pt>
                <c:pt idx="293">
                  <c:v>41.822522881018699</c:v>
                </c:pt>
                <c:pt idx="294">
                  <c:v>41.183526589364298</c:v>
                </c:pt>
                <c:pt idx="295">
                  <c:v>41.235059760956197</c:v>
                </c:pt>
                <c:pt idx="296">
                  <c:v>43.312101910827998</c:v>
                </c:pt>
                <c:pt idx="297">
                  <c:v>43.722598644878403</c:v>
                </c:pt>
                <c:pt idx="298">
                  <c:v>43.4432823813355</c:v>
                </c:pt>
                <c:pt idx="299">
                  <c:v>41.918789808917197</c:v>
                </c:pt>
                <c:pt idx="300">
                  <c:v>47.590361445783103</c:v>
                </c:pt>
                <c:pt idx="301">
                  <c:v>45.454545454545503</c:v>
                </c:pt>
                <c:pt idx="302">
                  <c:v>46.719681908548701</c:v>
                </c:pt>
                <c:pt idx="303">
                  <c:v>48.357371794871803</c:v>
                </c:pt>
                <c:pt idx="304">
                  <c:v>46.202783300198803</c:v>
                </c:pt>
                <c:pt idx="305">
                  <c:v>45.836637589214902</c:v>
                </c:pt>
                <c:pt idx="306">
                  <c:v>44.922341696535199</c:v>
                </c:pt>
                <c:pt idx="307">
                  <c:v>44.849445324881103</c:v>
                </c:pt>
                <c:pt idx="308">
                  <c:v>45.7382953181273</c:v>
                </c:pt>
                <c:pt idx="309">
                  <c:v>44.952305246422902</c:v>
                </c:pt>
                <c:pt idx="310">
                  <c:v>43.471273603857</c:v>
                </c:pt>
                <c:pt idx="311">
                  <c:v>47.540322580645203</c:v>
                </c:pt>
                <c:pt idx="312">
                  <c:v>47.9903536977492</c:v>
                </c:pt>
                <c:pt idx="313">
                  <c:v>45.816572807723198</c:v>
                </c:pt>
                <c:pt idx="314">
                  <c:v>45.874850538063001</c:v>
                </c:pt>
                <c:pt idx="315">
                  <c:v>47.376852222667203</c:v>
                </c:pt>
                <c:pt idx="316">
                  <c:v>45.906200317965002</c:v>
                </c:pt>
                <c:pt idx="317">
                  <c:v>42.949234488315902</c:v>
                </c:pt>
                <c:pt idx="318">
                  <c:v>45.368171021377698</c:v>
                </c:pt>
                <c:pt idx="319">
                  <c:v>43.827905106554098</c:v>
                </c:pt>
                <c:pt idx="320">
                  <c:v>47.0777912132205</c:v>
                </c:pt>
                <c:pt idx="321">
                  <c:v>42.525979216626702</c:v>
                </c:pt>
                <c:pt idx="322">
                  <c:v>45.702811244979898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7C-4749-B832-11D2C53DDB77}"/>
            </c:ext>
          </c:extLst>
        </c:ser>
        <c:ser>
          <c:idx val="2"/>
          <c:order val="1"/>
          <c:tx>
            <c:strRef>
              <c:f>Sheet1!$F$3</c:f>
              <c:strCache>
                <c:ptCount val="1"/>
                <c:pt idx="0">
                  <c:v>CAWI</c:v>
                </c:pt>
              </c:strCache>
            </c:strRef>
          </c:tx>
          <c:spPr>
            <a:ln w="22225">
              <a:solidFill>
                <a:srgbClr val="0091D4"/>
              </a:solidFill>
              <a:prstDash val="solid"/>
            </a:ln>
          </c:spPr>
          <c:marker>
            <c:symbol val="none"/>
          </c:marker>
          <c:cat>
            <c:numRef>
              <c:f>Sheet1!$A$4:$A$326</c:f>
              <c:numCache>
                <c:formatCode>General</c:formatCode>
                <c:ptCount val="323"/>
                <c:pt idx="0">
                  <c:v>2018</c:v>
                </c:pt>
                <c:pt idx="53">
                  <c:v>2019</c:v>
                </c:pt>
                <c:pt idx="105">
                  <c:v>2020</c:v>
                </c:pt>
                <c:pt idx="157">
                  <c:v>2021</c:v>
                </c:pt>
                <c:pt idx="209">
                  <c:v>2022</c:v>
                </c:pt>
                <c:pt idx="261">
                  <c:v>2023</c:v>
                </c:pt>
                <c:pt idx="313" formatCode="0">
                  <c:v>2024</c:v>
                </c:pt>
              </c:numCache>
            </c:numRef>
          </c:cat>
          <c:val>
            <c:numRef>
              <c:f>Sheet1!$F$4:$F$326</c:f>
              <c:numCache>
                <c:formatCode>General</c:formatCode>
                <c:ptCount val="323"/>
                <c:pt idx="0">
                  <c:v>31.557707828894301</c:v>
                </c:pt>
                <c:pt idx="1">
                  <c:v>31.486761710794301</c:v>
                </c:pt>
                <c:pt idx="2">
                  <c:v>30.7411907654921</c:v>
                </c:pt>
                <c:pt idx="3">
                  <c:v>31.5682281059063</c:v>
                </c:pt>
                <c:pt idx="4">
                  <c:v>34.545454545454497</c:v>
                </c:pt>
                <c:pt idx="5">
                  <c:v>33.265802269043803</c:v>
                </c:pt>
                <c:pt idx="6">
                  <c:v>32.858885725904798</c:v>
                </c:pt>
                <c:pt idx="7">
                  <c:v>32.197891321978901</c:v>
                </c:pt>
                <c:pt idx="8">
                  <c:v>34.120521172638398</c:v>
                </c:pt>
                <c:pt idx="9">
                  <c:v>34.149326805385599</c:v>
                </c:pt>
                <c:pt idx="10">
                  <c:v>36.622005684125</c:v>
                </c:pt>
                <c:pt idx="11">
                  <c:v>35.802469135802497</c:v>
                </c:pt>
                <c:pt idx="12">
                  <c:v>32.554391619661601</c:v>
                </c:pt>
                <c:pt idx="13">
                  <c:v>35.438455349959803</c:v>
                </c:pt>
                <c:pt idx="14">
                  <c:v>35.952768729641697</c:v>
                </c:pt>
                <c:pt idx="15">
                  <c:v>34.593724859211598</c:v>
                </c:pt>
                <c:pt idx="16">
                  <c:v>34.922575387123103</c:v>
                </c:pt>
                <c:pt idx="17">
                  <c:v>38.348922326148802</c:v>
                </c:pt>
                <c:pt idx="18">
                  <c:v>36.607142857142897</c:v>
                </c:pt>
                <c:pt idx="19">
                  <c:v>35.755102040816297</c:v>
                </c:pt>
                <c:pt idx="20">
                  <c:v>36.323051948051898</c:v>
                </c:pt>
                <c:pt idx="21">
                  <c:v>38.474025974025999</c:v>
                </c:pt>
                <c:pt idx="22">
                  <c:v>34.892232614884101</c:v>
                </c:pt>
                <c:pt idx="23">
                  <c:v>32.412672623882997</c:v>
                </c:pt>
                <c:pt idx="24">
                  <c:v>36.685902720527601</c:v>
                </c:pt>
                <c:pt idx="25">
                  <c:v>36.885245901639301</c:v>
                </c:pt>
                <c:pt idx="26">
                  <c:v>36.8892508143323</c:v>
                </c:pt>
                <c:pt idx="27">
                  <c:v>36.683006535947698</c:v>
                </c:pt>
                <c:pt idx="28">
                  <c:v>34.382566585956397</c:v>
                </c:pt>
                <c:pt idx="29">
                  <c:v>37.020408163265301</c:v>
                </c:pt>
                <c:pt idx="30">
                  <c:v>36.400817995910003</c:v>
                </c:pt>
                <c:pt idx="31">
                  <c:v>43.836171938361701</c:v>
                </c:pt>
                <c:pt idx="32">
                  <c:v>34.052074857607799</c:v>
                </c:pt>
                <c:pt idx="33">
                  <c:v>32.323232323232297</c:v>
                </c:pt>
                <c:pt idx="34">
                  <c:v>32.752330766112699</c:v>
                </c:pt>
                <c:pt idx="35">
                  <c:v>33.2112332112332</c:v>
                </c:pt>
                <c:pt idx="36">
                  <c:v>32.209585702680698</c:v>
                </c:pt>
                <c:pt idx="37">
                  <c:v>33.579638752052503</c:v>
                </c:pt>
                <c:pt idx="38">
                  <c:v>35.145228215767602</c:v>
                </c:pt>
                <c:pt idx="39">
                  <c:v>34.541062801932398</c:v>
                </c:pt>
                <c:pt idx="40">
                  <c:v>35.012185215272098</c:v>
                </c:pt>
                <c:pt idx="41">
                  <c:v>33.970707892595598</c:v>
                </c:pt>
                <c:pt idx="42">
                  <c:v>35.962402942378397</c:v>
                </c:pt>
                <c:pt idx="43">
                  <c:v>36.062218583708599</c:v>
                </c:pt>
                <c:pt idx="44">
                  <c:v>34.665052461662597</c:v>
                </c:pt>
                <c:pt idx="45">
                  <c:v>36.319416295095301</c:v>
                </c:pt>
                <c:pt idx="46">
                  <c:v>36.952998379254502</c:v>
                </c:pt>
                <c:pt idx="47">
                  <c:v>34.458909682668803</c:v>
                </c:pt>
                <c:pt idx="48">
                  <c:v>32.6938775510204</c:v>
                </c:pt>
                <c:pt idx="49">
                  <c:v>34.814216478190602</c:v>
                </c:pt>
                <c:pt idx="50">
                  <c:v>30.3953871499176</c:v>
                </c:pt>
                <c:pt idx="51">
                  <c:v>36.040816326530603</c:v>
                </c:pt>
                <c:pt idx="52">
                  <c:v>31.509054325955699</c:v>
                </c:pt>
                <c:pt idx="53">
                  <c:v>33.947583947584</c:v>
                </c:pt>
                <c:pt idx="54">
                  <c:v>34.419551934826899</c:v>
                </c:pt>
                <c:pt idx="55">
                  <c:v>34.605911330049302</c:v>
                </c:pt>
                <c:pt idx="56">
                  <c:v>36.234241561610403</c:v>
                </c:pt>
                <c:pt idx="57">
                  <c:v>35.3036437246964</c:v>
                </c:pt>
                <c:pt idx="58">
                  <c:v>34.620073140999601</c:v>
                </c:pt>
                <c:pt idx="59">
                  <c:v>35.8184764991896</c:v>
                </c:pt>
                <c:pt idx="60">
                  <c:v>33.469721767594102</c:v>
                </c:pt>
                <c:pt idx="61">
                  <c:v>34.203016714227502</c:v>
                </c:pt>
                <c:pt idx="62">
                  <c:v>24.817813765182201</c:v>
                </c:pt>
                <c:pt idx="63">
                  <c:v>30.617283950617299</c:v>
                </c:pt>
                <c:pt idx="64">
                  <c:v>29.688132847306601</c:v>
                </c:pt>
                <c:pt idx="65">
                  <c:v>28.381106176826801</c:v>
                </c:pt>
                <c:pt idx="66">
                  <c:v>30.242100943783299</c:v>
                </c:pt>
                <c:pt idx="67">
                  <c:v>26.5347334410339</c:v>
                </c:pt>
                <c:pt idx="68">
                  <c:v>31.004901960784299</c:v>
                </c:pt>
                <c:pt idx="69">
                  <c:v>33.319705641864303</c:v>
                </c:pt>
                <c:pt idx="70">
                  <c:v>35.004074979625102</c:v>
                </c:pt>
                <c:pt idx="71">
                  <c:v>32.168968318440299</c:v>
                </c:pt>
                <c:pt idx="72">
                  <c:v>33.6593317033415</c:v>
                </c:pt>
                <c:pt idx="73">
                  <c:v>34.080717488789197</c:v>
                </c:pt>
                <c:pt idx="74">
                  <c:v>32.104832104832099</c:v>
                </c:pt>
                <c:pt idx="75">
                  <c:v>34.752353663528503</c:v>
                </c:pt>
                <c:pt idx="76">
                  <c:v>33.809718252347899</c:v>
                </c:pt>
                <c:pt idx="77">
                  <c:v>34.399028733306402</c:v>
                </c:pt>
                <c:pt idx="78">
                  <c:v>30.226100753669201</c:v>
                </c:pt>
                <c:pt idx="79">
                  <c:v>32.094324540367701</c:v>
                </c:pt>
                <c:pt idx="80">
                  <c:v>32.036522429535502</c:v>
                </c:pt>
                <c:pt idx="81">
                  <c:v>32.9058116232465</c:v>
                </c:pt>
                <c:pt idx="82">
                  <c:v>31.8858061921994</c:v>
                </c:pt>
                <c:pt idx="83">
                  <c:v>30.546623794212199</c:v>
                </c:pt>
                <c:pt idx="84">
                  <c:v>30.877616747182</c:v>
                </c:pt>
                <c:pt idx="85">
                  <c:v>31.534772182254201</c:v>
                </c:pt>
                <c:pt idx="86">
                  <c:v>33.346741753821398</c:v>
                </c:pt>
                <c:pt idx="87">
                  <c:v>30.2785627775535</c:v>
                </c:pt>
                <c:pt idx="88">
                  <c:v>31.191541276941798</c:v>
                </c:pt>
                <c:pt idx="89">
                  <c:v>31.744749596122801</c:v>
                </c:pt>
                <c:pt idx="90">
                  <c:v>32.008032128514103</c:v>
                </c:pt>
                <c:pt idx="91">
                  <c:v>28.430209568999601</c:v>
                </c:pt>
                <c:pt idx="92">
                  <c:v>27.080890973036301</c:v>
                </c:pt>
                <c:pt idx="93">
                  <c:v>29.831438651509199</c:v>
                </c:pt>
                <c:pt idx="94">
                  <c:v>29.123914759273902</c:v>
                </c:pt>
                <c:pt idx="95">
                  <c:v>27.287128712871301</c:v>
                </c:pt>
                <c:pt idx="96">
                  <c:v>29.850157728706598</c:v>
                </c:pt>
                <c:pt idx="97">
                  <c:v>28.7747035573123</c:v>
                </c:pt>
                <c:pt idx="98">
                  <c:v>30.333988212180699</c:v>
                </c:pt>
                <c:pt idx="99">
                  <c:v>28.8782816229117</c:v>
                </c:pt>
                <c:pt idx="100">
                  <c:v>30.980861244019099</c:v>
                </c:pt>
                <c:pt idx="101">
                  <c:v>28.433734939758999</c:v>
                </c:pt>
                <c:pt idx="102">
                  <c:v>26.712328767123299</c:v>
                </c:pt>
                <c:pt idx="103">
                  <c:v>27.4930472785062</c:v>
                </c:pt>
                <c:pt idx="104">
                  <c:v>29.345644319550399</c:v>
                </c:pt>
                <c:pt idx="105">
                  <c:v>27.9557137208383</c:v>
                </c:pt>
                <c:pt idx="106">
                  <c:v>30.184241473931799</c:v>
                </c:pt>
                <c:pt idx="107">
                  <c:v>27.305389221556901</c:v>
                </c:pt>
                <c:pt idx="108">
                  <c:v>30.861244019138802</c:v>
                </c:pt>
                <c:pt idx="109">
                  <c:v>27.3338607594937</c:v>
                </c:pt>
                <c:pt idx="110">
                  <c:v>27.412367073651001</c:v>
                </c:pt>
                <c:pt idx="111">
                  <c:v>29.297340214370799</c:v>
                </c:pt>
                <c:pt idx="112">
                  <c:v>30.229793977812999</c:v>
                </c:pt>
                <c:pt idx="113">
                  <c:v>28.970470869912202</c:v>
                </c:pt>
                <c:pt idx="114">
                  <c:v>25.908183632734499</c:v>
                </c:pt>
                <c:pt idx="115">
                  <c:v>27.918170878459701</c:v>
                </c:pt>
                <c:pt idx="116">
                  <c:v>27.8198485452371</c:v>
                </c:pt>
                <c:pt idx="117">
                  <c:v>28.730600875447699</c:v>
                </c:pt>
                <c:pt idx="118">
                  <c:v>26.819620253164601</c:v>
                </c:pt>
                <c:pt idx="119">
                  <c:v>28.8348371910553</c:v>
                </c:pt>
                <c:pt idx="120">
                  <c:v>25.390468562274702</c:v>
                </c:pt>
                <c:pt idx="121">
                  <c:v>29.0271132376396</c:v>
                </c:pt>
                <c:pt idx="122">
                  <c:v>25.6869772998805</c:v>
                </c:pt>
                <c:pt idx="123">
                  <c:v>27.7580071174377</c:v>
                </c:pt>
                <c:pt idx="124">
                  <c:v>29.4539657233958</c:v>
                </c:pt>
                <c:pt idx="125">
                  <c:v>33.492822966507198</c:v>
                </c:pt>
                <c:pt idx="126">
                  <c:v>27.866242038216601</c:v>
                </c:pt>
                <c:pt idx="127">
                  <c:v>29.7761790567546</c:v>
                </c:pt>
                <c:pt idx="128">
                  <c:v>30.469057942451698</c:v>
                </c:pt>
                <c:pt idx="129">
                  <c:v>32.534930139720601</c:v>
                </c:pt>
                <c:pt idx="130">
                  <c:v>31.0989867498051</c:v>
                </c:pt>
                <c:pt idx="131">
                  <c:v>30.065865943432801</c:v>
                </c:pt>
                <c:pt idx="132">
                  <c:v>28.814872192099202</c:v>
                </c:pt>
                <c:pt idx="133">
                  <c:v>29.8554122704181</c:v>
                </c:pt>
                <c:pt idx="134">
                  <c:v>31.012905748924499</c:v>
                </c:pt>
                <c:pt idx="135">
                  <c:v>27.940015785319702</c:v>
                </c:pt>
                <c:pt idx="136">
                  <c:v>26.0886622204786</c:v>
                </c:pt>
                <c:pt idx="137">
                  <c:v>28.268551236749101</c:v>
                </c:pt>
                <c:pt idx="138">
                  <c:v>27.4053627760252</c:v>
                </c:pt>
                <c:pt idx="139">
                  <c:v>27.0333988212181</c:v>
                </c:pt>
                <c:pt idx="140">
                  <c:v>27.186387020182</c:v>
                </c:pt>
                <c:pt idx="141">
                  <c:v>23.309748427673</c:v>
                </c:pt>
                <c:pt idx="142">
                  <c:v>25.598743619945001</c:v>
                </c:pt>
                <c:pt idx="143">
                  <c:v>20.108066383635698</c:v>
                </c:pt>
                <c:pt idx="144">
                  <c:v>20.747520976353901</c:v>
                </c:pt>
                <c:pt idx="145">
                  <c:v>22.5818882466281</c:v>
                </c:pt>
                <c:pt idx="146">
                  <c:v>23.608445297504801</c:v>
                </c:pt>
                <c:pt idx="147">
                  <c:v>26.835832372164599</c:v>
                </c:pt>
                <c:pt idx="148">
                  <c:v>24.103355187041998</c:v>
                </c:pt>
                <c:pt idx="149">
                  <c:v>24.202334630350201</c:v>
                </c:pt>
                <c:pt idx="150">
                  <c:v>22.915858860023299</c:v>
                </c:pt>
                <c:pt idx="151">
                  <c:v>24.883900928792599</c:v>
                </c:pt>
                <c:pt idx="152">
                  <c:v>24.389298177588199</c:v>
                </c:pt>
                <c:pt idx="153">
                  <c:v>23.778122575640001</c:v>
                </c:pt>
                <c:pt idx="154">
                  <c:v>18.762240501370901</c:v>
                </c:pt>
                <c:pt idx="155">
                  <c:v>23.602484472049699</c:v>
                </c:pt>
                <c:pt idx="156">
                  <c:v>26.604554865424401</c:v>
                </c:pt>
                <c:pt idx="157">
                  <c:v>28.676470588235301</c:v>
                </c:pt>
                <c:pt idx="158">
                  <c:v>27.931034482758601</c:v>
                </c:pt>
                <c:pt idx="159">
                  <c:v>25.748273215656202</c:v>
                </c:pt>
                <c:pt idx="160">
                  <c:v>25.337968327539599</c:v>
                </c:pt>
                <c:pt idx="161">
                  <c:v>24.844961240310099</c:v>
                </c:pt>
                <c:pt idx="162">
                  <c:v>26.224450443501699</c:v>
                </c:pt>
                <c:pt idx="163">
                  <c:v>25.427682737169501</c:v>
                </c:pt>
                <c:pt idx="164">
                  <c:v>25.533566162204099</c:v>
                </c:pt>
                <c:pt idx="165">
                  <c:v>26.798143851508101</c:v>
                </c:pt>
                <c:pt idx="166">
                  <c:v>25.842696629213499</c:v>
                </c:pt>
                <c:pt idx="167">
                  <c:v>25.408560311283999</c:v>
                </c:pt>
                <c:pt idx="168">
                  <c:v>27.339520494972898</c:v>
                </c:pt>
                <c:pt idx="169">
                  <c:v>24.503311258278099</c:v>
                </c:pt>
                <c:pt idx="170">
                  <c:v>26.532973389895901</c:v>
                </c:pt>
                <c:pt idx="171">
                  <c:v>26.615384615384599</c:v>
                </c:pt>
                <c:pt idx="172">
                  <c:v>26.779530588688001</c:v>
                </c:pt>
                <c:pt idx="173">
                  <c:v>25.225578658297401</c:v>
                </c:pt>
                <c:pt idx="174">
                  <c:v>23.314065510597299</c:v>
                </c:pt>
                <c:pt idx="175">
                  <c:v>23.824209714726301</c:v>
                </c:pt>
                <c:pt idx="176">
                  <c:v>24.7969052224371</c:v>
                </c:pt>
                <c:pt idx="177">
                  <c:v>27.812257564003101</c:v>
                </c:pt>
                <c:pt idx="178">
                  <c:v>23.352826510721201</c:v>
                </c:pt>
                <c:pt idx="179">
                  <c:v>24.593967517401399</c:v>
                </c:pt>
                <c:pt idx="180">
                  <c:v>24.980574980575</c:v>
                </c:pt>
                <c:pt idx="181">
                  <c:v>25.455249903138299</c:v>
                </c:pt>
                <c:pt idx="182">
                  <c:v>21.160541586073499</c:v>
                </c:pt>
                <c:pt idx="183">
                  <c:v>21.681588166601799</c:v>
                </c:pt>
                <c:pt idx="184">
                  <c:v>20.355349555813099</c:v>
                </c:pt>
                <c:pt idx="185">
                  <c:v>22.230828814872201</c:v>
                </c:pt>
                <c:pt idx="186">
                  <c:v>23.6821400472069</c:v>
                </c:pt>
                <c:pt idx="187">
                  <c:v>24.765258215962401</c:v>
                </c:pt>
                <c:pt idx="188">
                  <c:v>22.998430141287301</c:v>
                </c:pt>
                <c:pt idx="189">
                  <c:v>22.209165687426601</c:v>
                </c:pt>
                <c:pt idx="190">
                  <c:v>23.130841121495301</c:v>
                </c:pt>
                <c:pt idx="191">
                  <c:v>22.165555119654801</c:v>
                </c:pt>
                <c:pt idx="192">
                  <c:v>23.235867446393801</c:v>
                </c:pt>
                <c:pt idx="193">
                  <c:v>22.135007849293601</c:v>
                </c:pt>
                <c:pt idx="194">
                  <c:v>24.463519313304701</c:v>
                </c:pt>
                <c:pt idx="195">
                  <c:v>22.977219167321302</c:v>
                </c:pt>
                <c:pt idx="196">
                  <c:v>20.123361603700801</c:v>
                </c:pt>
                <c:pt idx="197">
                  <c:v>21.8509984639017</c:v>
                </c:pt>
                <c:pt idx="198">
                  <c:v>23.787528868360301</c:v>
                </c:pt>
                <c:pt idx="199">
                  <c:v>22.535755701584801</c:v>
                </c:pt>
                <c:pt idx="200">
                  <c:v>21.412125863392198</c:v>
                </c:pt>
                <c:pt idx="201">
                  <c:v>22.079937912301101</c:v>
                </c:pt>
                <c:pt idx="202">
                  <c:v>22.8206121658272</c:v>
                </c:pt>
                <c:pt idx="203">
                  <c:v>23.251345119139099</c:v>
                </c:pt>
                <c:pt idx="204">
                  <c:v>22.148952676493401</c:v>
                </c:pt>
                <c:pt idx="205">
                  <c:v>21.423047177107499</c:v>
                </c:pt>
                <c:pt idx="206">
                  <c:v>16.634354400930601</c:v>
                </c:pt>
                <c:pt idx="207">
                  <c:v>20.200076952674099</c:v>
                </c:pt>
                <c:pt idx="208">
                  <c:v>22.463206816421401</c:v>
                </c:pt>
                <c:pt idx="209">
                  <c:v>25.324675324675301</c:v>
                </c:pt>
                <c:pt idx="210">
                  <c:v>25.1443973815941</c:v>
                </c:pt>
                <c:pt idx="211">
                  <c:v>29.142637447135701</c:v>
                </c:pt>
                <c:pt idx="212">
                  <c:v>26.541554959785501</c:v>
                </c:pt>
                <c:pt idx="213">
                  <c:v>25.520431765613001</c:v>
                </c:pt>
                <c:pt idx="214">
                  <c:v>27.769230769230798</c:v>
                </c:pt>
                <c:pt idx="215">
                  <c:v>25.154559505409601</c:v>
                </c:pt>
                <c:pt idx="216">
                  <c:v>27.465331278890599</c:v>
                </c:pt>
                <c:pt idx="217">
                  <c:v>26.4114462490333</c:v>
                </c:pt>
                <c:pt idx="218">
                  <c:v>24.824629773967299</c:v>
                </c:pt>
                <c:pt idx="219">
                  <c:v>32.141484044598201</c:v>
                </c:pt>
                <c:pt idx="220">
                  <c:v>32.123552123552102</c:v>
                </c:pt>
                <c:pt idx="221">
                  <c:v>26.112185686653799</c:v>
                </c:pt>
                <c:pt idx="222">
                  <c:v>24.904214559387</c:v>
                </c:pt>
                <c:pt idx="223">
                  <c:v>26</c:v>
                </c:pt>
                <c:pt idx="224">
                  <c:v>25.394990366088599</c:v>
                </c:pt>
                <c:pt idx="225">
                  <c:v>25.682429834678999</c:v>
                </c:pt>
                <c:pt idx="226">
                  <c:v>27.924089852827301</c:v>
                </c:pt>
                <c:pt idx="227">
                  <c:v>24.7608113279755</c:v>
                </c:pt>
                <c:pt idx="228">
                  <c:v>19.883495145631102</c:v>
                </c:pt>
                <c:pt idx="229">
                  <c:v>22.015503875968999</c:v>
                </c:pt>
                <c:pt idx="230">
                  <c:v>21.068938807126301</c:v>
                </c:pt>
                <c:pt idx="231">
                  <c:v>18.825831702544001</c:v>
                </c:pt>
                <c:pt idx="232">
                  <c:v>23.928024502297099</c:v>
                </c:pt>
                <c:pt idx="233">
                  <c:v>21.875</c:v>
                </c:pt>
                <c:pt idx="234">
                  <c:v>19.7156033820138</c:v>
                </c:pt>
                <c:pt idx="235">
                  <c:v>18.003084040092499</c:v>
                </c:pt>
                <c:pt idx="236">
                  <c:v>19.877441593259299</c:v>
                </c:pt>
                <c:pt idx="237">
                  <c:v>20.939183987682799</c:v>
                </c:pt>
                <c:pt idx="238">
                  <c:v>19.900115251632698</c:v>
                </c:pt>
                <c:pt idx="239">
                  <c:v>22.0162224797219</c:v>
                </c:pt>
                <c:pt idx="240">
                  <c:v>22.171077867280399</c:v>
                </c:pt>
                <c:pt idx="241">
                  <c:v>20.700389105058399</c:v>
                </c:pt>
                <c:pt idx="242">
                  <c:v>20.7751937984496</c:v>
                </c:pt>
                <c:pt idx="243">
                  <c:v>21.547388781431302</c:v>
                </c:pt>
                <c:pt idx="244">
                  <c:v>21.839080459770098</c:v>
                </c:pt>
                <c:pt idx="245">
                  <c:v>22.2608024691358</c:v>
                </c:pt>
                <c:pt idx="246">
                  <c:v>20.285383725414601</c:v>
                </c:pt>
                <c:pt idx="247">
                  <c:v>21.331784746418901</c:v>
                </c:pt>
                <c:pt idx="248">
                  <c:v>22.427745664739899</c:v>
                </c:pt>
                <c:pt idx="249">
                  <c:v>19.3622742988859</c:v>
                </c:pt>
                <c:pt idx="250">
                  <c:v>24.673328209069901</c:v>
                </c:pt>
                <c:pt idx="251">
                  <c:v>22.742988859008801</c:v>
                </c:pt>
                <c:pt idx="252">
                  <c:v>23.866256725595701</c:v>
                </c:pt>
                <c:pt idx="253">
                  <c:v>24.137931034482801</c:v>
                </c:pt>
                <c:pt idx="254">
                  <c:v>23.254917084458199</c:v>
                </c:pt>
                <c:pt idx="255">
                  <c:v>23.302822273074</c:v>
                </c:pt>
                <c:pt idx="256">
                  <c:v>22.394420767144499</c:v>
                </c:pt>
                <c:pt idx="257">
                  <c:v>22.790697674418599</c:v>
                </c:pt>
                <c:pt idx="258">
                  <c:v>17.984496124031001</c:v>
                </c:pt>
                <c:pt idx="259">
                  <c:v>22.542242703532999</c:v>
                </c:pt>
                <c:pt idx="260">
                  <c:v>22.9871645274212</c:v>
                </c:pt>
                <c:pt idx="261">
                  <c:v>19.495864513588</c:v>
                </c:pt>
                <c:pt idx="262">
                  <c:v>20.558176100628899</c:v>
                </c:pt>
                <c:pt idx="263">
                  <c:v>22.292241039779402</c:v>
                </c:pt>
                <c:pt idx="264">
                  <c:v>22.034564021995301</c:v>
                </c:pt>
                <c:pt idx="265">
                  <c:v>21.311475409836099</c:v>
                </c:pt>
                <c:pt idx="266">
                  <c:v>21.882352941176499</c:v>
                </c:pt>
                <c:pt idx="267">
                  <c:v>20.118110236220499</c:v>
                </c:pt>
                <c:pt idx="268">
                  <c:v>19.858712715855599</c:v>
                </c:pt>
                <c:pt idx="269">
                  <c:v>19.3065405831363</c:v>
                </c:pt>
                <c:pt idx="270">
                  <c:v>20.356435643564399</c:v>
                </c:pt>
                <c:pt idx="271">
                  <c:v>20.370370370370399</c:v>
                </c:pt>
                <c:pt idx="272">
                  <c:v>20.684231222965</c:v>
                </c:pt>
                <c:pt idx="273">
                  <c:v>19.023237495076799</c:v>
                </c:pt>
                <c:pt idx="274">
                  <c:v>19.882121807465602</c:v>
                </c:pt>
                <c:pt idx="275">
                  <c:v>18.747553816046999</c:v>
                </c:pt>
                <c:pt idx="276">
                  <c:v>18.300395256917</c:v>
                </c:pt>
                <c:pt idx="277">
                  <c:v>17.503924646781801</c:v>
                </c:pt>
                <c:pt idx="278">
                  <c:v>20.864440078585499</c:v>
                </c:pt>
                <c:pt idx="279">
                  <c:v>18.342498036135101</c:v>
                </c:pt>
                <c:pt idx="280">
                  <c:v>18.303747534516798</c:v>
                </c:pt>
                <c:pt idx="281">
                  <c:v>19.072371051579399</c:v>
                </c:pt>
                <c:pt idx="282">
                  <c:v>18.904109589041099</c:v>
                </c:pt>
                <c:pt idx="283">
                  <c:v>16.983372921615199</c:v>
                </c:pt>
                <c:pt idx="284">
                  <c:v>18.6394022807707</c:v>
                </c:pt>
                <c:pt idx="285">
                  <c:v>19.389373513084902</c:v>
                </c:pt>
                <c:pt idx="286">
                  <c:v>18.563579277864999</c:v>
                </c:pt>
                <c:pt idx="287">
                  <c:v>17.667984189723299</c:v>
                </c:pt>
                <c:pt idx="288">
                  <c:v>18.083832335329301</c:v>
                </c:pt>
                <c:pt idx="289">
                  <c:v>17.446471054718501</c:v>
                </c:pt>
                <c:pt idx="290">
                  <c:v>19.608626198083101</c:v>
                </c:pt>
                <c:pt idx="291">
                  <c:v>13.0830039525692</c:v>
                </c:pt>
                <c:pt idx="292">
                  <c:v>19.274733937721699</c:v>
                </c:pt>
                <c:pt idx="293">
                  <c:v>19.458814166335099</c:v>
                </c:pt>
                <c:pt idx="294">
                  <c:v>18.952419032386999</c:v>
                </c:pt>
                <c:pt idx="295">
                  <c:v>17.729083665338599</c:v>
                </c:pt>
                <c:pt idx="296">
                  <c:v>18.550955414012702</c:v>
                </c:pt>
                <c:pt idx="297">
                  <c:v>22.000797130330799</c:v>
                </c:pt>
                <c:pt idx="298">
                  <c:v>19.589702333065201</c:v>
                </c:pt>
                <c:pt idx="299">
                  <c:v>19.7452229299363</c:v>
                </c:pt>
                <c:pt idx="300">
                  <c:v>28.955823293172699</c:v>
                </c:pt>
                <c:pt idx="301">
                  <c:v>28.066693132195301</c:v>
                </c:pt>
                <c:pt idx="302">
                  <c:v>29.184890656063601</c:v>
                </c:pt>
                <c:pt idx="303">
                  <c:v>28.685897435897399</c:v>
                </c:pt>
                <c:pt idx="304">
                  <c:v>26.6401590457256</c:v>
                </c:pt>
                <c:pt idx="305">
                  <c:v>29.5400475812847</c:v>
                </c:pt>
                <c:pt idx="306">
                  <c:v>27.917164476304301</c:v>
                </c:pt>
                <c:pt idx="307">
                  <c:v>28.3676703645008</c:v>
                </c:pt>
                <c:pt idx="308">
                  <c:v>28.371348539415798</c:v>
                </c:pt>
                <c:pt idx="309">
                  <c:v>27.543720190778998</c:v>
                </c:pt>
                <c:pt idx="310">
                  <c:v>28.083567697870599</c:v>
                </c:pt>
                <c:pt idx="311">
                  <c:v>29.959677419354801</c:v>
                </c:pt>
                <c:pt idx="312">
                  <c:v>30.225080385852099</c:v>
                </c:pt>
                <c:pt idx="313">
                  <c:v>26.749798873692701</c:v>
                </c:pt>
                <c:pt idx="314">
                  <c:v>28.537265842965301</c:v>
                </c:pt>
                <c:pt idx="315">
                  <c:v>29.5154185022026</c:v>
                </c:pt>
                <c:pt idx="316">
                  <c:v>28.418124006359299</c:v>
                </c:pt>
                <c:pt idx="317">
                  <c:v>26.349717969379501</c:v>
                </c:pt>
                <c:pt idx="318">
                  <c:v>29.6912114014252</c:v>
                </c:pt>
                <c:pt idx="319">
                  <c:v>29.030960997185399</c:v>
                </c:pt>
                <c:pt idx="320">
                  <c:v>32.9302700523982</c:v>
                </c:pt>
                <c:pt idx="321">
                  <c:v>30.135891286970399</c:v>
                </c:pt>
                <c:pt idx="322">
                  <c:v>31.445783132530099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7C-4749-B832-11D2C53DDB77}"/>
            </c:ext>
          </c:extLst>
        </c:ser>
        <c:ser>
          <c:idx val="3"/>
          <c:order val="2"/>
          <c:tx>
            <c:strRef>
              <c:f>Sheet1!$G$3</c:f>
              <c:strCache>
                <c:ptCount val="1"/>
                <c:pt idx="0">
                  <c:v>CATI</c:v>
                </c:pt>
              </c:strCache>
            </c:strRef>
          </c:tx>
          <c:spPr>
            <a:ln w="22225">
              <a:solidFill>
                <a:srgbClr val="00863B"/>
              </a:solidFill>
              <a:prstDash val="solid"/>
            </a:ln>
          </c:spPr>
          <c:marker>
            <c:symbol val="none"/>
          </c:marker>
          <c:cat>
            <c:numRef>
              <c:f>Sheet1!$A$4:$A$326</c:f>
              <c:numCache>
                <c:formatCode>General</c:formatCode>
                <c:ptCount val="323"/>
                <c:pt idx="0">
                  <c:v>2018</c:v>
                </c:pt>
                <c:pt idx="53">
                  <c:v>2019</c:v>
                </c:pt>
                <c:pt idx="105">
                  <c:v>2020</c:v>
                </c:pt>
                <c:pt idx="157">
                  <c:v>2021</c:v>
                </c:pt>
                <c:pt idx="209">
                  <c:v>2022</c:v>
                </c:pt>
                <c:pt idx="261">
                  <c:v>2023</c:v>
                </c:pt>
                <c:pt idx="313" formatCode="0">
                  <c:v>2024</c:v>
                </c:pt>
              </c:numCache>
            </c:numRef>
          </c:cat>
          <c:val>
            <c:numRef>
              <c:f>Sheet1!$G$4:$G$326</c:f>
              <c:numCache>
                <c:formatCode>General</c:formatCode>
                <c:ptCount val="323"/>
                <c:pt idx="0">
                  <c:v>28.934624697336599</c:v>
                </c:pt>
                <c:pt idx="1">
                  <c:v>29.124236252545799</c:v>
                </c:pt>
                <c:pt idx="2">
                  <c:v>30.052652895909301</c:v>
                </c:pt>
                <c:pt idx="3">
                  <c:v>28.879837067209799</c:v>
                </c:pt>
                <c:pt idx="4">
                  <c:v>26.2222222222222</c:v>
                </c:pt>
                <c:pt idx="5">
                  <c:v>27.269043760129701</c:v>
                </c:pt>
                <c:pt idx="6">
                  <c:v>27.4095160634404</c:v>
                </c:pt>
                <c:pt idx="7">
                  <c:v>28.304947283049501</c:v>
                </c:pt>
                <c:pt idx="8">
                  <c:v>26.262214983713399</c:v>
                </c:pt>
                <c:pt idx="9">
                  <c:v>26.438188494492</c:v>
                </c:pt>
                <c:pt idx="10">
                  <c:v>23.832724319935</c:v>
                </c:pt>
                <c:pt idx="11">
                  <c:v>24.650205761316901</c:v>
                </c:pt>
                <c:pt idx="12">
                  <c:v>28.203062046736498</c:v>
                </c:pt>
                <c:pt idx="13">
                  <c:v>25.100563153660499</c:v>
                </c:pt>
                <c:pt idx="14">
                  <c:v>24.6742671009772</c:v>
                </c:pt>
                <c:pt idx="15">
                  <c:v>25.744167337087699</c:v>
                </c:pt>
                <c:pt idx="16">
                  <c:v>25.631621841890802</c:v>
                </c:pt>
                <c:pt idx="17">
                  <c:v>22.2448149654331</c:v>
                </c:pt>
                <c:pt idx="18">
                  <c:v>23.741883116883098</c:v>
                </c:pt>
                <c:pt idx="19">
                  <c:v>24.571428571428601</c:v>
                </c:pt>
                <c:pt idx="20">
                  <c:v>24.1071428571429</c:v>
                </c:pt>
                <c:pt idx="21">
                  <c:v>21.956168831168799</c:v>
                </c:pt>
                <c:pt idx="22">
                  <c:v>25.620170801138698</c:v>
                </c:pt>
                <c:pt idx="23">
                  <c:v>25.304630381803399</c:v>
                </c:pt>
                <c:pt idx="24">
                  <c:v>23.5779060181369</c:v>
                </c:pt>
                <c:pt idx="25">
                  <c:v>23.4016393442623</c:v>
                </c:pt>
                <c:pt idx="26">
                  <c:v>23.574918566775199</c:v>
                </c:pt>
                <c:pt idx="27">
                  <c:v>23.815359477124201</c:v>
                </c:pt>
                <c:pt idx="28">
                  <c:v>24.6569814366425</c:v>
                </c:pt>
                <c:pt idx="29">
                  <c:v>23.428571428571399</c:v>
                </c:pt>
                <c:pt idx="30">
                  <c:v>24.049079754601198</c:v>
                </c:pt>
                <c:pt idx="31">
                  <c:v>16.585563665855599</c:v>
                </c:pt>
                <c:pt idx="32">
                  <c:v>26.362896663954398</c:v>
                </c:pt>
                <c:pt idx="33">
                  <c:v>26.545454545454501</c:v>
                </c:pt>
                <c:pt idx="34">
                  <c:v>24.199432509120399</c:v>
                </c:pt>
                <c:pt idx="35">
                  <c:v>26.292226292226299</c:v>
                </c:pt>
                <c:pt idx="36">
                  <c:v>27.457351746547499</c:v>
                </c:pt>
                <c:pt idx="37">
                  <c:v>24.384236453202</c:v>
                </c:pt>
                <c:pt idx="38">
                  <c:v>24.979253112033199</c:v>
                </c:pt>
                <c:pt idx="39">
                  <c:v>25.120772946859901</c:v>
                </c:pt>
                <c:pt idx="40">
                  <c:v>24.735987002437</c:v>
                </c:pt>
                <c:pt idx="41">
                  <c:v>26.444263628966599</c:v>
                </c:pt>
                <c:pt idx="42">
                  <c:v>23.906824683285699</c:v>
                </c:pt>
                <c:pt idx="43">
                  <c:v>21.8993041342612</c:v>
                </c:pt>
                <c:pt idx="44">
                  <c:v>25.0605326876513</c:v>
                </c:pt>
                <c:pt idx="45">
                  <c:v>23.510336441021501</c:v>
                </c:pt>
                <c:pt idx="46">
                  <c:v>20.826580226904401</c:v>
                </c:pt>
                <c:pt idx="47">
                  <c:v>21.6842961757526</c:v>
                </c:pt>
                <c:pt idx="48">
                  <c:v>24.163265306122501</c:v>
                </c:pt>
                <c:pt idx="49">
                  <c:v>21.728594507269801</c:v>
                </c:pt>
                <c:pt idx="50">
                  <c:v>24.876441515650701</c:v>
                </c:pt>
                <c:pt idx="51">
                  <c:v>24.285714285714299</c:v>
                </c:pt>
                <c:pt idx="52">
                  <c:v>25.1106639839034</c:v>
                </c:pt>
                <c:pt idx="53">
                  <c:v>24.774774774774802</c:v>
                </c:pt>
                <c:pt idx="54">
                  <c:v>24.765784114053002</c:v>
                </c:pt>
                <c:pt idx="55">
                  <c:v>24.835796387520499</c:v>
                </c:pt>
                <c:pt idx="56">
                  <c:v>22.773485156567698</c:v>
                </c:pt>
                <c:pt idx="57">
                  <c:v>24.251012145749002</c:v>
                </c:pt>
                <c:pt idx="58">
                  <c:v>25.599349857781402</c:v>
                </c:pt>
                <c:pt idx="59">
                  <c:v>24.270664505672599</c:v>
                </c:pt>
                <c:pt idx="60">
                  <c:v>25.122749590834701</c:v>
                </c:pt>
                <c:pt idx="61">
                  <c:v>24.378312270689001</c:v>
                </c:pt>
                <c:pt idx="62">
                  <c:v>28.502024291498</c:v>
                </c:pt>
                <c:pt idx="63">
                  <c:v>26.1316872427983</c:v>
                </c:pt>
                <c:pt idx="64">
                  <c:v>26.5694613203726</c:v>
                </c:pt>
                <c:pt idx="65">
                  <c:v>24.465078724263201</c:v>
                </c:pt>
                <c:pt idx="66">
                  <c:v>26.672137874435801</c:v>
                </c:pt>
                <c:pt idx="67">
                  <c:v>30.210016155088901</c:v>
                </c:pt>
                <c:pt idx="68">
                  <c:v>28.186274509803901</c:v>
                </c:pt>
                <c:pt idx="69">
                  <c:v>27.5960752248569</c:v>
                </c:pt>
                <c:pt idx="70">
                  <c:v>24.001629991849999</c:v>
                </c:pt>
                <c:pt idx="71">
                  <c:v>28.269699431356599</c:v>
                </c:pt>
                <c:pt idx="72">
                  <c:v>26.568867155664201</c:v>
                </c:pt>
                <c:pt idx="73">
                  <c:v>26.416632694659601</c:v>
                </c:pt>
                <c:pt idx="74">
                  <c:v>28.419328419328401</c:v>
                </c:pt>
                <c:pt idx="75">
                  <c:v>25.583299222267701</c:v>
                </c:pt>
                <c:pt idx="76">
                  <c:v>23.887300939158798</c:v>
                </c:pt>
                <c:pt idx="77">
                  <c:v>25.859975718332699</c:v>
                </c:pt>
                <c:pt idx="78">
                  <c:v>25.823086076953601</c:v>
                </c:pt>
                <c:pt idx="79">
                  <c:v>25.379696243005601</c:v>
                </c:pt>
                <c:pt idx="80">
                  <c:v>27.352123858674101</c:v>
                </c:pt>
                <c:pt idx="81">
                  <c:v>26.412825651302601</c:v>
                </c:pt>
                <c:pt idx="82">
                  <c:v>25.693606755126702</c:v>
                </c:pt>
                <c:pt idx="83">
                  <c:v>27.290996784565898</c:v>
                </c:pt>
                <c:pt idx="84">
                  <c:v>26.650563607085299</c:v>
                </c:pt>
                <c:pt idx="85">
                  <c:v>26.2190247801759</c:v>
                </c:pt>
                <c:pt idx="86">
                  <c:v>26.186645213193898</c:v>
                </c:pt>
                <c:pt idx="87">
                  <c:v>27.371820750908402</c:v>
                </c:pt>
                <c:pt idx="88">
                  <c:v>26.677511183407901</c:v>
                </c:pt>
                <c:pt idx="89">
                  <c:v>27.7867528271405</c:v>
                </c:pt>
                <c:pt idx="90">
                  <c:v>27.389558232931702</c:v>
                </c:pt>
                <c:pt idx="91">
                  <c:v>25.1482799525504</c:v>
                </c:pt>
                <c:pt idx="92">
                  <c:v>28.331379445095699</c:v>
                </c:pt>
                <c:pt idx="93">
                  <c:v>26.9306154449236</c:v>
                </c:pt>
                <c:pt idx="94">
                  <c:v>27.1112865035517</c:v>
                </c:pt>
                <c:pt idx="95">
                  <c:v>28</c:v>
                </c:pt>
                <c:pt idx="96">
                  <c:v>28.746056782334399</c:v>
                </c:pt>
                <c:pt idx="97">
                  <c:v>28.418972332015802</c:v>
                </c:pt>
                <c:pt idx="98">
                  <c:v>27.190569744597202</c:v>
                </c:pt>
                <c:pt idx="99">
                  <c:v>24.940334128878298</c:v>
                </c:pt>
                <c:pt idx="100">
                  <c:v>23.245614035087701</c:v>
                </c:pt>
                <c:pt idx="101">
                  <c:v>23.855421686747</c:v>
                </c:pt>
                <c:pt idx="102">
                  <c:v>24.939564867042701</c:v>
                </c:pt>
                <c:pt idx="103">
                  <c:v>26.3408820023838</c:v>
                </c:pt>
                <c:pt idx="104">
                  <c:v>26.053793657165802</c:v>
                </c:pt>
                <c:pt idx="105">
                  <c:v>27.3230525899565</c:v>
                </c:pt>
                <c:pt idx="106">
                  <c:v>25.362602900823202</c:v>
                </c:pt>
                <c:pt idx="107">
                  <c:v>28.263473053892199</c:v>
                </c:pt>
                <c:pt idx="108">
                  <c:v>25.039872408293501</c:v>
                </c:pt>
                <c:pt idx="109">
                  <c:v>29.074367088607602</c:v>
                </c:pt>
                <c:pt idx="110">
                  <c:v>28.593934619929101</c:v>
                </c:pt>
                <c:pt idx="111">
                  <c:v>26.836046050019899</c:v>
                </c:pt>
                <c:pt idx="112">
                  <c:v>25.1980982567353</c:v>
                </c:pt>
                <c:pt idx="113">
                  <c:v>26.695929768555501</c:v>
                </c:pt>
                <c:pt idx="114">
                  <c:v>29.900199600798398</c:v>
                </c:pt>
                <c:pt idx="115">
                  <c:v>28.7605294825511</c:v>
                </c:pt>
                <c:pt idx="116">
                  <c:v>28.218413710641698</c:v>
                </c:pt>
                <c:pt idx="117">
                  <c:v>27.616394747314001</c:v>
                </c:pt>
                <c:pt idx="118">
                  <c:v>29.746835443038002</c:v>
                </c:pt>
                <c:pt idx="119">
                  <c:v>27.971753628874101</c:v>
                </c:pt>
                <c:pt idx="120">
                  <c:v>30.596716059271099</c:v>
                </c:pt>
                <c:pt idx="121">
                  <c:v>28.309409888357301</c:v>
                </c:pt>
                <c:pt idx="122">
                  <c:v>32.377538829151703</c:v>
                </c:pt>
                <c:pt idx="123">
                  <c:v>28.430209568999601</c:v>
                </c:pt>
                <c:pt idx="124">
                  <c:v>27.461139896373101</c:v>
                </c:pt>
                <c:pt idx="125">
                  <c:v>22.488038277512</c:v>
                </c:pt>
                <c:pt idx="126">
                  <c:v>29.259554140127399</c:v>
                </c:pt>
                <c:pt idx="127">
                  <c:v>25.779376498801</c:v>
                </c:pt>
                <c:pt idx="128">
                  <c:v>25.2660622782814</c:v>
                </c:pt>
                <c:pt idx="129">
                  <c:v>22.914171656686602</c:v>
                </c:pt>
                <c:pt idx="130">
                  <c:v>23.7334372564302</c:v>
                </c:pt>
                <c:pt idx="131">
                  <c:v>24.680356450988</c:v>
                </c:pt>
                <c:pt idx="132">
                  <c:v>26.297443841983</c:v>
                </c:pt>
                <c:pt idx="133">
                  <c:v>25.205158264947201</c:v>
                </c:pt>
                <c:pt idx="134">
                  <c:v>23.777864685177899</c:v>
                </c:pt>
                <c:pt idx="135">
                  <c:v>27.6243093922652</c:v>
                </c:pt>
                <c:pt idx="136">
                  <c:v>28.442526480972901</c:v>
                </c:pt>
                <c:pt idx="137">
                  <c:v>26.698076168040799</c:v>
                </c:pt>
                <c:pt idx="138">
                  <c:v>28.0757097791798</c:v>
                </c:pt>
                <c:pt idx="139">
                  <c:v>28.172888015717099</c:v>
                </c:pt>
                <c:pt idx="140">
                  <c:v>27.621685793430899</c:v>
                </c:pt>
                <c:pt idx="141">
                  <c:v>31.564465408804999</c:v>
                </c:pt>
                <c:pt idx="142">
                  <c:v>29.053788771103299</c:v>
                </c:pt>
                <c:pt idx="143">
                  <c:v>27.2867618680046</c:v>
                </c:pt>
                <c:pt idx="144">
                  <c:v>29.252479023646099</c:v>
                </c:pt>
                <c:pt idx="145">
                  <c:v>28.824662813102101</c:v>
                </c:pt>
                <c:pt idx="146">
                  <c:v>30.710172744721699</c:v>
                </c:pt>
                <c:pt idx="147">
                  <c:v>27.527873894655901</c:v>
                </c:pt>
                <c:pt idx="148">
                  <c:v>29.155418434245998</c:v>
                </c:pt>
                <c:pt idx="149">
                  <c:v>28.638132295719799</c:v>
                </c:pt>
                <c:pt idx="150">
                  <c:v>26.405583559519201</c:v>
                </c:pt>
                <c:pt idx="151">
                  <c:v>26.625386996903998</c:v>
                </c:pt>
                <c:pt idx="152">
                  <c:v>26.134160527336199</c:v>
                </c:pt>
                <c:pt idx="153">
                  <c:v>27.812257564003101</c:v>
                </c:pt>
                <c:pt idx="154">
                  <c:v>29.338033685859799</c:v>
                </c:pt>
                <c:pt idx="155">
                  <c:v>29.503105590062098</c:v>
                </c:pt>
                <c:pt idx="156">
                  <c:v>28.674948240165602</c:v>
                </c:pt>
                <c:pt idx="157">
                  <c:v>28.250773993808</c:v>
                </c:pt>
                <c:pt idx="158">
                  <c:v>28.927203065134101</c:v>
                </c:pt>
                <c:pt idx="159">
                  <c:v>31.312356101304701</c:v>
                </c:pt>
                <c:pt idx="160">
                  <c:v>31.672460409424499</c:v>
                </c:pt>
                <c:pt idx="161">
                  <c:v>32.403100775193799</c:v>
                </c:pt>
                <c:pt idx="162">
                  <c:v>30.852294639413799</c:v>
                </c:pt>
                <c:pt idx="163">
                  <c:v>31.5707620528771</c:v>
                </c:pt>
                <c:pt idx="164">
                  <c:v>31.5871168024835</c:v>
                </c:pt>
                <c:pt idx="165">
                  <c:v>30.239752513534398</c:v>
                </c:pt>
                <c:pt idx="166">
                  <c:v>30.065865943432801</c:v>
                </c:pt>
                <c:pt idx="167">
                  <c:v>31.556420233463001</c:v>
                </c:pt>
                <c:pt idx="168">
                  <c:v>27.610208816705299</c:v>
                </c:pt>
                <c:pt idx="169">
                  <c:v>30.6583560576548</c:v>
                </c:pt>
                <c:pt idx="170">
                  <c:v>27.072888546085601</c:v>
                </c:pt>
                <c:pt idx="171">
                  <c:v>30.192307692307701</c:v>
                </c:pt>
                <c:pt idx="172">
                  <c:v>29.242016160061599</c:v>
                </c:pt>
                <c:pt idx="173">
                  <c:v>26.9125147116516</c:v>
                </c:pt>
                <c:pt idx="174">
                  <c:v>31.830443159922901</c:v>
                </c:pt>
                <c:pt idx="175">
                  <c:v>28.758673862760201</c:v>
                </c:pt>
                <c:pt idx="176">
                  <c:v>31.102514506769801</c:v>
                </c:pt>
                <c:pt idx="177">
                  <c:v>26.9200930954228</c:v>
                </c:pt>
                <c:pt idx="178">
                  <c:v>28.109161793372301</c:v>
                </c:pt>
                <c:pt idx="179">
                  <c:v>26.063418406805901</c:v>
                </c:pt>
                <c:pt idx="180">
                  <c:v>26.884226884226901</c:v>
                </c:pt>
                <c:pt idx="181">
                  <c:v>24.7965904688105</c:v>
                </c:pt>
                <c:pt idx="182">
                  <c:v>24.912959381044502</c:v>
                </c:pt>
                <c:pt idx="183">
                  <c:v>25.535227715064199</c:v>
                </c:pt>
                <c:pt idx="184">
                  <c:v>25.6469679412901</c:v>
                </c:pt>
                <c:pt idx="185">
                  <c:v>24.632068164213798</c:v>
                </c:pt>
                <c:pt idx="186">
                  <c:v>24.429583005507499</c:v>
                </c:pt>
                <c:pt idx="187">
                  <c:v>25.704225352112701</c:v>
                </c:pt>
                <c:pt idx="188">
                  <c:v>28.100470957613801</c:v>
                </c:pt>
                <c:pt idx="189">
                  <c:v>26.478652565609099</c:v>
                </c:pt>
                <c:pt idx="190">
                  <c:v>27.0638629283489</c:v>
                </c:pt>
                <c:pt idx="191">
                  <c:v>29.1486857591212</c:v>
                </c:pt>
                <c:pt idx="192">
                  <c:v>27.173489278752399</c:v>
                </c:pt>
                <c:pt idx="193">
                  <c:v>27.825745682888499</c:v>
                </c:pt>
                <c:pt idx="194">
                  <c:v>25.712056184159199</c:v>
                </c:pt>
                <c:pt idx="195">
                  <c:v>25.255302435192501</c:v>
                </c:pt>
                <c:pt idx="196">
                  <c:v>27.447956823438702</c:v>
                </c:pt>
                <c:pt idx="197">
                  <c:v>26.036866359447</c:v>
                </c:pt>
                <c:pt idx="198">
                  <c:v>27.2517321016166</c:v>
                </c:pt>
                <c:pt idx="199">
                  <c:v>25.8214147661384</c:v>
                </c:pt>
                <c:pt idx="200">
                  <c:v>25.4029163468918</c:v>
                </c:pt>
                <c:pt idx="201">
                  <c:v>25.339542103220801</c:v>
                </c:pt>
                <c:pt idx="202">
                  <c:v>24.021697016660202</c:v>
                </c:pt>
                <c:pt idx="203">
                  <c:v>24.827056110684101</c:v>
                </c:pt>
                <c:pt idx="204">
                  <c:v>25.329712955779701</c:v>
                </c:pt>
                <c:pt idx="205">
                  <c:v>25.058004640371198</c:v>
                </c:pt>
                <c:pt idx="206">
                  <c:v>26.793330748352101</c:v>
                </c:pt>
                <c:pt idx="207">
                  <c:v>24.778761061946899</c:v>
                </c:pt>
                <c:pt idx="208">
                  <c:v>27.536793183578599</c:v>
                </c:pt>
                <c:pt idx="209">
                  <c:v>24.369747899159702</c:v>
                </c:pt>
                <c:pt idx="210">
                  <c:v>26.0685406237967</c:v>
                </c:pt>
                <c:pt idx="211">
                  <c:v>24.452133794694301</c:v>
                </c:pt>
                <c:pt idx="212">
                  <c:v>24.8563768671007</c:v>
                </c:pt>
                <c:pt idx="213">
                  <c:v>24.441017733230499</c:v>
                </c:pt>
                <c:pt idx="214">
                  <c:v>23.615384615384599</c:v>
                </c:pt>
                <c:pt idx="215">
                  <c:v>23.840803709428101</c:v>
                </c:pt>
                <c:pt idx="216">
                  <c:v>24.075500770415999</c:v>
                </c:pt>
                <c:pt idx="217">
                  <c:v>23.3565351894818</c:v>
                </c:pt>
                <c:pt idx="218">
                  <c:v>25.097427903351502</c:v>
                </c:pt>
                <c:pt idx="219">
                  <c:v>10.0730488273741</c:v>
                </c:pt>
                <c:pt idx="220">
                  <c:v>16.602316602316598</c:v>
                </c:pt>
                <c:pt idx="221">
                  <c:v>19.5744680851064</c:v>
                </c:pt>
                <c:pt idx="222">
                  <c:v>20.421455938697299</c:v>
                </c:pt>
                <c:pt idx="223">
                  <c:v>21.538461538461501</c:v>
                </c:pt>
                <c:pt idx="224">
                  <c:v>20.423892100192699</c:v>
                </c:pt>
                <c:pt idx="225">
                  <c:v>19.4156093810073</c:v>
                </c:pt>
                <c:pt idx="226">
                  <c:v>21.611154144074401</c:v>
                </c:pt>
                <c:pt idx="227">
                  <c:v>19.785686949866101</c:v>
                </c:pt>
                <c:pt idx="228">
                  <c:v>21.864077669902901</c:v>
                </c:pt>
                <c:pt idx="229">
                  <c:v>19.6511627906977</c:v>
                </c:pt>
                <c:pt idx="230">
                  <c:v>22.927962819519799</c:v>
                </c:pt>
                <c:pt idx="231">
                  <c:v>21.800391389432502</c:v>
                </c:pt>
                <c:pt idx="232">
                  <c:v>22.128637059724301</c:v>
                </c:pt>
                <c:pt idx="233">
                  <c:v>21.759259259259299</c:v>
                </c:pt>
                <c:pt idx="234">
                  <c:v>20.215219062259798</c:v>
                </c:pt>
                <c:pt idx="235">
                  <c:v>20.393215111796501</c:v>
                </c:pt>
                <c:pt idx="236">
                  <c:v>21.217924166985799</c:v>
                </c:pt>
                <c:pt idx="237">
                  <c:v>21.939953810623599</c:v>
                </c:pt>
                <c:pt idx="238">
                  <c:v>22.435651171724899</c:v>
                </c:pt>
                <c:pt idx="239">
                  <c:v>21.475473155658602</c:v>
                </c:pt>
                <c:pt idx="240">
                  <c:v>21.518987341772199</c:v>
                </c:pt>
                <c:pt idx="241">
                  <c:v>21.050583657587499</c:v>
                </c:pt>
                <c:pt idx="242">
                  <c:v>21.6666666666667</c:v>
                </c:pt>
                <c:pt idx="243">
                  <c:v>21.779497098646001</c:v>
                </c:pt>
                <c:pt idx="244">
                  <c:v>20.957854406130298</c:v>
                </c:pt>
                <c:pt idx="245">
                  <c:v>22.800925925925899</c:v>
                </c:pt>
                <c:pt idx="246">
                  <c:v>21.326648669494801</c:v>
                </c:pt>
                <c:pt idx="247">
                  <c:v>20.673635307781598</c:v>
                </c:pt>
                <c:pt idx="248">
                  <c:v>17.687861271676301</c:v>
                </c:pt>
                <c:pt idx="249">
                  <c:v>21.052631578947398</c:v>
                </c:pt>
                <c:pt idx="250">
                  <c:v>20.2920830130669</c:v>
                </c:pt>
                <c:pt idx="251">
                  <c:v>20.361121782558602</c:v>
                </c:pt>
                <c:pt idx="252">
                  <c:v>21.714066102997698</c:v>
                </c:pt>
                <c:pt idx="253">
                  <c:v>21.7745060054243</c:v>
                </c:pt>
                <c:pt idx="254">
                  <c:v>21.596606247589701</c:v>
                </c:pt>
                <c:pt idx="255">
                  <c:v>21.167048054919899</c:v>
                </c:pt>
                <c:pt idx="256">
                  <c:v>19.7210383572259</c:v>
                </c:pt>
                <c:pt idx="257">
                  <c:v>18.3720930232558</c:v>
                </c:pt>
                <c:pt idx="258">
                  <c:v>19.302325581395301</c:v>
                </c:pt>
                <c:pt idx="259">
                  <c:v>21.159754224270401</c:v>
                </c:pt>
                <c:pt idx="260">
                  <c:v>21.936989498249702</c:v>
                </c:pt>
                <c:pt idx="261">
                  <c:v>23.0799527372982</c:v>
                </c:pt>
                <c:pt idx="262">
                  <c:v>22.248427672956002</c:v>
                </c:pt>
                <c:pt idx="263">
                  <c:v>21.268215833005101</c:v>
                </c:pt>
                <c:pt idx="264">
                  <c:v>21.445404556166501</c:v>
                </c:pt>
                <c:pt idx="265">
                  <c:v>23.263075722092101</c:v>
                </c:pt>
                <c:pt idx="266">
                  <c:v>23.372549019607799</c:v>
                </c:pt>
                <c:pt idx="267">
                  <c:v>22.716535433070899</c:v>
                </c:pt>
                <c:pt idx="268">
                  <c:v>25.313971742543199</c:v>
                </c:pt>
                <c:pt idx="269">
                  <c:v>22.1040189125296</c:v>
                </c:pt>
                <c:pt idx="270">
                  <c:v>23.485148514851499</c:v>
                </c:pt>
                <c:pt idx="271">
                  <c:v>22.576832151300199</c:v>
                </c:pt>
                <c:pt idx="272">
                  <c:v>23.200943767204102</c:v>
                </c:pt>
                <c:pt idx="273">
                  <c:v>24.1827491138243</c:v>
                </c:pt>
                <c:pt idx="274">
                  <c:v>24.5972495088409</c:v>
                </c:pt>
                <c:pt idx="275">
                  <c:v>24.422700587084101</c:v>
                </c:pt>
                <c:pt idx="276">
                  <c:v>23.873517786561301</c:v>
                </c:pt>
                <c:pt idx="277">
                  <c:v>25</c:v>
                </c:pt>
                <c:pt idx="278">
                  <c:v>24.204322200392902</c:v>
                </c:pt>
                <c:pt idx="279">
                  <c:v>23.605655930872</c:v>
                </c:pt>
                <c:pt idx="280">
                  <c:v>23.431952662721901</c:v>
                </c:pt>
                <c:pt idx="281">
                  <c:v>25.9096361455418</c:v>
                </c:pt>
                <c:pt idx="282">
                  <c:v>23.365949119373798</c:v>
                </c:pt>
                <c:pt idx="283">
                  <c:v>23.713380839271601</c:v>
                </c:pt>
                <c:pt idx="284">
                  <c:v>24.813212740857299</c:v>
                </c:pt>
                <c:pt idx="285">
                  <c:v>23.7113402061856</c:v>
                </c:pt>
                <c:pt idx="286">
                  <c:v>19.5447409733124</c:v>
                </c:pt>
                <c:pt idx="287">
                  <c:v>22.569169960474301</c:v>
                </c:pt>
                <c:pt idx="288">
                  <c:v>20.678642714570898</c:v>
                </c:pt>
                <c:pt idx="289">
                  <c:v>22.363203806502799</c:v>
                </c:pt>
                <c:pt idx="290">
                  <c:v>23.8019169329073</c:v>
                </c:pt>
                <c:pt idx="291">
                  <c:v>27.628458498023701</c:v>
                </c:pt>
                <c:pt idx="292">
                  <c:v>25.4237288135593</c:v>
                </c:pt>
                <c:pt idx="293">
                  <c:v>22.3637087146836</c:v>
                </c:pt>
                <c:pt idx="294">
                  <c:v>22.2311075569772</c:v>
                </c:pt>
                <c:pt idx="295">
                  <c:v>23.505976095617498</c:v>
                </c:pt>
                <c:pt idx="296">
                  <c:v>24.7611464968153</c:v>
                </c:pt>
                <c:pt idx="297">
                  <c:v>21.7218015145476</c:v>
                </c:pt>
                <c:pt idx="298">
                  <c:v>23.773129525341901</c:v>
                </c:pt>
                <c:pt idx="299">
                  <c:v>22.1735668789809</c:v>
                </c:pt>
                <c:pt idx="300">
                  <c:v>18.6345381526104</c:v>
                </c:pt>
                <c:pt idx="301">
                  <c:v>17.387852322350099</c:v>
                </c:pt>
                <c:pt idx="302">
                  <c:v>17.5347912524851</c:v>
                </c:pt>
                <c:pt idx="303">
                  <c:v>19.6714743589744</c:v>
                </c:pt>
                <c:pt idx="304">
                  <c:v>19.562624254473199</c:v>
                </c:pt>
                <c:pt idx="305">
                  <c:v>16.296590007930199</c:v>
                </c:pt>
                <c:pt idx="306">
                  <c:v>17.005177220231001</c:v>
                </c:pt>
                <c:pt idx="307">
                  <c:v>16.481774960380299</c:v>
                </c:pt>
                <c:pt idx="308">
                  <c:v>17.366946778711501</c:v>
                </c:pt>
                <c:pt idx="309">
                  <c:v>17.368839427663001</c:v>
                </c:pt>
                <c:pt idx="310">
                  <c:v>15.3877059059863</c:v>
                </c:pt>
                <c:pt idx="311">
                  <c:v>17.5</c:v>
                </c:pt>
                <c:pt idx="312">
                  <c:v>17.725080385852099</c:v>
                </c:pt>
                <c:pt idx="313">
                  <c:v>19.0667739340306</c:v>
                </c:pt>
                <c:pt idx="314">
                  <c:v>17.3375846950977</c:v>
                </c:pt>
                <c:pt idx="315">
                  <c:v>17.8614337204646</c:v>
                </c:pt>
                <c:pt idx="316">
                  <c:v>17.488076311605699</c:v>
                </c:pt>
                <c:pt idx="317">
                  <c:v>16.599516518936301</c:v>
                </c:pt>
                <c:pt idx="318">
                  <c:v>15.6769596199525</c:v>
                </c:pt>
                <c:pt idx="319">
                  <c:v>14.796944109368701</c:v>
                </c:pt>
                <c:pt idx="320">
                  <c:v>14.147521160822199</c:v>
                </c:pt>
                <c:pt idx="321">
                  <c:v>12.3900879296563</c:v>
                </c:pt>
                <c:pt idx="322">
                  <c:v>14.257028112449801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7C-4749-B832-11D2C53DD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8077967"/>
        <c:axId val="968083375"/>
      </c:lineChart>
      <c:catAx>
        <c:axId val="968077967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ln w="3175" cap="flat" cmpd="sng" algn="ctr">
            <a:solidFill>
              <a:srgbClr val="AEAC9D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5400000" vert="horz"/>
          <a:lstStyle/>
          <a:p>
            <a:pPr>
              <a:defRPr/>
            </a:pPr>
            <a:endParaRPr lang="da-DK"/>
          </a:p>
        </c:txPr>
        <c:crossAx val="968083375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968083375"/>
        <c:scaling>
          <c:orientation val="minMax"/>
        </c:scaling>
        <c:delete val="0"/>
        <c:axPos val="l"/>
        <c:majorGridlines>
          <c:spPr>
            <a:ln w="3175">
              <a:solidFill>
                <a:srgbClr val="AEAC9D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968077967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600">
          <a:solidFill>
            <a:srgbClr val="6F6D5C"/>
          </a:solidFill>
          <a:latin typeface="Arial Narrow"/>
          <a:ea typeface="Arial Narrow"/>
          <a:cs typeface="Arial Narrow"/>
        </a:defRPr>
      </a:pPr>
      <a:endParaRPr lang="da-DK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1.0854700854700855E-2"/>
          <c:y val="8.0634920634920629E-2"/>
          <c:w val="0.98914529914529914"/>
          <c:h val="0.91936507936507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'Ark2'!$B$1</c:f>
              <c:strCache>
                <c:ptCount val="1"/>
                <c:pt idx="0">
                  <c:v>Prize group</c:v>
                </c:pt>
              </c:strCache>
            </c:strRef>
          </c:tx>
          <c:spPr>
            <a:solidFill>
              <a:srgbClr val="0091D4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'Ark2'!$A$2:$A$6</c:f>
              <c:strCache>
                <c:ptCount val="5"/>
                <c:pt idx="0">
                  <c:v>15-29 years</c:v>
                </c:pt>
                <c:pt idx="1">
                  <c:v>30-49 years</c:v>
                </c:pt>
                <c:pt idx="2">
                  <c:v>50-64 years</c:v>
                </c:pt>
                <c:pt idx="3">
                  <c:v>65+ 
years</c:v>
                </c:pt>
                <c:pt idx="4">
                  <c:v>Total</c:v>
                </c:pt>
              </c:strCache>
            </c:strRef>
          </c:cat>
          <c:val>
            <c:numRef>
              <c:f>'Ark2'!$B$2:$B$6</c:f>
              <c:numCache>
                <c:formatCode>General</c:formatCode>
                <c:ptCount val="5"/>
                <c:pt idx="0">
                  <c:v>37.5</c:v>
                </c:pt>
                <c:pt idx="1">
                  <c:v>38.5</c:v>
                </c:pt>
                <c:pt idx="2">
                  <c:v>51.3</c:v>
                </c:pt>
                <c:pt idx="3">
                  <c:v>70</c:v>
                </c:pt>
                <c:pt idx="4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5-4E4E-A21F-5AEFF01F6105}"/>
            </c:ext>
          </c:extLst>
        </c:ser>
        <c:ser>
          <c:idx val="1"/>
          <c:order val="1"/>
          <c:tx>
            <c:strRef>
              <c:f>'Ark2'!$C$1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rgbClr val="00863B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'Ark2'!$A$2:$A$6</c:f>
              <c:strCache>
                <c:ptCount val="5"/>
                <c:pt idx="0">
                  <c:v>15-29 years</c:v>
                </c:pt>
                <c:pt idx="1">
                  <c:v>30-49 years</c:v>
                </c:pt>
                <c:pt idx="2">
                  <c:v>50-64 years</c:v>
                </c:pt>
                <c:pt idx="3">
                  <c:v>65+ 
years</c:v>
                </c:pt>
                <c:pt idx="4">
                  <c:v>Total</c:v>
                </c:pt>
              </c:strCache>
            </c:strRef>
          </c:cat>
          <c:val>
            <c:numRef>
              <c:f>'Ark2'!$C$2:$C$6</c:f>
              <c:numCache>
                <c:formatCode>General</c:formatCode>
                <c:ptCount val="5"/>
                <c:pt idx="0">
                  <c:v>34.6</c:v>
                </c:pt>
                <c:pt idx="1">
                  <c:v>37.200000000000003</c:v>
                </c:pt>
                <c:pt idx="2">
                  <c:v>48.9</c:v>
                </c:pt>
                <c:pt idx="3">
                  <c:v>69.2</c:v>
                </c:pt>
                <c:pt idx="4">
                  <c:v>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D5-4E4E-A21F-5AEFF01F6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8060239"/>
        <c:axId val="1278054831"/>
      </c:barChart>
      <c:catAx>
        <c:axId val="127806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 cap="flat" cmpd="sng" algn="ctr">
            <a:solidFill>
              <a:srgbClr val="AEAC9D"/>
            </a:solidFill>
            <a:prstDash val="solid"/>
            <a:round/>
            <a:headEnd type="none" w="med" len="med"/>
            <a:tailEnd type="none" w="med" len="med"/>
          </a:ln>
        </c:spPr>
        <c:crossAx val="1278054831"/>
        <c:crosses val="autoZero"/>
        <c:auto val="1"/>
        <c:lblAlgn val="ctr"/>
        <c:lblOffset val="100"/>
        <c:noMultiLvlLbl val="0"/>
      </c:catAx>
      <c:valAx>
        <c:axId val="1278054831"/>
        <c:scaling>
          <c:orientation val="minMax"/>
        </c:scaling>
        <c:delete val="0"/>
        <c:axPos val="l"/>
        <c:majorGridlines>
          <c:spPr>
            <a:ln w="3175">
              <a:solidFill>
                <a:srgbClr val="AEAC9D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278060239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37398411703805801"/>
          <c:y val="2.0304564470089839E-2"/>
          <c:w val="0.62278017517758077"/>
          <c:h val="5.5054547532965438E-2"/>
        </c:manualLayout>
      </c:layout>
      <c:overlay val="0"/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400">
          <a:solidFill>
            <a:srgbClr val="6F6D5C"/>
          </a:solidFill>
          <a:latin typeface="Arial Narrow"/>
          <a:ea typeface="Arial Narrow"/>
          <a:cs typeface="Arial Narrow"/>
        </a:defRPr>
      </a:pPr>
      <a:endParaRPr lang="da-DK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03942652329754E-2"/>
          <c:y val="9.4648957743391118E-2"/>
          <c:w val="0.88687801260659993"/>
          <c:h val="0.83791049320691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'Ark2'!$B$11</c:f>
              <c:strCache>
                <c:ptCount val="1"/>
                <c:pt idx="0">
                  <c:v>Prize group</c:v>
                </c:pt>
              </c:strCache>
            </c:strRef>
          </c:tx>
          <c:spPr>
            <a:solidFill>
              <a:srgbClr val="0091D4"/>
            </a:solidFill>
            <a:ln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'Ark2'!$A$12:$A$16</c:f>
              <c:strCache>
                <c:ptCount val="5"/>
                <c:pt idx="0">
                  <c:v>15-29 years</c:v>
                </c:pt>
                <c:pt idx="1">
                  <c:v>30-49 years</c:v>
                </c:pt>
                <c:pt idx="2">
                  <c:v>50-64 years</c:v>
                </c:pt>
                <c:pt idx="3">
                  <c:v>65+ 
years</c:v>
                </c:pt>
                <c:pt idx="4">
                  <c:v>Total</c:v>
                </c:pt>
              </c:strCache>
            </c:strRef>
          </c:cat>
          <c:val>
            <c:numRef>
              <c:f>'Ark2'!$B$12:$B$16</c:f>
              <c:numCache>
                <c:formatCode>General</c:formatCode>
                <c:ptCount val="5"/>
                <c:pt idx="0">
                  <c:v>6.1</c:v>
                </c:pt>
                <c:pt idx="1">
                  <c:v>9.1999999999999993</c:v>
                </c:pt>
                <c:pt idx="2">
                  <c:v>9.5</c:v>
                </c:pt>
                <c:pt idx="3">
                  <c:v>6.2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F-4FD3-A339-17A5E7E35922}"/>
            </c:ext>
          </c:extLst>
        </c:ser>
        <c:ser>
          <c:idx val="1"/>
          <c:order val="1"/>
          <c:tx>
            <c:strRef>
              <c:f>'Ark2'!$C$11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rgbClr val="00863B"/>
            </a:solidFill>
            <a:ln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'Ark2'!$A$12:$A$16</c:f>
              <c:strCache>
                <c:ptCount val="5"/>
                <c:pt idx="0">
                  <c:v>15-29 years</c:v>
                </c:pt>
                <c:pt idx="1">
                  <c:v>30-49 years</c:v>
                </c:pt>
                <c:pt idx="2">
                  <c:v>50-64 years</c:v>
                </c:pt>
                <c:pt idx="3">
                  <c:v>65+ 
years</c:v>
                </c:pt>
                <c:pt idx="4">
                  <c:v>Total</c:v>
                </c:pt>
              </c:strCache>
            </c:strRef>
          </c:cat>
          <c:val>
            <c:numRef>
              <c:f>'Ark2'!$C$12:$C$16</c:f>
              <c:numCache>
                <c:formatCode>General</c:formatCode>
                <c:ptCount val="5"/>
                <c:pt idx="0">
                  <c:v>6.3</c:v>
                </c:pt>
                <c:pt idx="1">
                  <c:v>8.1</c:v>
                </c:pt>
                <c:pt idx="2">
                  <c:v>9</c:v>
                </c:pt>
                <c:pt idx="3">
                  <c:v>6.1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F-4FD3-A339-17A5E7E35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78071471"/>
        <c:axId val="1278069391"/>
      </c:barChart>
      <c:catAx>
        <c:axId val="1278071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 cap="flat" cmpd="sng" algn="ctr">
            <a:solidFill>
              <a:srgbClr val="AEAC9D"/>
            </a:solidFill>
            <a:prstDash val="solid"/>
            <a:round/>
            <a:headEnd type="none" w="med" len="med"/>
            <a:tailEnd type="none" w="med" len="med"/>
          </a:ln>
        </c:spPr>
        <c:crossAx val="1278069391"/>
        <c:crosses val="autoZero"/>
        <c:auto val="1"/>
        <c:lblAlgn val="ctr"/>
        <c:lblOffset val="100"/>
        <c:noMultiLvlLbl val="0"/>
      </c:catAx>
      <c:valAx>
        <c:axId val="1278069391"/>
        <c:scaling>
          <c:orientation val="minMax"/>
        </c:scaling>
        <c:delete val="0"/>
        <c:axPos val="l"/>
        <c:majorGridlines>
          <c:spPr>
            <a:ln w="3175">
              <a:solidFill>
                <a:srgbClr val="AEAC9D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278071471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41280544932941432"/>
          <c:y val="1.8561484918793503E-2"/>
          <c:w val="0.55905438973985777"/>
          <c:h val="4.6308956160062358E-2"/>
        </c:manualLayout>
      </c:layout>
      <c:overlay val="0"/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400">
          <a:solidFill>
            <a:srgbClr val="6F6D5C"/>
          </a:solidFill>
          <a:latin typeface="Arial Narrow"/>
          <a:ea typeface="Arial Narrow"/>
          <a:cs typeface="Arial Narrow"/>
        </a:defRPr>
      </a:pPr>
      <a:endParaRPr lang="da-DK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Sheet1!$E$3</c:f>
              <c:strCache>
                <c:ptCount val="1"/>
                <c:pt idx="0">
                  <c:v>Total</c:v>
                </c:pt>
              </c:strCache>
            </c:strRef>
          </c:tx>
          <c:spPr>
            <a:ln w="22225">
              <a:solidFill>
                <a:srgbClr val="EE7203"/>
              </a:solidFill>
              <a:prstDash val="solid"/>
            </a:ln>
          </c:spPr>
          <c:marker>
            <c:symbol val="none"/>
          </c:marker>
          <c:cat>
            <c:numRef>
              <c:f>Sheet1!$A$265:$A$326</c:f>
              <c:numCache>
                <c:formatCode>General</c:formatCode>
                <c:ptCount val="62"/>
                <c:pt idx="0">
                  <c:v>2023</c:v>
                </c:pt>
                <c:pt idx="52" formatCode="0">
                  <c:v>2024</c:v>
                </c:pt>
              </c:numCache>
            </c:numRef>
          </c:cat>
          <c:val>
            <c:numRef>
              <c:f>Sheet1!$E$265:$E$326</c:f>
              <c:numCache>
                <c:formatCode>General</c:formatCode>
                <c:ptCount val="62"/>
                <c:pt idx="0">
                  <c:v>42.575817250886203</c:v>
                </c:pt>
                <c:pt idx="1">
                  <c:v>42.924528301886802</c:v>
                </c:pt>
                <c:pt idx="2">
                  <c:v>43.560456872784599</c:v>
                </c:pt>
                <c:pt idx="3">
                  <c:v>43.479968578161802</c:v>
                </c:pt>
                <c:pt idx="4">
                  <c:v>44.574551131928203</c:v>
                </c:pt>
                <c:pt idx="5">
                  <c:v>45.254901960784302</c:v>
                </c:pt>
                <c:pt idx="6">
                  <c:v>42.834645669291298</c:v>
                </c:pt>
                <c:pt idx="7">
                  <c:v>45.172684458398699</c:v>
                </c:pt>
                <c:pt idx="8">
                  <c:v>41.4105594956659</c:v>
                </c:pt>
                <c:pt idx="9">
                  <c:v>44.079207920792101</c:v>
                </c:pt>
                <c:pt idx="10">
                  <c:v>43.538219070133998</c:v>
                </c:pt>
                <c:pt idx="11">
                  <c:v>43.885174990169098</c:v>
                </c:pt>
                <c:pt idx="12">
                  <c:v>43.2059866089011</c:v>
                </c:pt>
                <c:pt idx="13">
                  <c:v>44.479371316306498</c:v>
                </c:pt>
                <c:pt idx="14">
                  <c:v>43.170254403131104</c:v>
                </c:pt>
                <c:pt idx="15">
                  <c:v>42.173913043478301</c:v>
                </c:pt>
                <c:pt idx="16">
                  <c:v>42.503924646781797</c:v>
                </c:pt>
                <c:pt idx="17">
                  <c:v>45.068762278978397</c:v>
                </c:pt>
                <c:pt idx="18">
                  <c:v>41.987431264728997</c:v>
                </c:pt>
                <c:pt idx="19">
                  <c:v>41.7357001972387</c:v>
                </c:pt>
                <c:pt idx="20">
                  <c:v>45.021991203518603</c:v>
                </c:pt>
                <c:pt idx="21">
                  <c:v>42.348336594911899</c:v>
                </c:pt>
                <c:pt idx="22">
                  <c:v>40.6967537608868</c:v>
                </c:pt>
                <c:pt idx="23">
                  <c:v>43.452615021627999</c:v>
                </c:pt>
                <c:pt idx="24">
                  <c:v>43.100713719270402</c:v>
                </c:pt>
                <c:pt idx="25">
                  <c:v>38.108320251177403</c:v>
                </c:pt>
                <c:pt idx="26">
                  <c:v>40.237154150197597</c:v>
                </c:pt>
                <c:pt idx="27">
                  <c:v>38.762475049900203</c:v>
                </c:pt>
                <c:pt idx="28">
                  <c:v>39.809674861221303</c:v>
                </c:pt>
                <c:pt idx="29">
                  <c:v>43.410543130990398</c:v>
                </c:pt>
                <c:pt idx="30">
                  <c:v>40.711462450592897</c:v>
                </c:pt>
                <c:pt idx="31">
                  <c:v>44.737879385100499</c:v>
                </c:pt>
                <c:pt idx="32">
                  <c:v>41.822522881018699</c:v>
                </c:pt>
                <c:pt idx="33">
                  <c:v>41.183526589364298</c:v>
                </c:pt>
                <c:pt idx="34">
                  <c:v>41.235059760956197</c:v>
                </c:pt>
                <c:pt idx="35">
                  <c:v>43.312101910827998</c:v>
                </c:pt>
                <c:pt idx="36">
                  <c:v>43.722598644878403</c:v>
                </c:pt>
                <c:pt idx="37">
                  <c:v>43.4432823813355</c:v>
                </c:pt>
                <c:pt idx="38">
                  <c:v>41.918789808917197</c:v>
                </c:pt>
                <c:pt idx="39">
                  <c:v>47.590361445783103</c:v>
                </c:pt>
                <c:pt idx="40">
                  <c:v>45.454545454545503</c:v>
                </c:pt>
                <c:pt idx="41">
                  <c:v>46.719681908548701</c:v>
                </c:pt>
                <c:pt idx="42">
                  <c:v>48.357371794871803</c:v>
                </c:pt>
                <c:pt idx="43">
                  <c:v>46.202783300198803</c:v>
                </c:pt>
                <c:pt idx="44">
                  <c:v>45.836637589214902</c:v>
                </c:pt>
                <c:pt idx="45">
                  <c:v>44.922341696535199</c:v>
                </c:pt>
                <c:pt idx="46">
                  <c:v>44.849445324881103</c:v>
                </c:pt>
                <c:pt idx="47">
                  <c:v>45.7382953181273</c:v>
                </c:pt>
                <c:pt idx="48">
                  <c:v>44.952305246422902</c:v>
                </c:pt>
                <c:pt idx="49">
                  <c:v>43.471273603857</c:v>
                </c:pt>
                <c:pt idx="50">
                  <c:v>47.540322580645203</c:v>
                </c:pt>
                <c:pt idx="51">
                  <c:v>47.9903536977492</c:v>
                </c:pt>
                <c:pt idx="52">
                  <c:v>45.816572807723198</c:v>
                </c:pt>
                <c:pt idx="53">
                  <c:v>45.874850538063001</c:v>
                </c:pt>
                <c:pt idx="54">
                  <c:v>47.376852222667203</c:v>
                </c:pt>
                <c:pt idx="55">
                  <c:v>45.906200317965002</c:v>
                </c:pt>
                <c:pt idx="56">
                  <c:v>42.949234488315902</c:v>
                </c:pt>
                <c:pt idx="57">
                  <c:v>45.368171021377698</c:v>
                </c:pt>
                <c:pt idx="58">
                  <c:v>43.827905106554098</c:v>
                </c:pt>
                <c:pt idx="59">
                  <c:v>47.0777912132205</c:v>
                </c:pt>
                <c:pt idx="60">
                  <c:v>42.525979216626702</c:v>
                </c:pt>
                <c:pt idx="61">
                  <c:v>45.702811244979898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FB-41CC-82E5-4BA4492974A5}"/>
            </c:ext>
          </c:extLst>
        </c:ser>
        <c:ser>
          <c:idx val="2"/>
          <c:order val="1"/>
          <c:tx>
            <c:strRef>
              <c:f>Sheet1!$F$3</c:f>
              <c:strCache>
                <c:ptCount val="1"/>
                <c:pt idx="0">
                  <c:v>CAWI</c:v>
                </c:pt>
              </c:strCache>
            </c:strRef>
          </c:tx>
          <c:spPr>
            <a:ln w="22225">
              <a:solidFill>
                <a:srgbClr val="0091D4"/>
              </a:solidFill>
              <a:prstDash val="solid"/>
            </a:ln>
          </c:spPr>
          <c:marker>
            <c:symbol val="none"/>
          </c:marker>
          <c:cat>
            <c:numRef>
              <c:f>Sheet1!$A$265:$A$326</c:f>
              <c:numCache>
                <c:formatCode>General</c:formatCode>
                <c:ptCount val="62"/>
                <c:pt idx="0">
                  <c:v>2023</c:v>
                </c:pt>
                <c:pt idx="52" formatCode="0">
                  <c:v>2024</c:v>
                </c:pt>
              </c:numCache>
            </c:numRef>
          </c:cat>
          <c:val>
            <c:numRef>
              <c:f>Sheet1!$F$265:$F$326</c:f>
              <c:numCache>
                <c:formatCode>General</c:formatCode>
                <c:ptCount val="62"/>
                <c:pt idx="0">
                  <c:v>19.495864513588</c:v>
                </c:pt>
                <c:pt idx="1">
                  <c:v>20.558176100628899</c:v>
                </c:pt>
                <c:pt idx="2">
                  <c:v>22.292241039779402</c:v>
                </c:pt>
                <c:pt idx="3">
                  <c:v>22.034564021995301</c:v>
                </c:pt>
                <c:pt idx="4">
                  <c:v>21.311475409836099</c:v>
                </c:pt>
                <c:pt idx="5">
                  <c:v>21.882352941176499</c:v>
                </c:pt>
                <c:pt idx="6">
                  <c:v>20.118110236220499</c:v>
                </c:pt>
                <c:pt idx="7">
                  <c:v>19.858712715855599</c:v>
                </c:pt>
                <c:pt idx="8">
                  <c:v>19.3065405831363</c:v>
                </c:pt>
                <c:pt idx="9">
                  <c:v>20.356435643564399</c:v>
                </c:pt>
                <c:pt idx="10">
                  <c:v>20.370370370370399</c:v>
                </c:pt>
                <c:pt idx="11">
                  <c:v>20.684231222965</c:v>
                </c:pt>
                <c:pt idx="12">
                  <c:v>19.023237495076799</c:v>
                </c:pt>
                <c:pt idx="13">
                  <c:v>19.882121807465602</c:v>
                </c:pt>
                <c:pt idx="14">
                  <c:v>18.747553816046999</c:v>
                </c:pt>
                <c:pt idx="15">
                  <c:v>18.300395256917</c:v>
                </c:pt>
                <c:pt idx="16">
                  <c:v>17.503924646781801</c:v>
                </c:pt>
                <c:pt idx="17">
                  <c:v>20.864440078585499</c:v>
                </c:pt>
                <c:pt idx="18">
                  <c:v>18.342498036135101</c:v>
                </c:pt>
                <c:pt idx="19">
                  <c:v>18.303747534516798</c:v>
                </c:pt>
                <c:pt idx="20">
                  <c:v>19.072371051579399</c:v>
                </c:pt>
                <c:pt idx="21">
                  <c:v>18.904109589041099</c:v>
                </c:pt>
                <c:pt idx="22">
                  <c:v>16.983372921615199</c:v>
                </c:pt>
                <c:pt idx="23">
                  <c:v>18.6394022807707</c:v>
                </c:pt>
                <c:pt idx="24">
                  <c:v>19.389373513084902</c:v>
                </c:pt>
                <c:pt idx="25">
                  <c:v>18.563579277864999</c:v>
                </c:pt>
                <c:pt idx="26">
                  <c:v>17.667984189723299</c:v>
                </c:pt>
                <c:pt idx="27">
                  <c:v>18.083832335329301</c:v>
                </c:pt>
                <c:pt idx="28">
                  <c:v>17.446471054718501</c:v>
                </c:pt>
                <c:pt idx="29">
                  <c:v>19.608626198083101</c:v>
                </c:pt>
                <c:pt idx="30">
                  <c:v>13.0830039525692</c:v>
                </c:pt>
                <c:pt idx="31">
                  <c:v>19.274733937721699</c:v>
                </c:pt>
                <c:pt idx="32">
                  <c:v>19.458814166335099</c:v>
                </c:pt>
                <c:pt idx="33">
                  <c:v>18.952419032386999</c:v>
                </c:pt>
                <c:pt idx="34">
                  <c:v>17.729083665338599</c:v>
                </c:pt>
                <c:pt idx="35">
                  <c:v>18.550955414012702</c:v>
                </c:pt>
                <c:pt idx="36">
                  <c:v>22.000797130330799</c:v>
                </c:pt>
                <c:pt idx="37">
                  <c:v>19.589702333065201</c:v>
                </c:pt>
                <c:pt idx="38">
                  <c:v>19.7452229299363</c:v>
                </c:pt>
                <c:pt idx="39">
                  <c:v>28.955823293172699</c:v>
                </c:pt>
                <c:pt idx="40">
                  <c:v>28.066693132195301</c:v>
                </c:pt>
                <c:pt idx="41">
                  <c:v>29.184890656063601</c:v>
                </c:pt>
                <c:pt idx="42">
                  <c:v>28.685897435897399</c:v>
                </c:pt>
                <c:pt idx="43">
                  <c:v>26.6401590457256</c:v>
                </c:pt>
                <c:pt idx="44">
                  <c:v>29.5400475812847</c:v>
                </c:pt>
                <c:pt idx="45">
                  <c:v>27.917164476304301</c:v>
                </c:pt>
                <c:pt idx="46">
                  <c:v>28.3676703645008</c:v>
                </c:pt>
                <c:pt idx="47">
                  <c:v>28.371348539415798</c:v>
                </c:pt>
                <c:pt idx="48">
                  <c:v>27.543720190778998</c:v>
                </c:pt>
                <c:pt idx="49">
                  <c:v>28.083567697870599</c:v>
                </c:pt>
                <c:pt idx="50">
                  <c:v>29.959677419354801</c:v>
                </c:pt>
                <c:pt idx="51">
                  <c:v>30.225080385852099</c:v>
                </c:pt>
                <c:pt idx="52">
                  <c:v>26.749798873692701</c:v>
                </c:pt>
                <c:pt idx="53">
                  <c:v>28.537265842965301</c:v>
                </c:pt>
                <c:pt idx="54">
                  <c:v>29.5154185022026</c:v>
                </c:pt>
                <c:pt idx="55">
                  <c:v>28.418124006359299</c:v>
                </c:pt>
                <c:pt idx="56">
                  <c:v>26.349717969379501</c:v>
                </c:pt>
                <c:pt idx="57">
                  <c:v>29.6912114014252</c:v>
                </c:pt>
                <c:pt idx="58">
                  <c:v>29.030960997185399</c:v>
                </c:pt>
                <c:pt idx="59">
                  <c:v>32.9302700523982</c:v>
                </c:pt>
                <c:pt idx="60">
                  <c:v>30.135891286970399</c:v>
                </c:pt>
                <c:pt idx="61">
                  <c:v>31.445783132530099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FB-41CC-82E5-4BA4492974A5}"/>
            </c:ext>
          </c:extLst>
        </c:ser>
        <c:ser>
          <c:idx val="3"/>
          <c:order val="2"/>
          <c:tx>
            <c:strRef>
              <c:f>Sheet1!$G$3</c:f>
              <c:strCache>
                <c:ptCount val="1"/>
                <c:pt idx="0">
                  <c:v>CATI</c:v>
                </c:pt>
              </c:strCache>
            </c:strRef>
          </c:tx>
          <c:spPr>
            <a:ln w="22225">
              <a:solidFill>
                <a:srgbClr val="00863B"/>
              </a:solidFill>
              <a:prstDash val="solid"/>
            </a:ln>
          </c:spPr>
          <c:marker>
            <c:symbol val="none"/>
          </c:marker>
          <c:cat>
            <c:numRef>
              <c:f>Sheet1!$A$265:$A$326</c:f>
              <c:numCache>
                <c:formatCode>General</c:formatCode>
                <c:ptCount val="62"/>
                <c:pt idx="0">
                  <c:v>2023</c:v>
                </c:pt>
                <c:pt idx="52" formatCode="0">
                  <c:v>2024</c:v>
                </c:pt>
              </c:numCache>
            </c:numRef>
          </c:cat>
          <c:val>
            <c:numRef>
              <c:f>Sheet1!$G$265:$G$326</c:f>
              <c:numCache>
                <c:formatCode>General</c:formatCode>
                <c:ptCount val="62"/>
                <c:pt idx="0">
                  <c:v>23.0799527372982</c:v>
                </c:pt>
                <c:pt idx="1">
                  <c:v>22.248427672956002</c:v>
                </c:pt>
                <c:pt idx="2">
                  <c:v>21.268215833005101</c:v>
                </c:pt>
                <c:pt idx="3">
                  <c:v>21.445404556166501</c:v>
                </c:pt>
                <c:pt idx="4">
                  <c:v>23.263075722092101</c:v>
                </c:pt>
                <c:pt idx="5">
                  <c:v>23.372549019607799</c:v>
                </c:pt>
                <c:pt idx="6">
                  <c:v>22.716535433070899</c:v>
                </c:pt>
                <c:pt idx="7">
                  <c:v>25.313971742543199</c:v>
                </c:pt>
                <c:pt idx="8">
                  <c:v>22.1040189125296</c:v>
                </c:pt>
                <c:pt idx="9">
                  <c:v>23.485148514851499</c:v>
                </c:pt>
                <c:pt idx="10">
                  <c:v>22.576832151300199</c:v>
                </c:pt>
                <c:pt idx="11">
                  <c:v>23.200943767204102</c:v>
                </c:pt>
                <c:pt idx="12">
                  <c:v>24.1827491138243</c:v>
                </c:pt>
                <c:pt idx="13">
                  <c:v>24.5972495088409</c:v>
                </c:pt>
                <c:pt idx="14">
                  <c:v>24.422700587084101</c:v>
                </c:pt>
                <c:pt idx="15">
                  <c:v>23.873517786561301</c:v>
                </c:pt>
                <c:pt idx="16">
                  <c:v>25</c:v>
                </c:pt>
                <c:pt idx="17">
                  <c:v>24.204322200392902</c:v>
                </c:pt>
                <c:pt idx="18">
                  <c:v>23.605655930872</c:v>
                </c:pt>
                <c:pt idx="19">
                  <c:v>23.431952662721901</c:v>
                </c:pt>
                <c:pt idx="20">
                  <c:v>25.9096361455418</c:v>
                </c:pt>
                <c:pt idx="21">
                  <c:v>23.365949119373798</c:v>
                </c:pt>
                <c:pt idx="22">
                  <c:v>23.713380839271601</c:v>
                </c:pt>
                <c:pt idx="23">
                  <c:v>24.813212740857299</c:v>
                </c:pt>
                <c:pt idx="24">
                  <c:v>23.7113402061856</c:v>
                </c:pt>
                <c:pt idx="25">
                  <c:v>19.5447409733124</c:v>
                </c:pt>
                <c:pt idx="26">
                  <c:v>22.569169960474301</c:v>
                </c:pt>
                <c:pt idx="27">
                  <c:v>20.678642714570898</c:v>
                </c:pt>
                <c:pt idx="28">
                  <c:v>22.363203806502799</c:v>
                </c:pt>
                <c:pt idx="29">
                  <c:v>23.8019169329073</c:v>
                </c:pt>
                <c:pt idx="30">
                  <c:v>27.628458498023701</c:v>
                </c:pt>
                <c:pt idx="31">
                  <c:v>25.4237288135593</c:v>
                </c:pt>
                <c:pt idx="32">
                  <c:v>22.3637087146836</c:v>
                </c:pt>
                <c:pt idx="33">
                  <c:v>22.2311075569772</c:v>
                </c:pt>
                <c:pt idx="34">
                  <c:v>23.505976095617498</c:v>
                </c:pt>
                <c:pt idx="35">
                  <c:v>24.7611464968153</c:v>
                </c:pt>
                <c:pt idx="36">
                  <c:v>21.7218015145476</c:v>
                </c:pt>
                <c:pt idx="37">
                  <c:v>23.773129525341901</c:v>
                </c:pt>
                <c:pt idx="38">
                  <c:v>22.1735668789809</c:v>
                </c:pt>
                <c:pt idx="39">
                  <c:v>18.6345381526104</c:v>
                </c:pt>
                <c:pt idx="40">
                  <c:v>17.387852322350099</c:v>
                </c:pt>
                <c:pt idx="41">
                  <c:v>17.5347912524851</c:v>
                </c:pt>
                <c:pt idx="42">
                  <c:v>19.6714743589744</c:v>
                </c:pt>
                <c:pt idx="43">
                  <c:v>19.562624254473199</c:v>
                </c:pt>
                <c:pt idx="44">
                  <c:v>16.296590007930199</c:v>
                </c:pt>
                <c:pt idx="45">
                  <c:v>17.005177220231001</c:v>
                </c:pt>
                <c:pt idx="46">
                  <c:v>16.481774960380299</c:v>
                </c:pt>
                <c:pt idx="47">
                  <c:v>17.366946778711501</c:v>
                </c:pt>
                <c:pt idx="48">
                  <c:v>17.368839427663001</c:v>
                </c:pt>
                <c:pt idx="49">
                  <c:v>15.3877059059863</c:v>
                </c:pt>
                <c:pt idx="50">
                  <c:v>17.5</c:v>
                </c:pt>
                <c:pt idx="51">
                  <c:v>17.725080385852099</c:v>
                </c:pt>
                <c:pt idx="52">
                  <c:v>19.0667739340306</c:v>
                </c:pt>
                <c:pt idx="53">
                  <c:v>17.3375846950977</c:v>
                </c:pt>
                <c:pt idx="54">
                  <c:v>17.8614337204646</c:v>
                </c:pt>
                <c:pt idx="55">
                  <c:v>17.488076311605699</c:v>
                </c:pt>
                <c:pt idx="56">
                  <c:v>16.599516518936301</c:v>
                </c:pt>
                <c:pt idx="57">
                  <c:v>15.6769596199525</c:v>
                </c:pt>
                <c:pt idx="58">
                  <c:v>14.796944109368701</c:v>
                </c:pt>
                <c:pt idx="59">
                  <c:v>14.147521160822199</c:v>
                </c:pt>
                <c:pt idx="60">
                  <c:v>12.3900879296563</c:v>
                </c:pt>
                <c:pt idx="61">
                  <c:v>14.257028112449801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FB-41CC-82E5-4BA449297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8077967"/>
        <c:axId val="968083375"/>
      </c:lineChart>
      <c:catAx>
        <c:axId val="968077967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ln w="3175" cap="flat" cmpd="sng" algn="ctr">
            <a:solidFill>
              <a:srgbClr val="AEAC9D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5400000" vert="horz"/>
          <a:lstStyle/>
          <a:p>
            <a:pPr>
              <a:defRPr/>
            </a:pPr>
            <a:endParaRPr lang="da-DK"/>
          </a:p>
        </c:txPr>
        <c:crossAx val="968083375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968083375"/>
        <c:scaling>
          <c:orientation val="minMax"/>
        </c:scaling>
        <c:delete val="0"/>
        <c:axPos val="l"/>
        <c:majorGridlines>
          <c:spPr>
            <a:ln w="3175">
              <a:solidFill>
                <a:srgbClr val="AEAC9D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968077967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400">
          <a:solidFill>
            <a:srgbClr val="6F6D5C"/>
          </a:solidFill>
          <a:latin typeface="Arial Narrow"/>
          <a:ea typeface="Arial Narrow"/>
          <a:cs typeface="Arial Narrow"/>
        </a:defRPr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1.0854700854700855E-2"/>
          <c:y val="8.0634920634920629E-2"/>
          <c:w val="0.98914529914529914"/>
          <c:h val="0.91936507936507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Prize group</c:v>
                </c:pt>
              </c:strCache>
            </c:strRef>
          </c:tx>
          <c:spPr>
            <a:solidFill>
              <a:srgbClr val="0091D4"/>
            </a:solidFill>
            <a:ln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'Ark1'!$B$1:$D$1</c:f>
              <c:strCache>
                <c:ptCount val="2"/>
                <c:pt idx="0">
                  <c:v>Response rate</c:v>
                </c:pt>
                <c:pt idx="1">
                  <c:v>R-indicator</c:v>
                </c:pt>
              </c:strCache>
            </c:strRef>
          </c:cat>
          <c:val>
            <c:numRef>
              <c:f>'Ark1'!$B$2:$D$2</c:f>
              <c:numCache>
                <c:formatCode>General</c:formatCode>
                <c:ptCount val="2"/>
                <c:pt idx="0">
                  <c:v>0.441</c:v>
                </c:pt>
                <c:pt idx="1">
                  <c:v>0.76400000000000001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C-4972-9D54-811ABD9CF9FC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rgbClr val="00863B"/>
            </a:solidFill>
            <a:ln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'Ark1'!$B$1:$D$1</c:f>
              <c:strCache>
                <c:ptCount val="2"/>
                <c:pt idx="0">
                  <c:v>Response rate</c:v>
                </c:pt>
                <c:pt idx="1">
                  <c:v>R-indicator</c:v>
                </c:pt>
              </c:strCache>
            </c:strRef>
          </c:cat>
          <c:val>
            <c:numRef>
              <c:f>'Ark1'!$B$3:$D$3</c:f>
              <c:numCache>
                <c:formatCode>General</c:formatCode>
                <c:ptCount val="2"/>
                <c:pt idx="0">
                  <c:v>0.41899999999999998</c:v>
                </c:pt>
                <c:pt idx="1">
                  <c:v>0.77600000000000002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C-4972-9D54-811ABD9CF9FC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EE7203"/>
            </a:solidFill>
            <a:ln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'Ark1'!$B$1:$D$1</c:f>
              <c:strCache>
                <c:ptCount val="2"/>
                <c:pt idx="0">
                  <c:v>Response rate</c:v>
                </c:pt>
                <c:pt idx="1">
                  <c:v>R-indicator</c:v>
                </c:pt>
              </c:strCache>
            </c:strRef>
          </c:cat>
          <c:val>
            <c:numRef>
              <c:f>'Ark1'!$B$4:$D$4</c:f>
              <c:numCache>
                <c:formatCode>General</c:formatCode>
                <c:ptCount val="2"/>
                <c:pt idx="0">
                  <c:v>0.437</c:v>
                </c:pt>
                <c:pt idx="1">
                  <c:v>0.76600000000000001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C-4972-9D54-811ABD9CF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39199055"/>
        <c:axId val="539201135"/>
      </c:barChart>
      <c:catAx>
        <c:axId val="53919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 cap="flat" cmpd="sng" algn="ctr">
            <a:solidFill>
              <a:srgbClr val="AEAC9D"/>
            </a:solidFill>
            <a:prstDash val="solid"/>
            <a:round/>
            <a:headEnd type="none" w="med" len="med"/>
            <a:tailEnd type="none" w="med" len="med"/>
          </a:ln>
        </c:spPr>
        <c:crossAx val="539201135"/>
        <c:crosses val="autoZero"/>
        <c:auto val="1"/>
        <c:lblAlgn val="ctr"/>
        <c:lblOffset val="100"/>
        <c:noMultiLvlLbl val="0"/>
      </c:catAx>
      <c:valAx>
        <c:axId val="539201135"/>
        <c:scaling>
          <c:orientation val="minMax"/>
        </c:scaling>
        <c:delete val="0"/>
        <c:axPos val="l"/>
        <c:majorGridlines>
          <c:spPr>
            <a:ln w="3175">
              <a:solidFill>
                <a:srgbClr val="AEAC9D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539199055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31355072789390942"/>
          <c:y val="5.5031432914516686E-3"/>
          <c:w val="0.68287597992497284"/>
          <c:h val="6.6629628975696617E-2"/>
        </c:manualLayout>
      </c:layout>
      <c:overlay val="0"/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400">
          <a:solidFill>
            <a:srgbClr val="6F6D5C"/>
          </a:solidFill>
          <a:latin typeface="Arial Narrow"/>
          <a:ea typeface="Arial Narrow"/>
          <a:cs typeface="Arial Narrow"/>
        </a:defRPr>
      </a:pPr>
      <a:endParaRPr lang="da-D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643555435419198E-2"/>
          <c:y val="0.10698245284617446"/>
          <c:w val="0.94435644456458079"/>
          <c:h val="0.76231678302943151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R-indicator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'Ark1'!$A$11:$A$22</c:f>
              <c:strCache>
                <c:ptCount val="12"/>
                <c:pt idx="0">
                  <c:v>21Q1</c:v>
                </c:pt>
                <c:pt idx="1">
                  <c:v>21Q2</c:v>
                </c:pt>
                <c:pt idx="2">
                  <c:v>21Q3</c:v>
                </c:pt>
                <c:pt idx="3">
                  <c:v>21Q4</c:v>
                </c:pt>
                <c:pt idx="4">
                  <c:v>22Q1</c:v>
                </c:pt>
                <c:pt idx="5">
                  <c:v>22Q2</c:v>
                </c:pt>
                <c:pt idx="6">
                  <c:v>22Q3</c:v>
                </c:pt>
                <c:pt idx="7">
                  <c:v>22Q4</c:v>
                </c:pt>
                <c:pt idx="8">
                  <c:v>23Q1</c:v>
                </c:pt>
                <c:pt idx="9">
                  <c:v>23Q2</c:v>
                </c:pt>
                <c:pt idx="10">
                  <c:v>23Q3</c:v>
                </c:pt>
                <c:pt idx="11">
                  <c:v>23Q4</c:v>
                </c:pt>
              </c:strCache>
            </c:strRef>
          </c:cat>
          <c:val>
            <c:numRef>
              <c:f>'Ark1'!$G$11:$G$22</c:f>
              <c:numCache>
                <c:formatCode>0.00</c:formatCode>
                <c:ptCount val="12"/>
                <c:pt idx="0">
                  <c:v>0.82876450051692629</c:v>
                </c:pt>
                <c:pt idx="1">
                  <c:v>0.82200110403480386</c:v>
                </c:pt>
                <c:pt idx="2">
                  <c:v>0.81844930790556014</c:v>
                </c:pt>
                <c:pt idx="3">
                  <c:v>0.74919486268348634</c:v>
                </c:pt>
                <c:pt idx="4">
                  <c:v>0.7781431466069253</c:v>
                </c:pt>
                <c:pt idx="5">
                  <c:v>0.78232450725610703</c:v>
                </c:pt>
                <c:pt idx="6">
                  <c:v>0.78517230032831842</c:v>
                </c:pt>
                <c:pt idx="7">
                  <c:v>0.78337188285247361</c:v>
                </c:pt>
                <c:pt idx="8">
                  <c:v>0.79286304515926065</c:v>
                </c:pt>
                <c:pt idx="9">
                  <c:v>0.79574319101601954</c:v>
                </c:pt>
                <c:pt idx="10">
                  <c:v>0.80336234028117659</c:v>
                </c:pt>
                <c:pt idx="11">
                  <c:v>0.80518503198301594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AC-4D04-BDAF-30B61099C878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Response rate</c:v>
                </c:pt>
              </c:strCache>
            </c:strRef>
          </c:tx>
          <c:spPr>
            <a:ln w="22225">
              <a:solidFill>
                <a:srgbClr val="00863B"/>
              </a:solidFill>
              <a:prstDash val="solid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'Ark1'!$A$11:$A$22</c:f>
              <c:strCache>
                <c:ptCount val="12"/>
                <c:pt idx="0">
                  <c:v>21Q1</c:v>
                </c:pt>
                <c:pt idx="1">
                  <c:v>21Q2</c:v>
                </c:pt>
                <c:pt idx="2">
                  <c:v>21Q3</c:v>
                </c:pt>
                <c:pt idx="3">
                  <c:v>21Q4</c:v>
                </c:pt>
                <c:pt idx="4">
                  <c:v>22Q1</c:v>
                </c:pt>
                <c:pt idx="5">
                  <c:v>22Q2</c:v>
                </c:pt>
                <c:pt idx="6">
                  <c:v>22Q3</c:v>
                </c:pt>
                <c:pt idx="7">
                  <c:v>22Q4</c:v>
                </c:pt>
                <c:pt idx="8">
                  <c:v>23Q1</c:v>
                </c:pt>
                <c:pt idx="9">
                  <c:v>23Q2</c:v>
                </c:pt>
                <c:pt idx="10">
                  <c:v>23Q3</c:v>
                </c:pt>
                <c:pt idx="11">
                  <c:v>23Q4</c:v>
                </c:pt>
              </c:strCache>
            </c:strRef>
          </c:cat>
          <c:val>
            <c:numRef>
              <c:f>'Ark1'!$D$11:$D$22</c:f>
              <c:numCache>
                <c:formatCode>0.00</c:formatCode>
                <c:ptCount val="12"/>
                <c:pt idx="0">
                  <c:v>0.566411713937085</c:v>
                </c:pt>
                <c:pt idx="1">
                  <c:v>0.52870414483087202</c:v>
                </c:pt>
                <c:pt idx="2">
                  <c:v>0.491285533986417</c:v>
                </c:pt>
                <c:pt idx="3">
                  <c:v>0.47414842752353503</c:v>
                </c:pt>
                <c:pt idx="4">
                  <c:v>0.49547920433996401</c:v>
                </c:pt>
                <c:pt idx="5">
                  <c:v>0.44277278257515101</c:v>
                </c:pt>
                <c:pt idx="6">
                  <c:v>0.42393593356073</c:v>
                </c:pt>
                <c:pt idx="7">
                  <c:v>0.430020464454133</c:v>
                </c:pt>
                <c:pt idx="8">
                  <c:v>0.43578106562585101</c:v>
                </c:pt>
                <c:pt idx="9">
                  <c:v>0.42601290948210596</c:v>
                </c:pt>
                <c:pt idx="10">
                  <c:v>0.418689357534205</c:v>
                </c:pt>
                <c:pt idx="11">
                  <c:v>0.46121483847193195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AC-4D04-BDAF-30B61099C87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54049327"/>
        <c:axId val="1254048495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'Ark1'!$C$1</c15:sqref>
                        </c15:formulaRef>
                      </c:ext>
                    </c:extLst>
                    <c:strCache>
                      <c:ptCount val="1"/>
                      <c:pt idx="0">
                        <c:v>svarpct (naiv)</c:v>
                      </c:pt>
                    </c:strCache>
                  </c:strRef>
                </c:tx>
                <c:spPr>
                  <a:ln w="22225">
                    <a:solidFill>
                      <a:srgbClr val="00863B"/>
                    </a:solidFill>
                    <a:prstDash val="solid"/>
                  </a:ln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'Ark1'!$A$11:$A$22</c15:sqref>
                        </c15:formulaRef>
                      </c:ext>
                    </c:extLst>
                    <c:strCache>
                      <c:ptCount val="12"/>
                      <c:pt idx="0">
                        <c:v>21Q1</c:v>
                      </c:pt>
                      <c:pt idx="1">
                        <c:v>21Q2</c:v>
                      </c:pt>
                      <c:pt idx="2">
                        <c:v>21Q3</c:v>
                      </c:pt>
                      <c:pt idx="3">
                        <c:v>21Q4</c:v>
                      </c:pt>
                      <c:pt idx="4">
                        <c:v>22Q1</c:v>
                      </c:pt>
                      <c:pt idx="5">
                        <c:v>22Q2</c:v>
                      </c:pt>
                      <c:pt idx="6">
                        <c:v>22Q3</c:v>
                      </c:pt>
                      <c:pt idx="7">
                        <c:v>22Q4</c:v>
                      </c:pt>
                      <c:pt idx="8">
                        <c:v>23Q1</c:v>
                      </c:pt>
                      <c:pt idx="9">
                        <c:v>23Q2</c:v>
                      </c:pt>
                      <c:pt idx="10">
                        <c:v>23Q3</c:v>
                      </c:pt>
                      <c:pt idx="11">
                        <c:v>23Q4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'Ark1'!$C$2:$C$21</c15:sqref>
                        </c15:formulaRef>
                      </c:ext>
                    </c:extLst>
                    <c:numCache>
                      <c:formatCode>0.00</c:formatCode>
                      <c:ptCount val="20"/>
                      <c:pt idx="0">
                        <c:v>0.56359305270775539</c:v>
                      </c:pt>
                      <c:pt idx="1">
                        <c:v>0.56048861408535666</c:v>
                      </c:pt>
                      <c:pt idx="2">
                        <c:v>0.56629193164350944</c:v>
                      </c:pt>
                      <c:pt idx="3">
                        <c:v>0.56817770811983848</c:v>
                      </c:pt>
                      <c:pt idx="4">
                        <c:v>0.54567394714613249</c:v>
                      </c:pt>
                      <c:pt idx="5">
                        <c:v>0.55063634718619936</c:v>
                      </c:pt>
                      <c:pt idx="6">
                        <c:v>0.55673801627977093</c:v>
                      </c:pt>
                      <c:pt idx="7">
                        <c:v>0.54846784895644829</c:v>
                      </c:pt>
                      <c:pt idx="8">
                        <c:v>0.52109704641350207</c:v>
                      </c:pt>
                      <c:pt idx="9">
                        <c:v>0.53611915098890495</c:v>
                      </c:pt>
                      <c:pt idx="10">
                        <c:v>0.49707408301158301</c:v>
                      </c:pt>
                      <c:pt idx="11">
                        <c:v>0.45416754526011388</c:v>
                      </c:pt>
                      <c:pt idx="12">
                        <c:v>0.44232794679666576</c:v>
                      </c:pt>
                      <c:pt idx="13">
                        <c:v>0.46179101780174103</c:v>
                      </c:pt>
                      <c:pt idx="14">
                        <c:v>0.41143616218337709</c:v>
                      </c:pt>
                      <c:pt idx="15">
                        <c:v>0.39531937993847638</c:v>
                      </c:pt>
                      <c:pt idx="16">
                        <c:v>0.40212534718029225</c:v>
                      </c:pt>
                      <c:pt idx="17">
                        <c:v>0.41264413037557124</c:v>
                      </c:pt>
                      <c:pt idx="18">
                        <c:v>0.40442759666413952</c:v>
                      </c:pt>
                      <c:pt idx="19">
                        <c:v>0.40183008120000002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95AC-4D04-BDAF-30B61099C878}"/>
                  </c:ext>
                </c:extLst>
              </c15:ser>
            </c15:filteredLineSeries>
          </c:ext>
        </c:extLst>
      </c:lineChart>
      <c:catAx>
        <c:axId val="125404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 cap="flat" cmpd="sng" algn="ctr">
            <a:solidFill>
              <a:srgbClr val="AEAC9D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5400000" vert="horz"/>
          <a:lstStyle/>
          <a:p>
            <a:pPr>
              <a:defRPr/>
            </a:pPr>
            <a:endParaRPr lang="da-DK"/>
          </a:p>
        </c:txPr>
        <c:crossAx val="1254048495"/>
        <c:crosses val="autoZero"/>
        <c:auto val="1"/>
        <c:lblAlgn val="ctr"/>
        <c:lblOffset val="100"/>
        <c:noMultiLvlLbl val="0"/>
      </c:catAx>
      <c:valAx>
        <c:axId val="1254048495"/>
        <c:scaling>
          <c:orientation val="minMax"/>
        </c:scaling>
        <c:delete val="0"/>
        <c:axPos val="l"/>
        <c:majorGridlines>
          <c:spPr>
            <a:ln w="3175">
              <a:solidFill>
                <a:srgbClr val="AEAC9D"/>
              </a:solidFill>
              <a:prstDash val="solid"/>
            </a:ln>
          </c:spPr>
        </c:majorGridlines>
        <c:numFmt formatCode="0.00" sourceLinked="1"/>
        <c:majorTickMark val="none"/>
        <c:minorTickMark val="none"/>
        <c:tickLblPos val="nextTo"/>
        <c:spPr>
          <a:ln w="6350">
            <a:noFill/>
          </a:ln>
        </c:spPr>
        <c:crossAx val="1254049327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36344206601859402"/>
          <c:y val="6.6140769430673794E-3"/>
          <c:w val="0.27311576737102045"/>
          <c:h val="7.1734611985436528E-2"/>
        </c:manualLayout>
      </c:layout>
      <c:overlay val="0"/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400">
          <a:solidFill>
            <a:srgbClr val="6F6D5C"/>
          </a:solidFill>
          <a:latin typeface="Arial Narrow"/>
          <a:ea typeface="Arial Narrow"/>
          <a:cs typeface="Arial Narrow"/>
        </a:defRPr>
      </a:pPr>
      <a:endParaRPr lang="da-DK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0.69712</cdr:x>
      <cdr:y>0.75559</cdr:y>
    </cdr:from>
    <cdr:to>
      <cdr:x>0.73806</cdr:x>
      <cdr:y>0.9462</cdr:y>
    </cdr:to>
    <cdr:sp macro="" textlink="">
      <cdr:nvSpPr>
        <cdr:cNvPr id="2" name="Tekstfelt 1"/>
        <cdr:cNvSpPr txBox="1"/>
      </cdr:nvSpPr>
      <cdr:spPr>
        <a:xfrm xmlns:a="http://schemas.openxmlformats.org/drawingml/2006/main" rot="3268236">
          <a:off x="7611697" y="4489671"/>
          <a:ext cx="1057735" cy="46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/>
            <a:t>Lottery introduced,</a:t>
          </a:r>
          <a:br>
            <a:rPr lang="en-US" dirty="0" smtClean="0"/>
          </a:br>
          <a:r>
            <a:rPr lang="en-US" dirty="0" smtClean="0"/>
            <a:t> 2022 Q4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0.70288</cdr:x>
      <cdr:y>0.03319</cdr:y>
    </cdr:from>
    <cdr:to>
      <cdr:x>0.7037</cdr:x>
      <cdr:y>0.76421</cdr:y>
    </cdr:to>
    <cdr:cxnSp macro="">
      <cdr:nvCxnSpPr>
        <cdr:cNvPr id="4" name="Lige forbindelse 3"/>
        <cdr:cNvCxnSpPr/>
      </cdr:nvCxnSpPr>
      <cdr:spPr>
        <a:xfrm xmlns:a="http://schemas.openxmlformats.org/drawingml/2006/main">
          <a:off x="7973688" y="184206"/>
          <a:ext cx="9330" cy="4056608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4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0.01301</cdr:x>
      <cdr:y>0.01173</cdr:y>
    </cdr:from>
    <cdr:to>
      <cdr:x>0.04399</cdr:x>
      <cdr:y>0.05845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60887" y="29563"/>
          <a:ext cx="144976" cy="11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da-DK" sz="800" dirty="0">
              <a:solidFill>
                <a:srgbClr val="000000"/>
              </a:solidFill>
              <a:latin typeface="Arial Narrow" panose="020B0606020202030204" pitchFamily="34" charset="0"/>
            </a:rPr>
            <a:t>Pct.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0.05427</cdr:x>
      <cdr:y>0.03528</cdr:y>
    </cdr:from>
    <cdr:to>
      <cdr:x>0.05429</cdr:x>
      <cdr:y>0.08199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254000" y="88900"/>
          <a:ext cx="65" cy="11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da-DK" sz="800">
            <a:solidFill>
              <a:srgbClr val="6F6D5C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0.52078</cdr:x>
      <cdr:y>0.4903</cdr:y>
    </cdr:from>
    <cdr:to>
      <cdr:x>0.52081</cdr:x>
      <cdr:y>0.51898</cdr:y>
    </cdr:to>
    <cdr:sp macro="" textlink="">
      <cdr:nvSpPr>
        <cdr:cNvPr id="3" name="Tekstfelt 2"/>
        <cdr:cNvSpPr txBox="1"/>
      </cdr:nvSpPr>
      <cdr:spPr>
        <a:xfrm xmlns:a="http://schemas.openxmlformats.org/drawingml/2006/main">
          <a:off x="1272349" y="2012825"/>
          <a:ext cx="65" cy="11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da-DK" sz="800">
            <a:solidFill>
              <a:srgbClr val="00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0.52078</cdr:x>
      <cdr:y>0.4903</cdr:y>
    </cdr:from>
    <cdr:to>
      <cdr:x>0.52081</cdr:x>
      <cdr:y>0.51898</cdr:y>
    </cdr:to>
    <cdr:sp macro="" textlink="">
      <cdr:nvSpPr>
        <cdr:cNvPr id="4" name="Tekstfelt 3"/>
        <cdr:cNvSpPr txBox="1"/>
      </cdr:nvSpPr>
      <cdr:spPr>
        <a:xfrm xmlns:a="http://schemas.openxmlformats.org/drawingml/2006/main">
          <a:off x="1272349" y="2012825"/>
          <a:ext cx="65" cy="11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da-DK" sz="800">
            <a:solidFill>
              <a:srgbClr val="00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0.52078</cdr:x>
      <cdr:y>0.4903</cdr:y>
    </cdr:from>
    <cdr:to>
      <cdr:x>0.52081</cdr:x>
      <cdr:y>0.51898</cdr:y>
    </cdr:to>
    <cdr:sp macro="" textlink="">
      <cdr:nvSpPr>
        <cdr:cNvPr id="5" name="Tekstfelt 4"/>
        <cdr:cNvSpPr txBox="1"/>
      </cdr:nvSpPr>
      <cdr:spPr>
        <a:xfrm xmlns:a="http://schemas.openxmlformats.org/drawingml/2006/main">
          <a:off x="1272349" y="2012825"/>
          <a:ext cx="65" cy="11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da-DK" sz="800">
            <a:solidFill>
              <a:srgbClr val="00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0.04418</cdr:x>
      <cdr:y>0.0263</cdr:y>
    </cdr:from>
    <cdr:to>
      <cdr:x>0.07184</cdr:x>
      <cdr:y>0.0754</cdr:y>
    </cdr:to>
    <cdr:sp macro="" textlink="">
      <cdr:nvSpPr>
        <cdr:cNvPr id="6" name="Tekstfelt 1"/>
        <cdr:cNvSpPr txBox="1"/>
      </cdr:nvSpPr>
      <cdr:spPr>
        <a:xfrm xmlns:a="http://schemas.openxmlformats.org/drawingml/2006/main">
          <a:off x="107950" y="107950"/>
          <a:ext cx="67569" cy="201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800">
              <a:solidFill>
                <a:srgbClr val="000000"/>
              </a:solidFill>
              <a:latin typeface="Arial Narrow" panose="020B0606020202030204" pitchFamily="34" charset="0"/>
            </a:rPr>
            <a:t>Pct.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8664" cy="49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776" y="1"/>
            <a:ext cx="2949751" cy="49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B6D93-777F-49F6-B9B6-E1F2EEEC6DE2}" type="datetimeFigureOut">
              <a:rPr lang="da-DK" smtClean="0"/>
              <a:t>19-04-2024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45388"/>
            <a:ext cx="2948664" cy="49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776" y="9445388"/>
            <a:ext cx="2949751" cy="49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72F5-2DD6-4C47-BB9E-013D3022732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37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8664" cy="49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776" y="1"/>
            <a:ext cx="2949751" cy="49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1D9185-078C-4C4B-80B1-42EC62536488}" type="datetimeFigureOut">
              <a:rPr lang="da-DK" smtClean="0"/>
              <a:pPr/>
              <a:t>19-04-2024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127" y="4785323"/>
            <a:ext cx="5445360" cy="391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1"/>
            <a:r>
              <a:rPr lang="da-DK" dirty="0" smtClean="0"/>
              <a:t>Tredje niveau</a:t>
            </a:r>
          </a:p>
          <a:p>
            <a:pPr lvl="1"/>
            <a:r>
              <a:rPr lang="da-DK" dirty="0" smtClean="0"/>
              <a:t>Fjerde niveau</a:t>
            </a:r>
          </a:p>
          <a:p>
            <a:pPr lvl="1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5388"/>
            <a:ext cx="2948664" cy="49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776" y="9445388"/>
            <a:ext cx="2949751" cy="49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360982-E579-47F1-B569-E630C2F4D84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809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28650" indent="-171450" algn="l" defTabSz="914400" rtl="0" eaLnBrk="1" latinLnBrk="0" hangingPunct="1">
      <a:buFont typeface="Wingdings" panose="05000000000000000000" pitchFamily="2" charset="2"/>
      <a:buChar char="§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593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representativeness in the strong sense.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Transition; </a:t>
            </a:r>
          </a:p>
          <a:p>
            <a:r>
              <a:rPr lang="en-US" baseline="0" dirty="0" smtClean="0"/>
              <a:t>To measure this, we introduce the R-indicator, as proposed by </a:t>
            </a:r>
            <a:r>
              <a:rPr lang="en-US" baseline="0" dirty="0" err="1" smtClean="0"/>
              <a:t>Shouten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smtClean="0"/>
              <a:t>The R-indicator is a distance function, which can be interpreted as “HOW representative is the response subset”.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332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</a:t>
            </a:r>
            <a:r>
              <a:rPr lang="en-US" baseline="0" dirty="0" smtClean="0"/>
              <a:t> we know the response propensity for all units in the sample.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066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STD</a:t>
            </a:r>
            <a:r>
              <a:rPr lang="en-US" baseline="0" dirty="0" smtClean="0"/>
              <a:t> is then easily calculated.</a:t>
            </a:r>
          </a:p>
          <a:p>
            <a:r>
              <a:rPr lang="en-US" baseline="0" dirty="0" smtClean="0"/>
              <a:t>Ideal case S(\rho) = 0, all response propensities are equal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R-indicator transform results to a value between 0 and 1 making the interpretation more intuitive. </a:t>
            </a:r>
            <a:br>
              <a:rPr lang="en-US" baseline="0" dirty="0" smtClean="0"/>
            </a:br>
            <a:r>
              <a:rPr lang="en-US" baseline="0" dirty="0" smtClean="0"/>
              <a:t>Ideal case is R(\rho) = 1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Transition:</a:t>
            </a:r>
          </a:p>
          <a:p>
            <a:r>
              <a:rPr lang="en-US" baseline="0" dirty="0" smtClean="0"/>
              <a:t>Of course, we do not know a persons individual response propensity.</a:t>
            </a:r>
          </a:p>
          <a:p>
            <a:r>
              <a:rPr lang="en-US" baseline="0" dirty="0" smtClean="0"/>
              <a:t>Therefore, we need a weaker definition of representativeness.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709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r>
              <a:rPr lang="en-US" baseline="0" dirty="0" smtClean="0"/>
              <a:t> the definition.</a:t>
            </a:r>
          </a:p>
          <a:p>
            <a:r>
              <a:rPr lang="en-US" baseline="0" dirty="0" smtClean="0"/>
              <a:t>Note that it of course is highly effected by the chosen variables.</a:t>
            </a:r>
          </a:p>
          <a:p>
            <a:r>
              <a:rPr lang="en-US" baseline="0" dirty="0" smtClean="0"/>
              <a:t>Hence we might have representativeness w.r.t gender, while having only 80+ respondents.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measureable!! </a:t>
            </a:r>
            <a:r>
              <a:rPr lang="en-US" baseline="0" dirty="0" smtClean="0">
                <a:sym typeface="Wingdings" panose="05000000000000000000" pitchFamily="2" charset="2"/>
              </a:rPr>
              <a:t>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We can now use logit modelling to estimate response propensities.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In the logit model we include the categories we want to measure representativeness over.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474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212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6432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work in progress, and we still need to calculate confidence intervals for the R-indicator, to determine if the changes are significant.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5857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R-indicator doesn’t seem to follow the response</a:t>
            </a:r>
            <a:r>
              <a:rPr lang="en-US" baseline="0" dirty="0" smtClean="0"/>
              <a:t> rate pattern. We need confidence intervals to determine the significance. 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9093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2302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497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470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888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276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Almost</a:t>
            </a:r>
            <a:r>
              <a:rPr lang="en-US" baseline="0" dirty="0" smtClean="0"/>
              <a:t> no effect for immigrants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Sligthly</a:t>
            </a:r>
            <a:r>
              <a:rPr lang="en-US" baseline="0" dirty="0" smtClean="0"/>
              <a:t> higher effect for 1st and 2</a:t>
            </a:r>
            <a:r>
              <a:rPr lang="en-US" baseline="30000" dirty="0" smtClean="0"/>
              <a:t>nd</a:t>
            </a:r>
            <a:r>
              <a:rPr lang="en-US" baseline="0" dirty="0" smtClean="0"/>
              <a:t> wave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852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</a:t>
            </a:r>
            <a:r>
              <a:rPr lang="en-US" baseline="0" dirty="0" smtClean="0"/>
              <a:t> the middle age groups are most conscious of potential fraud.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876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012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increase from 3</a:t>
            </a:r>
            <a:r>
              <a:rPr lang="en-US" baseline="30000" dirty="0" smtClean="0"/>
              <a:t>rd</a:t>
            </a:r>
            <a:r>
              <a:rPr lang="en-US" dirty="0" smtClean="0"/>
              <a:t> to</a:t>
            </a:r>
            <a:r>
              <a:rPr lang="en-US" baseline="0" dirty="0" smtClean="0"/>
              <a:t> 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Transistion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But</a:t>
            </a:r>
            <a:r>
              <a:rPr lang="en-US" baseline="0" dirty="0" smtClean="0"/>
              <a:t> of course the big question is now…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4042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Transistion</a:t>
            </a:r>
            <a:r>
              <a:rPr lang="en-US" dirty="0" smtClean="0"/>
              <a:t>;</a:t>
            </a:r>
          </a:p>
          <a:p>
            <a:r>
              <a:rPr lang="en-US" dirty="0" smtClean="0"/>
              <a:t>First,</a:t>
            </a:r>
            <a:r>
              <a:rPr lang="en-US" baseline="0" dirty="0" smtClean="0"/>
              <a:t> we must define representativeness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938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, blå baggrund">
    <p:bg>
      <p:bgPr>
        <a:gradFill flip="none" rotWithShape="1">
          <a:gsLst>
            <a:gs pos="57000">
              <a:srgbClr val="0F78C8"/>
            </a:gs>
            <a:gs pos="97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665" y="3212250"/>
            <a:ext cx="4651623" cy="3651537"/>
          </a:xfrm>
          <a:prstGeom prst="rect">
            <a:avLst/>
          </a:prstGeom>
        </p:spPr>
      </p:pic>
      <p:sp>
        <p:nvSpPr>
          <p:cNvPr id="6" name="Titel 26"/>
          <p:cNvSpPr>
            <a:spLocks noGrp="1"/>
          </p:cNvSpPr>
          <p:nvPr>
            <p:ph type="title" hasCustomPrompt="1"/>
          </p:nvPr>
        </p:nvSpPr>
        <p:spPr>
          <a:xfrm>
            <a:off x="1058173" y="2264745"/>
            <a:ext cx="7068339" cy="10818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sp>
        <p:nvSpPr>
          <p:cNvPr id="7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1058863" y="3567088"/>
            <a:ext cx="7066565" cy="1035050"/>
          </a:xfrm>
          <a:prstGeom prst="rect">
            <a:avLst/>
          </a:prstGeom>
        </p:spPr>
        <p:txBody>
          <a:bodyPr lIns="0" tIns="0" rIns="0" bIns="0"/>
          <a:lstStyle>
            <a:lvl1pPr marL="72000" indent="0">
              <a:buNone/>
              <a:defRPr baseline="0"/>
            </a:lvl1pPr>
          </a:lstStyle>
          <a:p>
            <a:pPr lvl="0"/>
            <a:r>
              <a:rPr lang="da-DK" dirty="0" smtClean="0"/>
              <a:t>Tilføj navn og dato</a:t>
            </a:r>
            <a:endParaRPr lang="da-DK" dirty="0"/>
          </a:p>
        </p:txBody>
      </p:sp>
      <p:grpSp>
        <p:nvGrpSpPr>
          <p:cNvPr id="8" name="Group 26"/>
          <p:cNvGrpSpPr>
            <a:grpSpLocks noChangeAspect="1"/>
          </p:cNvGrpSpPr>
          <p:nvPr userDrawn="1"/>
        </p:nvGrpSpPr>
        <p:grpSpPr bwMode="auto">
          <a:xfrm>
            <a:off x="10127018" y="89601"/>
            <a:ext cx="1616631" cy="860403"/>
            <a:chOff x="0" y="2247"/>
            <a:chExt cx="3352" cy="1784"/>
          </a:xfrm>
          <a:solidFill>
            <a:schemeClr val="tx1"/>
          </a:solidFill>
        </p:grpSpPr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532" y="3584"/>
              <a:ext cx="260" cy="447"/>
            </a:xfrm>
            <a:custGeom>
              <a:avLst/>
              <a:gdLst>
                <a:gd name="T0" fmla="*/ 244 w 260"/>
                <a:gd name="T1" fmla="*/ 373 h 447"/>
                <a:gd name="T2" fmla="*/ 88 w 260"/>
                <a:gd name="T3" fmla="*/ 373 h 447"/>
                <a:gd name="T4" fmla="*/ 88 w 260"/>
                <a:gd name="T5" fmla="*/ 251 h 447"/>
                <a:gd name="T6" fmla="*/ 226 w 260"/>
                <a:gd name="T7" fmla="*/ 251 h 447"/>
                <a:gd name="T8" fmla="*/ 226 w 260"/>
                <a:gd name="T9" fmla="*/ 251 h 447"/>
                <a:gd name="T10" fmla="*/ 234 w 260"/>
                <a:gd name="T11" fmla="*/ 251 h 447"/>
                <a:gd name="T12" fmla="*/ 240 w 260"/>
                <a:gd name="T13" fmla="*/ 247 h 447"/>
                <a:gd name="T14" fmla="*/ 242 w 260"/>
                <a:gd name="T15" fmla="*/ 243 h 447"/>
                <a:gd name="T16" fmla="*/ 244 w 260"/>
                <a:gd name="T17" fmla="*/ 235 h 447"/>
                <a:gd name="T18" fmla="*/ 244 w 260"/>
                <a:gd name="T19" fmla="*/ 196 h 447"/>
                <a:gd name="T20" fmla="*/ 244 w 260"/>
                <a:gd name="T21" fmla="*/ 196 h 447"/>
                <a:gd name="T22" fmla="*/ 242 w 260"/>
                <a:gd name="T23" fmla="*/ 188 h 447"/>
                <a:gd name="T24" fmla="*/ 240 w 260"/>
                <a:gd name="T25" fmla="*/ 182 h 447"/>
                <a:gd name="T26" fmla="*/ 234 w 260"/>
                <a:gd name="T27" fmla="*/ 180 h 447"/>
                <a:gd name="T28" fmla="*/ 226 w 260"/>
                <a:gd name="T29" fmla="*/ 180 h 447"/>
                <a:gd name="T30" fmla="*/ 88 w 260"/>
                <a:gd name="T31" fmla="*/ 180 h 447"/>
                <a:gd name="T32" fmla="*/ 88 w 260"/>
                <a:gd name="T33" fmla="*/ 72 h 447"/>
                <a:gd name="T34" fmla="*/ 238 w 260"/>
                <a:gd name="T35" fmla="*/ 72 h 447"/>
                <a:gd name="T36" fmla="*/ 238 w 260"/>
                <a:gd name="T37" fmla="*/ 72 h 447"/>
                <a:gd name="T38" fmla="*/ 244 w 260"/>
                <a:gd name="T39" fmla="*/ 72 h 447"/>
                <a:gd name="T40" fmla="*/ 250 w 260"/>
                <a:gd name="T41" fmla="*/ 70 h 447"/>
                <a:gd name="T42" fmla="*/ 254 w 260"/>
                <a:gd name="T43" fmla="*/ 64 h 447"/>
                <a:gd name="T44" fmla="*/ 254 w 260"/>
                <a:gd name="T45" fmla="*/ 56 h 447"/>
                <a:gd name="T46" fmla="*/ 254 w 260"/>
                <a:gd name="T47" fmla="*/ 16 h 447"/>
                <a:gd name="T48" fmla="*/ 254 w 260"/>
                <a:gd name="T49" fmla="*/ 16 h 447"/>
                <a:gd name="T50" fmla="*/ 254 w 260"/>
                <a:gd name="T51" fmla="*/ 8 h 447"/>
                <a:gd name="T52" fmla="*/ 250 w 260"/>
                <a:gd name="T53" fmla="*/ 2 h 447"/>
                <a:gd name="T54" fmla="*/ 244 w 260"/>
                <a:gd name="T55" fmla="*/ 0 h 447"/>
                <a:gd name="T56" fmla="*/ 238 w 260"/>
                <a:gd name="T57" fmla="*/ 0 h 447"/>
                <a:gd name="T58" fmla="*/ 14 w 260"/>
                <a:gd name="T59" fmla="*/ 0 h 447"/>
                <a:gd name="T60" fmla="*/ 14 w 260"/>
                <a:gd name="T61" fmla="*/ 0 h 447"/>
                <a:gd name="T62" fmla="*/ 8 w 260"/>
                <a:gd name="T63" fmla="*/ 0 h 447"/>
                <a:gd name="T64" fmla="*/ 2 w 260"/>
                <a:gd name="T65" fmla="*/ 4 h 447"/>
                <a:gd name="T66" fmla="*/ 0 w 260"/>
                <a:gd name="T67" fmla="*/ 8 h 447"/>
                <a:gd name="T68" fmla="*/ 0 w 260"/>
                <a:gd name="T69" fmla="*/ 16 h 447"/>
                <a:gd name="T70" fmla="*/ 0 w 260"/>
                <a:gd name="T71" fmla="*/ 431 h 447"/>
                <a:gd name="T72" fmla="*/ 0 w 260"/>
                <a:gd name="T73" fmla="*/ 431 h 447"/>
                <a:gd name="T74" fmla="*/ 0 w 260"/>
                <a:gd name="T75" fmla="*/ 439 h 447"/>
                <a:gd name="T76" fmla="*/ 2 w 260"/>
                <a:gd name="T77" fmla="*/ 443 h 447"/>
                <a:gd name="T78" fmla="*/ 8 w 260"/>
                <a:gd name="T79" fmla="*/ 447 h 447"/>
                <a:gd name="T80" fmla="*/ 14 w 260"/>
                <a:gd name="T81" fmla="*/ 447 h 447"/>
                <a:gd name="T82" fmla="*/ 244 w 260"/>
                <a:gd name="T83" fmla="*/ 447 h 447"/>
                <a:gd name="T84" fmla="*/ 244 w 260"/>
                <a:gd name="T85" fmla="*/ 447 h 447"/>
                <a:gd name="T86" fmla="*/ 252 w 260"/>
                <a:gd name="T87" fmla="*/ 447 h 447"/>
                <a:gd name="T88" fmla="*/ 256 w 260"/>
                <a:gd name="T89" fmla="*/ 443 h 447"/>
                <a:gd name="T90" fmla="*/ 260 w 260"/>
                <a:gd name="T91" fmla="*/ 439 h 447"/>
                <a:gd name="T92" fmla="*/ 260 w 260"/>
                <a:gd name="T93" fmla="*/ 431 h 447"/>
                <a:gd name="T94" fmla="*/ 260 w 260"/>
                <a:gd name="T95" fmla="*/ 389 h 447"/>
                <a:gd name="T96" fmla="*/ 260 w 260"/>
                <a:gd name="T97" fmla="*/ 389 h 447"/>
                <a:gd name="T98" fmla="*/ 260 w 260"/>
                <a:gd name="T99" fmla="*/ 383 h 447"/>
                <a:gd name="T100" fmla="*/ 256 w 260"/>
                <a:gd name="T101" fmla="*/ 377 h 447"/>
                <a:gd name="T102" fmla="*/ 252 w 260"/>
                <a:gd name="T103" fmla="*/ 375 h 447"/>
                <a:gd name="T104" fmla="*/ 244 w 260"/>
                <a:gd name="T105" fmla="*/ 373 h 447"/>
                <a:gd name="T106" fmla="*/ 244 w 260"/>
                <a:gd name="T107" fmla="*/ 37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0" h="447">
                  <a:moveTo>
                    <a:pt x="244" y="373"/>
                  </a:moveTo>
                  <a:lnTo>
                    <a:pt x="88" y="373"/>
                  </a:lnTo>
                  <a:lnTo>
                    <a:pt x="88" y="251"/>
                  </a:lnTo>
                  <a:lnTo>
                    <a:pt x="226" y="251"/>
                  </a:lnTo>
                  <a:lnTo>
                    <a:pt x="226" y="251"/>
                  </a:lnTo>
                  <a:lnTo>
                    <a:pt x="234" y="251"/>
                  </a:lnTo>
                  <a:lnTo>
                    <a:pt x="240" y="247"/>
                  </a:lnTo>
                  <a:lnTo>
                    <a:pt x="242" y="243"/>
                  </a:lnTo>
                  <a:lnTo>
                    <a:pt x="244" y="235"/>
                  </a:lnTo>
                  <a:lnTo>
                    <a:pt x="244" y="196"/>
                  </a:lnTo>
                  <a:lnTo>
                    <a:pt x="244" y="196"/>
                  </a:lnTo>
                  <a:lnTo>
                    <a:pt x="242" y="188"/>
                  </a:lnTo>
                  <a:lnTo>
                    <a:pt x="240" y="182"/>
                  </a:lnTo>
                  <a:lnTo>
                    <a:pt x="234" y="180"/>
                  </a:lnTo>
                  <a:lnTo>
                    <a:pt x="226" y="180"/>
                  </a:lnTo>
                  <a:lnTo>
                    <a:pt x="88" y="180"/>
                  </a:lnTo>
                  <a:lnTo>
                    <a:pt x="8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44" y="72"/>
                  </a:lnTo>
                  <a:lnTo>
                    <a:pt x="250" y="70"/>
                  </a:lnTo>
                  <a:lnTo>
                    <a:pt x="254" y="64"/>
                  </a:lnTo>
                  <a:lnTo>
                    <a:pt x="254" y="56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4" y="8"/>
                  </a:lnTo>
                  <a:lnTo>
                    <a:pt x="250" y="2"/>
                  </a:lnTo>
                  <a:lnTo>
                    <a:pt x="244" y="0"/>
                  </a:lnTo>
                  <a:lnTo>
                    <a:pt x="23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52" y="447"/>
                  </a:lnTo>
                  <a:lnTo>
                    <a:pt x="256" y="443"/>
                  </a:lnTo>
                  <a:lnTo>
                    <a:pt x="260" y="439"/>
                  </a:lnTo>
                  <a:lnTo>
                    <a:pt x="260" y="431"/>
                  </a:lnTo>
                  <a:lnTo>
                    <a:pt x="260" y="389"/>
                  </a:lnTo>
                  <a:lnTo>
                    <a:pt x="260" y="389"/>
                  </a:lnTo>
                  <a:lnTo>
                    <a:pt x="260" y="383"/>
                  </a:lnTo>
                  <a:lnTo>
                    <a:pt x="256" y="377"/>
                  </a:lnTo>
                  <a:lnTo>
                    <a:pt x="252" y="375"/>
                  </a:lnTo>
                  <a:lnTo>
                    <a:pt x="244" y="373"/>
                  </a:lnTo>
                  <a:lnTo>
                    <a:pt x="244" y="3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28"/>
            <p:cNvSpPr>
              <a:spLocks noEditPoints="1"/>
            </p:cNvSpPr>
            <p:nvPr/>
          </p:nvSpPr>
          <p:spPr bwMode="auto">
            <a:xfrm>
              <a:off x="80" y="3584"/>
              <a:ext cx="320" cy="447"/>
            </a:xfrm>
            <a:custGeom>
              <a:avLst/>
              <a:gdLst>
                <a:gd name="T0" fmla="*/ 16 w 320"/>
                <a:gd name="T1" fmla="*/ 0 h 447"/>
                <a:gd name="T2" fmla="*/ 8 w 320"/>
                <a:gd name="T3" fmla="*/ 0 h 447"/>
                <a:gd name="T4" fmla="*/ 0 w 320"/>
                <a:gd name="T5" fmla="*/ 8 h 447"/>
                <a:gd name="T6" fmla="*/ 0 w 320"/>
                <a:gd name="T7" fmla="*/ 431 h 447"/>
                <a:gd name="T8" fmla="*/ 0 w 320"/>
                <a:gd name="T9" fmla="*/ 437 h 447"/>
                <a:gd name="T10" fmla="*/ 8 w 320"/>
                <a:gd name="T11" fmla="*/ 447 h 447"/>
                <a:gd name="T12" fmla="*/ 160 w 320"/>
                <a:gd name="T13" fmla="*/ 447 h 447"/>
                <a:gd name="T14" fmla="*/ 182 w 320"/>
                <a:gd name="T15" fmla="*/ 447 h 447"/>
                <a:gd name="T16" fmla="*/ 220 w 320"/>
                <a:gd name="T17" fmla="*/ 443 h 447"/>
                <a:gd name="T18" fmla="*/ 250 w 320"/>
                <a:gd name="T19" fmla="*/ 433 h 447"/>
                <a:gd name="T20" fmla="*/ 274 w 320"/>
                <a:gd name="T21" fmla="*/ 421 h 447"/>
                <a:gd name="T22" fmla="*/ 294 w 320"/>
                <a:gd name="T23" fmla="*/ 407 h 447"/>
                <a:gd name="T24" fmla="*/ 308 w 320"/>
                <a:gd name="T25" fmla="*/ 389 h 447"/>
                <a:gd name="T26" fmla="*/ 318 w 320"/>
                <a:gd name="T27" fmla="*/ 361 h 447"/>
                <a:gd name="T28" fmla="*/ 320 w 320"/>
                <a:gd name="T29" fmla="*/ 106 h 447"/>
                <a:gd name="T30" fmla="*/ 318 w 320"/>
                <a:gd name="T31" fmla="*/ 86 h 447"/>
                <a:gd name="T32" fmla="*/ 308 w 320"/>
                <a:gd name="T33" fmla="*/ 58 h 447"/>
                <a:gd name="T34" fmla="*/ 294 w 320"/>
                <a:gd name="T35" fmla="*/ 40 h 447"/>
                <a:gd name="T36" fmla="*/ 274 w 320"/>
                <a:gd name="T37" fmla="*/ 26 h 447"/>
                <a:gd name="T38" fmla="*/ 250 w 320"/>
                <a:gd name="T39" fmla="*/ 14 h 447"/>
                <a:gd name="T40" fmla="*/ 220 w 320"/>
                <a:gd name="T41" fmla="*/ 4 h 447"/>
                <a:gd name="T42" fmla="*/ 182 w 320"/>
                <a:gd name="T43" fmla="*/ 0 h 447"/>
                <a:gd name="T44" fmla="*/ 160 w 320"/>
                <a:gd name="T45" fmla="*/ 0 h 447"/>
                <a:gd name="T46" fmla="*/ 232 w 320"/>
                <a:gd name="T47" fmla="*/ 325 h 447"/>
                <a:gd name="T48" fmla="*/ 226 w 320"/>
                <a:gd name="T49" fmla="*/ 347 h 447"/>
                <a:gd name="T50" fmla="*/ 212 w 320"/>
                <a:gd name="T51" fmla="*/ 361 h 447"/>
                <a:gd name="T52" fmla="*/ 190 w 320"/>
                <a:gd name="T53" fmla="*/ 371 h 447"/>
                <a:gd name="T54" fmla="*/ 160 w 320"/>
                <a:gd name="T55" fmla="*/ 373 h 447"/>
                <a:gd name="T56" fmla="*/ 90 w 320"/>
                <a:gd name="T57" fmla="*/ 74 h 447"/>
                <a:gd name="T58" fmla="*/ 160 w 320"/>
                <a:gd name="T59" fmla="*/ 74 h 447"/>
                <a:gd name="T60" fmla="*/ 190 w 320"/>
                <a:gd name="T61" fmla="*/ 76 h 447"/>
                <a:gd name="T62" fmla="*/ 212 w 320"/>
                <a:gd name="T63" fmla="*/ 86 h 447"/>
                <a:gd name="T64" fmla="*/ 226 w 320"/>
                <a:gd name="T65" fmla="*/ 100 h 447"/>
                <a:gd name="T66" fmla="*/ 232 w 320"/>
                <a:gd name="T67" fmla="*/ 12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0" h="447">
                  <a:moveTo>
                    <a:pt x="16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7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160" y="447"/>
                  </a:lnTo>
                  <a:lnTo>
                    <a:pt x="160" y="447"/>
                  </a:lnTo>
                  <a:lnTo>
                    <a:pt x="182" y="447"/>
                  </a:lnTo>
                  <a:lnTo>
                    <a:pt x="202" y="445"/>
                  </a:lnTo>
                  <a:lnTo>
                    <a:pt x="220" y="443"/>
                  </a:lnTo>
                  <a:lnTo>
                    <a:pt x="236" y="439"/>
                  </a:lnTo>
                  <a:lnTo>
                    <a:pt x="250" y="433"/>
                  </a:lnTo>
                  <a:lnTo>
                    <a:pt x="264" y="429"/>
                  </a:lnTo>
                  <a:lnTo>
                    <a:pt x="274" y="421"/>
                  </a:lnTo>
                  <a:lnTo>
                    <a:pt x="286" y="415"/>
                  </a:lnTo>
                  <a:lnTo>
                    <a:pt x="294" y="407"/>
                  </a:lnTo>
                  <a:lnTo>
                    <a:pt x="302" y="399"/>
                  </a:lnTo>
                  <a:lnTo>
                    <a:pt x="308" y="389"/>
                  </a:lnTo>
                  <a:lnTo>
                    <a:pt x="312" y="381"/>
                  </a:lnTo>
                  <a:lnTo>
                    <a:pt x="318" y="361"/>
                  </a:lnTo>
                  <a:lnTo>
                    <a:pt x="320" y="341"/>
                  </a:lnTo>
                  <a:lnTo>
                    <a:pt x="320" y="106"/>
                  </a:lnTo>
                  <a:lnTo>
                    <a:pt x="320" y="106"/>
                  </a:lnTo>
                  <a:lnTo>
                    <a:pt x="318" y="86"/>
                  </a:lnTo>
                  <a:lnTo>
                    <a:pt x="312" y="66"/>
                  </a:lnTo>
                  <a:lnTo>
                    <a:pt x="308" y="58"/>
                  </a:lnTo>
                  <a:lnTo>
                    <a:pt x="302" y="48"/>
                  </a:lnTo>
                  <a:lnTo>
                    <a:pt x="294" y="40"/>
                  </a:lnTo>
                  <a:lnTo>
                    <a:pt x="286" y="32"/>
                  </a:lnTo>
                  <a:lnTo>
                    <a:pt x="274" y="26"/>
                  </a:lnTo>
                  <a:lnTo>
                    <a:pt x="264" y="18"/>
                  </a:lnTo>
                  <a:lnTo>
                    <a:pt x="250" y="14"/>
                  </a:lnTo>
                  <a:lnTo>
                    <a:pt x="236" y="8"/>
                  </a:lnTo>
                  <a:lnTo>
                    <a:pt x="220" y="4"/>
                  </a:lnTo>
                  <a:lnTo>
                    <a:pt x="202" y="2"/>
                  </a:lnTo>
                  <a:lnTo>
                    <a:pt x="182" y="0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232" y="325"/>
                  </a:moveTo>
                  <a:lnTo>
                    <a:pt x="232" y="325"/>
                  </a:lnTo>
                  <a:lnTo>
                    <a:pt x="230" y="337"/>
                  </a:lnTo>
                  <a:lnTo>
                    <a:pt x="226" y="347"/>
                  </a:lnTo>
                  <a:lnTo>
                    <a:pt x="220" y="355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90" y="371"/>
                  </a:lnTo>
                  <a:lnTo>
                    <a:pt x="176" y="373"/>
                  </a:lnTo>
                  <a:lnTo>
                    <a:pt x="160" y="373"/>
                  </a:lnTo>
                  <a:lnTo>
                    <a:pt x="90" y="373"/>
                  </a:lnTo>
                  <a:lnTo>
                    <a:pt x="90" y="74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76" y="74"/>
                  </a:lnTo>
                  <a:lnTo>
                    <a:pt x="190" y="76"/>
                  </a:lnTo>
                  <a:lnTo>
                    <a:pt x="202" y="80"/>
                  </a:lnTo>
                  <a:lnTo>
                    <a:pt x="212" y="86"/>
                  </a:lnTo>
                  <a:lnTo>
                    <a:pt x="220" y="92"/>
                  </a:lnTo>
                  <a:lnTo>
                    <a:pt x="226" y="100"/>
                  </a:lnTo>
                  <a:lnTo>
                    <a:pt x="230" y="110"/>
                  </a:lnTo>
                  <a:lnTo>
                    <a:pt x="232" y="122"/>
                  </a:lnTo>
                  <a:lnTo>
                    <a:pt x="232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29"/>
            <p:cNvSpPr>
              <a:spLocks noEditPoints="1"/>
            </p:cNvSpPr>
            <p:nvPr/>
          </p:nvSpPr>
          <p:spPr bwMode="auto">
            <a:xfrm>
              <a:off x="1866" y="3584"/>
              <a:ext cx="348" cy="447"/>
            </a:xfrm>
            <a:custGeom>
              <a:avLst/>
              <a:gdLst>
                <a:gd name="T0" fmla="*/ 224 w 348"/>
                <a:gd name="T1" fmla="*/ 16 h 447"/>
                <a:gd name="T2" fmla="*/ 224 w 348"/>
                <a:gd name="T3" fmla="*/ 16 h 447"/>
                <a:gd name="T4" fmla="*/ 220 w 348"/>
                <a:gd name="T5" fmla="*/ 8 h 447"/>
                <a:gd name="T6" fmla="*/ 216 w 348"/>
                <a:gd name="T7" fmla="*/ 4 h 447"/>
                <a:gd name="T8" fmla="*/ 210 w 348"/>
                <a:gd name="T9" fmla="*/ 0 h 447"/>
                <a:gd name="T10" fmla="*/ 202 w 348"/>
                <a:gd name="T11" fmla="*/ 0 h 447"/>
                <a:gd name="T12" fmla="*/ 146 w 348"/>
                <a:gd name="T13" fmla="*/ 0 h 447"/>
                <a:gd name="T14" fmla="*/ 146 w 348"/>
                <a:gd name="T15" fmla="*/ 0 h 447"/>
                <a:gd name="T16" fmla="*/ 138 w 348"/>
                <a:gd name="T17" fmla="*/ 0 h 447"/>
                <a:gd name="T18" fmla="*/ 132 w 348"/>
                <a:gd name="T19" fmla="*/ 4 h 447"/>
                <a:gd name="T20" fmla="*/ 128 w 348"/>
                <a:gd name="T21" fmla="*/ 8 h 447"/>
                <a:gd name="T22" fmla="*/ 124 w 348"/>
                <a:gd name="T23" fmla="*/ 16 h 447"/>
                <a:gd name="T24" fmla="*/ 2 w 348"/>
                <a:gd name="T25" fmla="*/ 431 h 447"/>
                <a:gd name="T26" fmla="*/ 2 w 348"/>
                <a:gd name="T27" fmla="*/ 431 h 447"/>
                <a:gd name="T28" fmla="*/ 0 w 348"/>
                <a:gd name="T29" fmla="*/ 439 h 447"/>
                <a:gd name="T30" fmla="*/ 2 w 348"/>
                <a:gd name="T31" fmla="*/ 443 h 447"/>
                <a:gd name="T32" fmla="*/ 6 w 348"/>
                <a:gd name="T33" fmla="*/ 447 h 447"/>
                <a:gd name="T34" fmla="*/ 14 w 348"/>
                <a:gd name="T35" fmla="*/ 447 h 447"/>
                <a:gd name="T36" fmla="*/ 68 w 348"/>
                <a:gd name="T37" fmla="*/ 447 h 447"/>
                <a:gd name="T38" fmla="*/ 68 w 348"/>
                <a:gd name="T39" fmla="*/ 447 h 447"/>
                <a:gd name="T40" fmla="*/ 76 w 348"/>
                <a:gd name="T41" fmla="*/ 447 h 447"/>
                <a:gd name="T42" fmla="*/ 80 w 348"/>
                <a:gd name="T43" fmla="*/ 443 h 447"/>
                <a:gd name="T44" fmla="*/ 84 w 348"/>
                <a:gd name="T45" fmla="*/ 439 h 447"/>
                <a:gd name="T46" fmla="*/ 88 w 348"/>
                <a:gd name="T47" fmla="*/ 431 h 447"/>
                <a:gd name="T48" fmla="*/ 110 w 348"/>
                <a:gd name="T49" fmla="*/ 351 h 447"/>
                <a:gd name="T50" fmla="*/ 234 w 348"/>
                <a:gd name="T51" fmla="*/ 351 h 447"/>
                <a:gd name="T52" fmla="*/ 256 w 348"/>
                <a:gd name="T53" fmla="*/ 431 h 447"/>
                <a:gd name="T54" fmla="*/ 256 w 348"/>
                <a:gd name="T55" fmla="*/ 431 h 447"/>
                <a:gd name="T56" fmla="*/ 260 w 348"/>
                <a:gd name="T57" fmla="*/ 439 h 447"/>
                <a:gd name="T58" fmla="*/ 262 w 348"/>
                <a:gd name="T59" fmla="*/ 443 h 447"/>
                <a:gd name="T60" fmla="*/ 268 w 348"/>
                <a:gd name="T61" fmla="*/ 447 h 447"/>
                <a:gd name="T62" fmla="*/ 276 w 348"/>
                <a:gd name="T63" fmla="*/ 447 h 447"/>
                <a:gd name="T64" fmla="*/ 334 w 348"/>
                <a:gd name="T65" fmla="*/ 447 h 447"/>
                <a:gd name="T66" fmla="*/ 334 w 348"/>
                <a:gd name="T67" fmla="*/ 447 h 447"/>
                <a:gd name="T68" fmla="*/ 342 w 348"/>
                <a:gd name="T69" fmla="*/ 447 h 447"/>
                <a:gd name="T70" fmla="*/ 346 w 348"/>
                <a:gd name="T71" fmla="*/ 443 h 447"/>
                <a:gd name="T72" fmla="*/ 348 w 348"/>
                <a:gd name="T73" fmla="*/ 439 h 447"/>
                <a:gd name="T74" fmla="*/ 346 w 348"/>
                <a:gd name="T75" fmla="*/ 431 h 447"/>
                <a:gd name="T76" fmla="*/ 224 w 348"/>
                <a:gd name="T77" fmla="*/ 16 h 447"/>
                <a:gd name="T78" fmla="*/ 130 w 348"/>
                <a:gd name="T79" fmla="*/ 281 h 447"/>
                <a:gd name="T80" fmla="*/ 172 w 348"/>
                <a:gd name="T81" fmla="*/ 92 h 447"/>
                <a:gd name="T82" fmla="*/ 214 w 348"/>
                <a:gd name="T83" fmla="*/ 281 h 447"/>
                <a:gd name="T84" fmla="*/ 130 w 348"/>
                <a:gd name="T85" fmla="*/ 28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447">
                  <a:moveTo>
                    <a:pt x="224" y="16"/>
                  </a:moveTo>
                  <a:lnTo>
                    <a:pt x="224" y="16"/>
                  </a:lnTo>
                  <a:lnTo>
                    <a:pt x="220" y="8"/>
                  </a:lnTo>
                  <a:lnTo>
                    <a:pt x="216" y="4"/>
                  </a:lnTo>
                  <a:lnTo>
                    <a:pt x="210" y="0"/>
                  </a:lnTo>
                  <a:lnTo>
                    <a:pt x="202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32" y="4"/>
                  </a:lnTo>
                  <a:lnTo>
                    <a:pt x="128" y="8"/>
                  </a:lnTo>
                  <a:lnTo>
                    <a:pt x="124" y="16"/>
                  </a:lnTo>
                  <a:lnTo>
                    <a:pt x="2" y="431"/>
                  </a:lnTo>
                  <a:lnTo>
                    <a:pt x="2" y="431"/>
                  </a:lnTo>
                  <a:lnTo>
                    <a:pt x="0" y="439"/>
                  </a:lnTo>
                  <a:lnTo>
                    <a:pt x="2" y="443"/>
                  </a:lnTo>
                  <a:lnTo>
                    <a:pt x="6" y="447"/>
                  </a:lnTo>
                  <a:lnTo>
                    <a:pt x="14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0" y="443"/>
                  </a:lnTo>
                  <a:lnTo>
                    <a:pt x="84" y="439"/>
                  </a:lnTo>
                  <a:lnTo>
                    <a:pt x="88" y="431"/>
                  </a:lnTo>
                  <a:lnTo>
                    <a:pt x="110" y="351"/>
                  </a:lnTo>
                  <a:lnTo>
                    <a:pt x="234" y="351"/>
                  </a:lnTo>
                  <a:lnTo>
                    <a:pt x="256" y="431"/>
                  </a:lnTo>
                  <a:lnTo>
                    <a:pt x="256" y="431"/>
                  </a:lnTo>
                  <a:lnTo>
                    <a:pt x="260" y="439"/>
                  </a:lnTo>
                  <a:lnTo>
                    <a:pt x="262" y="443"/>
                  </a:lnTo>
                  <a:lnTo>
                    <a:pt x="268" y="447"/>
                  </a:lnTo>
                  <a:lnTo>
                    <a:pt x="276" y="447"/>
                  </a:lnTo>
                  <a:lnTo>
                    <a:pt x="334" y="447"/>
                  </a:lnTo>
                  <a:lnTo>
                    <a:pt x="334" y="447"/>
                  </a:lnTo>
                  <a:lnTo>
                    <a:pt x="342" y="447"/>
                  </a:lnTo>
                  <a:lnTo>
                    <a:pt x="346" y="443"/>
                  </a:lnTo>
                  <a:lnTo>
                    <a:pt x="348" y="439"/>
                  </a:lnTo>
                  <a:lnTo>
                    <a:pt x="346" y="431"/>
                  </a:lnTo>
                  <a:lnTo>
                    <a:pt x="224" y="16"/>
                  </a:lnTo>
                  <a:close/>
                  <a:moveTo>
                    <a:pt x="130" y="281"/>
                  </a:moveTo>
                  <a:lnTo>
                    <a:pt x="172" y="92"/>
                  </a:lnTo>
                  <a:lnTo>
                    <a:pt x="214" y="281"/>
                  </a:lnTo>
                  <a:lnTo>
                    <a:pt x="130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922" y="3584"/>
              <a:ext cx="322" cy="447"/>
            </a:xfrm>
            <a:custGeom>
              <a:avLst/>
              <a:gdLst>
                <a:gd name="T0" fmla="*/ 306 w 322"/>
                <a:gd name="T1" fmla="*/ 0 h 447"/>
                <a:gd name="T2" fmla="*/ 254 w 322"/>
                <a:gd name="T3" fmla="*/ 0 h 447"/>
                <a:gd name="T4" fmla="*/ 254 w 322"/>
                <a:gd name="T5" fmla="*/ 0 h 447"/>
                <a:gd name="T6" fmla="*/ 246 w 322"/>
                <a:gd name="T7" fmla="*/ 0 h 447"/>
                <a:gd name="T8" fmla="*/ 242 w 322"/>
                <a:gd name="T9" fmla="*/ 4 h 447"/>
                <a:gd name="T10" fmla="*/ 238 w 322"/>
                <a:gd name="T11" fmla="*/ 8 h 447"/>
                <a:gd name="T12" fmla="*/ 238 w 322"/>
                <a:gd name="T13" fmla="*/ 16 h 447"/>
                <a:gd name="T14" fmla="*/ 238 w 322"/>
                <a:gd name="T15" fmla="*/ 285 h 447"/>
                <a:gd name="T16" fmla="*/ 222 w 322"/>
                <a:gd name="T17" fmla="*/ 245 h 447"/>
                <a:gd name="T18" fmla="*/ 82 w 322"/>
                <a:gd name="T19" fmla="*/ 6 h 447"/>
                <a:gd name="T20" fmla="*/ 82 w 322"/>
                <a:gd name="T21" fmla="*/ 6 h 447"/>
                <a:gd name="T22" fmla="*/ 78 w 322"/>
                <a:gd name="T23" fmla="*/ 2 h 447"/>
                <a:gd name="T24" fmla="*/ 68 w 322"/>
                <a:gd name="T25" fmla="*/ 0 h 447"/>
                <a:gd name="T26" fmla="*/ 16 w 322"/>
                <a:gd name="T27" fmla="*/ 0 h 447"/>
                <a:gd name="T28" fmla="*/ 16 w 322"/>
                <a:gd name="T29" fmla="*/ 0 h 447"/>
                <a:gd name="T30" fmla="*/ 10 w 322"/>
                <a:gd name="T31" fmla="*/ 0 h 447"/>
                <a:gd name="T32" fmla="*/ 4 w 322"/>
                <a:gd name="T33" fmla="*/ 4 h 447"/>
                <a:gd name="T34" fmla="*/ 2 w 322"/>
                <a:gd name="T35" fmla="*/ 8 h 447"/>
                <a:gd name="T36" fmla="*/ 0 w 322"/>
                <a:gd name="T37" fmla="*/ 16 h 447"/>
                <a:gd name="T38" fmla="*/ 0 w 322"/>
                <a:gd name="T39" fmla="*/ 431 h 447"/>
                <a:gd name="T40" fmla="*/ 0 w 322"/>
                <a:gd name="T41" fmla="*/ 431 h 447"/>
                <a:gd name="T42" fmla="*/ 2 w 322"/>
                <a:gd name="T43" fmla="*/ 439 h 447"/>
                <a:gd name="T44" fmla="*/ 4 w 322"/>
                <a:gd name="T45" fmla="*/ 443 h 447"/>
                <a:gd name="T46" fmla="*/ 10 w 322"/>
                <a:gd name="T47" fmla="*/ 447 h 447"/>
                <a:gd name="T48" fmla="*/ 16 w 322"/>
                <a:gd name="T49" fmla="*/ 447 h 447"/>
                <a:gd name="T50" fmla="*/ 68 w 322"/>
                <a:gd name="T51" fmla="*/ 447 h 447"/>
                <a:gd name="T52" fmla="*/ 68 w 322"/>
                <a:gd name="T53" fmla="*/ 447 h 447"/>
                <a:gd name="T54" fmla="*/ 76 w 322"/>
                <a:gd name="T55" fmla="*/ 447 h 447"/>
                <a:gd name="T56" fmla="*/ 82 w 322"/>
                <a:gd name="T57" fmla="*/ 443 h 447"/>
                <a:gd name="T58" fmla="*/ 84 w 322"/>
                <a:gd name="T59" fmla="*/ 439 h 447"/>
                <a:gd name="T60" fmla="*/ 84 w 322"/>
                <a:gd name="T61" fmla="*/ 431 h 447"/>
                <a:gd name="T62" fmla="*/ 84 w 322"/>
                <a:gd name="T63" fmla="*/ 158 h 447"/>
                <a:gd name="T64" fmla="*/ 84 w 322"/>
                <a:gd name="T65" fmla="*/ 158 h 447"/>
                <a:gd name="T66" fmla="*/ 104 w 322"/>
                <a:gd name="T67" fmla="*/ 208 h 447"/>
                <a:gd name="T68" fmla="*/ 238 w 322"/>
                <a:gd name="T69" fmla="*/ 439 h 447"/>
                <a:gd name="T70" fmla="*/ 238 w 322"/>
                <a:gd name="T71" fmla="*/ 439 h 447"/>
                <a:gd name="T72" fmla="*/ 242 w 322"/>
                <a:gd name="T73" fmla="*/ 443 h 447"/>
                <a:gd name="T74" fmla="*/ 244 w 322"/>
                <a:gd name="T75" fmla="*/ 445 h 447"/>
                <a:gd name="T76" fmla="*/ 248 w 322"/>
                <a:gd name="T77" fmla="*/ 447 h 447"/>
                <a:gd name="T78" fmla="*/ 254 w 322"/>
                <a:gd name="T79" fmla="*/ 447 h 447"/>
                <a:gd name="T80" fmla="*/ 306 w 322"/>
                <a:gd name="T81" fmla="*/ 447 h 447"/>
                <a:gd name="T82" fmla="*/ 306 w 322"/>
                <a:gd name="T83" fmla="*/ 447 h 447"/>
                <a:gd name="T84" fmla="*/ 314 w 322"/>
                <a:gd name="T85" fmla="*/ 447 h 447"/>
                <a:gd name="T86" fmla="*/ 318 w 322"/>
                <a:gd name="T87" fmla="*/ 443 h 447"/>
                <a:gd name="T88" fmla="*/ 320 w 322"/>
                <a:gd name="T89" fmla="*/ 439 h 447"/>
                <a:gd name="T90" fmla="*/ 322 w 322"/>
                <a:gd name="T91" fmla="*/ 431 h 447"/>
                <a:gd name="T92" fmla="*/ 322 w 322"/>
                <a:gd name="T93" fmla="*/ 16 h 447"/>
                <a:gd name="T94" fmla="*/ 322 w 322"/>
                <a:gd name="T95" fmla="*/ 16 h 447"/>
                <a:gd name="T96" fmla="*/ 320 w 322"/>
                <a:gd name="T97" fmla="*/ 8 h 447"/>
                <a:gd name="T98" fmla="*/ 318 w 322"/>
                <a:gd name="T99" fmla="*/ 4 h 447"/>
                <a:gd name="T100" fmla="*/ 314 w 322"/>
                <a:gd name="T101" fmla="*/ 0 h 447"/>
                <a:gd name="T102" fmla="*/ 306 w 322"/>
                <a:gd name="T103" fmla="*/ 0 h 447"/>
                <a:gd name="T104" fmla="*/ 306 w 322"/>
                <a:gd name="T10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2" h="447">
                  <a:moveTo>
                    <a:pt x="306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42" y="4"/>
                  </a:lnTo>
                  <a:lnTo>
                    <a:pt x="238" y="8"/>
                  </a:lnTo>
                  <a:lnTo>
                    <a:pt x="238" y="16"/>
                  </a:lnTo>
                  <a:lnTo>
                    <a:pt x="238" y="285"/>
                  </a:lnTo>
                  <a:lnTo>
                    <a:pt x="222" y="24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9"/>
                  </a:lnTo>
                  <a:lnTo>
                    <a:pt x="4" y="443"/>
                  </a:lnTo>
                  <a:lnTo>
                    <a:pt x="10" y="447"/>
                  </a:lnTo>
                  <a:lnTo>
                    <a:pt x="16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2" y="443"/>
                  </a:lnTo>
                  <a:lnTo>
                    <a:pt x="84" y="439"/>
                  </a:lnTo>
                  <a:lnTo>
                    <a:pt x="84" y="431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104" y="208"/>
                  </a:lnTo>
                  <a:lnTo>
                    <a:pt x="238" y="439"/>
                  </a:lnTo>
                  <a:lnTo>
                    <a:pt x="238" y="439"/>
                  </a:lnTo>
                  <a:lnTo>
                    <a:pt x="242" y="443"/>
                  </a:lnTo>
                  <a:lnTo>
                    <a:pt x="244" y="445"/>
                  </a:lnTo>
                  <a:lnTo>
                    <a:pt x="248" y="447"/>
                  </a:lnTo>
                  <a:lnTo>
                    <a:pt x="254" y="447"/>
                  </a:lnTo>
                  <a:lnTo>
                    <a:pt x="306" y="447"/>
                  </a:lnTo>
                  <a:lnTo>
                    <a:pt x="306" y="447"/>
                  </a:lnTo>
                  <a:lnTo>
                    <a:pt x="314" y="447"/>
                  </a:lnTo>
                  <a:lnTo>
                    <a:pt x="318" y="443"/>
                  </a:lnTo>
                  <a:lnTo>
                    <a:pt x="320" y="439"/>
                  </a:lnTo>
                  <a:lnTo>
                    <a:pt x="322" y="431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0" y="8"/>
                  </a:lnTo>
                  <a:lnTo>
                    <a:pt x="318" y="4"/>
                  </a:lnTo>
                  <a:lnTo>
                    <a:pt x="314" y="0"/>
                  </a:lnTo>
                  <a:lnTo>
                    <a:pt x="306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1374" y="3584"/>
              <a:ext cx="400" cy="447"/>
            </a:xfrm>
            <a:custGeom>
              <a:avLst/>
              <a:gdLst>
                <a:gd name="T0" fmla="*/ 330 w 400"/>
                <a:gd name="T1" fmla="*/ 0 h 447"/>
                <a:gd name="T2" fmla="*/ 320 w 400"/>
                <a:gd name="T3" fmla="*/ 2 h 447"/>
                <a:gd name="T4" fmla="*/ 316 w 400"/>
                <a:gd name="T5" fmla="*/ 8 h 447"/>
                <a:gd name="T6" fmla="*/ 200 w 400"/>
                <a:gd name="T7" fmla="*/ 285 h 447"/>
                <a:gd name="T8" fmla="*/ 82 w 400"/>
                <a:gd name="T9" fmla="*/ 8 h 447"/>
                <a:gd name="T10" fmla="*/ 80 w 400"/>
                <a:gd name="T11" fmla="*/ 4 h 447"/>
                <a:gd name="T12" fmla="*/ 74 w 400"/>
                <a:gd name="T13" fmla="*/ 0 h 447"/>
                <a:gd name="T14" fmla="*/ 16 w 400"/>
                <a:gd name="T15" fmla="*/ 0 h 447"/>
                <a:gd name="T16" fmla="*/ 8 w 400"/>
                <a:gd name="T17" fmla="*/ 0 h 447"/>
                <a:gd name="T18" fmla="*/ 0 w 400"/>
                <a:gd name="T19" fmla="*/ 8 h 447"/>
                <a:gd name="T20" fmla="*/ 0 w 400"/>
                <a:gd name="T21" fmla="*/ 431 h 447"/>
                <a:gd name="T22" fmla="*/ 0 w 400"/>
                <a:gd name="T23" fmla="*/ 439 h 447"/>
                <a:gd name="T24" fmla="*/ 8 w 400"/>
                <a:gd name="T25" fmla="*/ 447 h 447"/>
                <a:gd name="T26" fmla="*/ 68 w 400"/>
                <a:gd name="T27" fmla="*/ 447 h 447"/>
                <a:gd name="T28" fmla="*/ 76 w 400"/>
                <a:gd name="T29" fmla="*/ 447 h 447"/>
                <a:gd name="T30" fmla="*/ 84 w 400"/>
                <a:gd name="T31" fmla="*/ 439 h 447"/>
                <a:gd name="T32" fmla="*/ 84 w 400"/>
                <a:gd name="T33" fmla="*/ 176 h 447"/>
                <a:gd name="T34" fmla="*/ 156 w 400"/>
                <a:gd name="T35" fmla="*/ 363 h 447"/>
                <a:gd name="T36" fmla="*/ 158 w 400"/>
                <a:gd name="T37" fmla="*/ 371 h 447"/>
                <a:gd name="T38" fmla="*/ 168 w 400"/>
                <a:gd name="T39" fmla="*/ 379 h 447"/>
                <a:gd name="T40" fmla="*/ 224 w 400"/>
                <a:gd name="T41" fmla="*/ 379 h 447"/>
                <a:gd name="T42" fmla="*/ 230 w 400"/>
                <a:gd name="T43" fmla="*/ 379 h 447"/>
                <a:gd name="T44" fmla="*/ 242 w 400"/>
                <a:gd name="T45" fmla="*/ 371 h 447"/>
                <a:gd name="T46" fmla="*/ 298 w 400"/>
                <a:gd name="T47" fmla="*/ 233 h 447"/>
                <a:gd name="T48" fmla="*/ 314 w 400"/>
                <a:gd name="T49" fmla="*/ 431 h 447"/>
                <a:gd name="T50" fmla="*/ 316 w 400"/>
                <a:gd name="T51" fmla="*/ 439 h 447"/>
                <a:gd name="T52" fmla="*/ 322 w 400"/>
                <a:gd name="T53" fmla="*/ 447 h 447"/>
                <a:gd name="T54" fmla="*/ 386 w 400"/>
                <a:gd name="T55" fmla="*/ 447 h 447"/>
                <a:gd name="T56" fmla="*/ 392 w 400"/>
                <a:gd name="T57" fmla="*/ 447 h 447"/>
                <a:gd name="T58" fmla="*/ 400 w 400"/>
                <a:gd name="T59" fmla="*/ 439 h 447"/>
                <a:gd name="T60" fmla="*/ 400 w 400"/>
                <a:gd name="T61" fmla="*/ 16 h 447"/>
                <a:gd name="T62" fmla="*/ 400 w 400"/>
                <a:gd name="T63" fmla="*/ 8 h 447"/>
                <a:gd name="T64" fmla="*/ 392 w 400"/>
                <a:gd name="T65" fmla="*/ 0 h 447"/>
                <a:gd name="T66" fmla="*/ 386 w 400"/>
                <a:gd name="T6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0" h="447">
                  <a:moveTo>
                    <a:pt x="386" y="0"/>
                  </a:moveTo>
                  <a:lnTo>
                    <a:pt x="330" y="0"/>
                  </a:lnTo>
                  <a:lnTo>
                    <a:pt x="330" y="0"/>
                  </a:lnTo>
                  <a:lnTo>
                    <a:pt x="320" y="2"/>
                  </a:lnTo>
                  <a:lnTo>
                    <a:pt x="318" y="4"/>
                  </a:lnTo>
                  <a:lnTo>
                    <a:pt x="316" y="8"/>
                  </a:lnTo>
                  <a:lnTo>
                    <a:pt x="218" y="239"/>
                  </a:lnTo>
                  <a:lnTo>
                    <a:pt x="200" y="285"/>
                  </a:lnTo>
                  <a:lnTo>
                    <a:pt x="184" y="239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0" y="443"/>
                  </a:lnTo>
                  <a:lnTo>
                    <a:pt x="84" y="439"/>
                  </a:lnTo>
                  <a:lnTo>
                    <a:pt x="84" y="431"/>
                  </a:lnTo>
                  <a:lnTo>
                    <a:pt x="84" y="176"/>
                  </a:lnTo>
                  <a:lnTo>
                    <a:pt x="100" y="231"/>
                  </a:lnTo>
                  <a:lnTo>
                    <a:pt x="156" y="363"/>
                  </a:lnTo>
                  <a:lnTo>
                    <a:pt x="156" y="363"/>
                  </a:lnTo>
                  <a:lnTo>
                    <a:pt x="158" y="371"/>
                  </a:lnTo>
                  <a:lnTo>
                    <a:pt x="164" y="375"/>
                  </a:lnTo>
                  <a:lnTo>
                    <a:pt x="168" y="379"/>
                  </a:lnTo>
                  <a:lnTo>
                    <a:pt x="176" y="379"/>
                  </a:lnTo>
                  <a:lnTo>
                    <a:pt x="224" y="379"/>
                  </a:lnTo>
                  <a:lnTo>
                    <a:pt x="224" y="379"/>
                  </a:lnTo>
                  <a:lnTo>
                    <a:pt x="230" y="379"/>
                  </a:lnTo>
                  <a:lnTo>
                    <a:pt x="236" y="375"/>
                  </a:lnTo>
                  <a:lnTo>
                    <a:pt x="242" y="371"/>
                  </a:lnTo>
                  <a:lnTo>
                    <a:pt x="246" y="363"/>
                  </a:lnTo>
                  <a:lnTo>
                    <a:pt x="298" y="233"/>
                  </a:lnTo>
                  <a:lnTo>
                    <a:pt x="314" y="174"/>
                  </a:lnTo>
                  <a:lnTo>
                    <a:pt x="314" y="431"/>
                  </a:lnTo>
                  <a:lnTo>
                    <a:pt x="314" y="431"/>
                  </a:lnTo>
                  <a:lnTo>
                    <a:pt x="316" y="439"/>
                  </a:lnTo>
                  <a:lnTo>
                    <a:pt x="318" y="443"/>
                  </a:lnTo>
                  <a:lnTo>
                    <a:pt x="322" y="447"/>
                  </a:lnTo>
                  <a:lnTo>
                    <a:pt x="330" y="447"/>
                  </a:lnTo>
                  <a:lnTo>
                    <a:pt x="386" y="447"/>
                  </a:lnTo>
                  <a:lnTo>
                    <a:pt x="386" y="447"/>
                  </a:lnTo>
                  <a:lnTo>
                    <a:pt x="392" y="447"/>
                  </a:lnTo>
                  <a:lnTo>
                    <a:pt x="398" y="443"/>
                  </a:lnTo>
                  <a:lnTo>
                    <a:pt x="400" y="439"/>
                  </a:lnTo>
                  <a:lnTo>
                    <a:pt x="400" y="431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8"/>
                  </a:lnTo>
                  <a:lnTo>
                    <a:pt x="398" y="4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32"/>
            <p:cNvSpPr>
              <a:spLocks noEditPoints="1"/>
            </p:cNvSpPr>
            <p:nvPr/>
          </p:nvSpPr>
          <p:spPr bwMode="auto">
            <a:xfrm>
              <a:off x="2302" y="3584"/>
              <a:ext cx="320" cy="447"/>
            </a:xfrm>
            <a:custGeom>
              <a:avLst/>
              <a:gdLst>
                <a:gd name="T0" fmla="*/ 242 w 320"/>
                <a:gd name="T1" fmla="*/ 265 h 447"/>
                <a:gd name="T2" fmla="*/ 276 w 320"/>
                <a:gd name="T3" fmla="*/ 247 h 447"/>
                <a:gd name="T4" fmla="*/ 298 w 320"/>
                <a:gd name="T5" fmla="*/ 225 h 447"/>
                <a:gd name="T6" fmla="*/ 310 w 320"/>
                <a:gd name="T7" fmla="*/ 198 h 447"/>
                <a:gd name="T8" fmla="*/ 314 w 320"/>
                <a:gd name="T9" fmla="*/ 170 h 447"/>
                <a:gd name="T10" fmla="*/ 314 w 320"/>
                <a:gd name="T11" fmla="*/ 106 h 447"/>
                <a:gd name="T12" fmla="*/ 306 w 320"/>
                <a:gd name="T13" fmla="*/ 66 h 447"/>
                <a:gd name="T14" fmla="*/ 296 w 320"/>
                <a:gd name="T15" fmla="*/ 48 h 447"/>
                <a:gd name="T16" fmla="*/ 280 w 320"/>
                <a:gd name="T17" fmla="*/ 32 h 447"/>
                <a:gd name="T18" fmla="*/ 258 w 320"/>
                <a:gd name="T19" fmla="*/ 18 h 447"/>
                <a:gd name="T20" fmla="*/ 230 w 320"/>
                <a:gd name="T21" fmla="*/ 8 h 447"/>
                <a:gd name="T22" fmla="*/ 196 w 320"/>
                <a:gd name="T23" fmla="*/ 2 h 447"/>
                <a:gd name="T24" fmla="*/ 154 w 320"/>
                <a:gd name="T25" fmla="*/ 0 h 447"/>
                <a:gd name="T26" fmla="*/ 16 w 320"/>
                <a:gd name="T27" fmla="*/ 0 h 447"/>
                <a:gd name="T28" fmla="*/ 4 w 320"/>
                <a:gd name="T29" fmla="*/ 4 h 447"/>
                <a:gd name="T30" fmla="*/ 0 w 320"/>
                <a:gd name="T31" fmla="*/ 16 h 447"/>
                <a:gd name="T32" fmla="*/ 0 w 320"/>
                <a:gd name="T33" fmla="*/ 431 h 447"/>
                <a:gd name="T34" fmla="*/ 4 w 320"/>
                <a:gd name="T35" fmla="*/ 443 h 447"/>
                <a:gd name="T36" fmla="*/ 16 w 320"/>
                <a:gd name="T37" fmla="*/ 447 h 447"/>
                <a:gd name="T38" fmla="*/ 74 w 320"/>
                <a:gd name="T39" fmla="*/ 447 h 447"/>
                <a:gd name="T40" fmla="*/ 86 w 320"/>
                <a:gd name="T41" fmla="*/ 443 h 447"/>
                <a:gd name="T42" fmla="*/ 90 w 320"/>
                <a:gd name="T43" fmla="*/ 431 h 447"/>
                <a:gd name="T44" fmla="*/ 158 w 320"/>
                <a:gd name="T45" fmla="*/ 277 h 447"/>
                <a:gd name="T46" fmla="*/ 228 w 320"/>
                <a:gd name="T47" fmla="*/ 431 h 447"/>
                <a:gd name="T48" fmla="*/ 240 w 320"/>
                <a:gd name="T49" fmla="*/ 447 h 447"/>
                <a:gd name="T50" fmla="*/ 304 w 320"/>
                <a:gd name="T51" fmla="*/ 447 h 447"/>
                <a:gd name="T52" fmla="*/ 312 w 320"/>
                <a:gd name="T53" fmla="*/ 447 h 447"/>
                <a:gd name="T54" fmla="*/ 320 w 320"/>
                <a:gd name="T55" fmla="*/ 437 h 447"/>
                <a:gd name="T56" fmla="*/ 242 w 320"/>
                <a:gd name="T57" fmla="*/ 265 h 447"/>
                <a:gd name="T58" fmla="*/ 226 w 320"/>
                <a:gd name="T59" fmla="*/ 154 h 447"/>
                <a:gd name="T60" fmla="*/ 222 w 320"/>
                <a:gd name="T61" fmla="*/ 174 h 447"/>
                <a:gd name="T62" fmla="*/ 208 w 320"/>
                <a:gd name="T63" fmla="*/ 190 h 447"/>
                <a:gd name="T64" fmla="*/ 184 w 320"/>
                <a:gd name="T65" fmla="*/ 200 h 447"/>
                <a:gd name="T66" fmla="*/ 154 w 320"/>
                <a:gd name="T67" fmla="*/ 202 h 447"/>
                <a:gd name="T68" fmla="*/ 90 w 320"/>
                <a:gd name="T69" fmla="*/ 74 h 447"/>
                <a:gd name="T70" fmla="*/ 154 w 320"/>
                <a:gd name="T71" fmla="*/ 74 h 447"/>
                <a:gd name="T72" fmla="*/ 184 w 320"/>
                <a:gd name="T73" fmla="*/ 76 h 447"/>
                <a:gd name="T74" fmla="*/ 208 w 320"/>
                <a:gd name="T75" fmla="*/ 86 h 447"/>
                <a:gd name="T76" fmla="*/ 222 w 320"/>
                <a:gd name="T77" fmla="*/ 100 h 447"/>
                <a:gd name="T78" fmla="*/ 226 w 320"/>
                <a:gd name="T79" fmla="*/ 12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" h="447">
                  <a:moveTo>
                    <a:pt x="242" y="265"/>
                  </a:moveTo>
                  <a:lnTo>
                    <a:pt x="242" y="265"/>
                  </a:lnTo>
                  <a:lnTo>
                    <a:pt x="260" y="257"/>
                  </a:lnTo>
                  <a:lnTo>
                    <a:pt x="276" y="247"/>
                  </a:lnTo>
                  <a:lnTo>
                    <a:pt x="288" y="237"/>
                  </a:lnTo>
                  <a:lnTo>
                    <a:pt x="298" y="225"/>
                  </a:lnTo>
                  <a:lnTo>
                    <a:pt x="306" y="212"/>
                  </a:lnTo>
                  <a:lnTo>
                    <a:pt x="310" y="198"/>
                  </a:lnTo>
                  <a:lnTo>
                    <a:pt x="314" y="184"/>
                  </a:lnTo>
                  <a:lnTo>
                    <a:pt x="314" y="170"/>
                  </a:lnTo>
                  <a:lnTo>
                    <a:pt x="314" y="106"/>
                  </a:lnTo>
                  <a:lnTo>
                    <a:pt x="314" y="106"/>
                  </a:lnTo>
                  <a:lnTo>
                    <a:pt x="312" y="86"/>
                  </a:lnTo>
                  <a:lnTo>
                    <a:pt x="306" y="66"/>
                  </a:lnTo>
                  <a:lnTo>
                    <a:pt x="302" y="58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80" y="32"/>
                  </a:lnTo>
                  <a:lnTo>
                    <a:pt x="270" y="26"/>
                  </a:lnTo>
                  <a:lnTo>
                    <a:pt x="258" y="18"/>
                  </a:lnTo>
                  <a:lnTo>
                    <a:pt x="244" y="14"/>
                  </a:lnTo>
                  <a:lnTo>
                    <a:pt x="230" y="8"/>
                  </a:lnTo>
                  <a:lnTo>
                    <a:pt x="214" y="4"/>
                  </a:lnTo>
                  <a:lnTo>
                    <a:pt x="196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7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74" y="447"/>
                  </a:lnTo>
                  <a:lnTo>
                    <a:pt x="74" y="447"/>
                  </a:lnTo>
                  <a:lnTo>
                    <a:pt x="82" y="447"/>
                  </a:lnTo>
                  <a:lnTo>
                    <a:pt x="86" y="443"/>
                  </a:lnTo>
                  <a:lnTo>
                    <a:pt x="88" y="437"/>
                  </a:lnTo>
                  <a:lnTo>
                    <a:pt x="90" y="431"/>
                  </a:lnTo>
                  <a:lnTo>
                    <a:pt x="90" y="277"/>
                  </a:lnTo>
                  <a:lnTo>
                    <a:pt x="158" y="277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34" y="443"/>
                  </a:lnTo>
                  <a:lnTo>
                    <a:pt x="240" y="447"/>
                  </a:lnTo>
                  <a:lnTo>
                    <a:pt x="244" y="447"/>
                  </a:lnTo>
                  <a:lnTo>
                    <a:pt x="304" y="447"/>
                  </a:lnTo>
                  <a:lnTo>
                    <a:pt x="304" y="447"/>
                  </a:lnTo>
                  <a:lnTo>
                    <a:pt x="312" y="447"/>
                  </a:lnTo>
                  <a:lnTo>
                    <a:pt x="316" y="443"/>
                  </a:lnTo>
                  <a:lnTo>
                    <a:pt x="320" y="437"/>
                  </a:lnTo>
                  <a:lnTo>
                    <a:pt x="318" y="431"/>
                  </a:lnTo>
                  <a:lnTo>
                    <a:pt x="242" y="265"/>
                  </a:lnTo>
                  <a:close/>
                  <a:moveTo>
                    <a:pt x="226" y="154"/>
                  </a:moveTo>
                  <a:lnTo>
                    <a:pt x="226" y="154"/>
                  </a:lnTo>
                  <a:lnTo>
                    <a:pt x="224" y="164"/>
                  </a:lnTo>
                  <a:lnTo>
                    <a:pt x="222" y="174"/>
                  </a:lnTo>
                  <a:lnTo>
                    <a:pt x="216" y="184"/>
                  </a:lnTo>
                  <a:lnTo>
                    <a:pt x="208" y="190"/>
                  </a:lnTo>
                  <a:lnTo>
                    <a:pt x="196" y="196"/>
                  </a:lnTo>
                  <a:lnTo>
                    <a:pt x="184" y="200"/>
                  </a:lnTo>
                  <a:lnTo>
                    <a:pt x="170" y="202"/>
                  </a:lnTo>
                  <a:lnTo>
                    <a:pt x="154" y="202"/>
                  </a:lnTo>
                  <a:lnTo>
                    <a:pt x="90" y="202"/>
                  </a:lnTo>
                  <a:lnTo>
                    <a:pt x="90" y="74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70" y="74"/>
                  </a:lnTo>
                  <a:lnTo>
                    <a:pt x="184" y="76"/>
                  </a:lnTo>
                  <a:lnTo>
                    <a:pt x="196" y="80"/>
                  </a:lnTo>
                  <a:lnTo>
                    <a:pt x="208" y="86"/>
                  </a:lnTo>
                  <a:lnTo>
                    <a:pt x="216" y="92"/>
                  </a:lnTo>
                  <a:lnTo>
                    <a:pt x="222" y="100"/>
                  </a:lnTo>
                  <a:lnTo>
                    <a:pt x="224" y="110"/>
                  </a:lnTo>
                  <a:lnTo>
                    <a:pt x="226" y="122"/>
                  </a:lnTo>
                  <a:lnTo>
                    <a:pt x="226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2732" y="3584"/>
              <a:ext cx="342" cy="447"/>
            </a:xfrm>
            <a:custGeom>
              <a:avLst/>
              <a:gdLst>
                <a:gd name="T0" fmla="*/ 186 w 342"/>
                <a:gd name="T1" fmla="*/ 220 h 447"/>
                <a:gd name="T2" fmla="*/ 322 w 342"/>
                <a:gd name="T3" fmla="*/ 16 h 447"/>
                <a:gd name="T4" fmla="*/ 322 w 342"/>
                <a:gd name="T5" fmla="*/ 16 h 447"/>
                <a:gd name="T6" fmla="*/ 326 w 342"/>
                <a:gd name="T7" fmla="*/ 10 h 447"/>
                <a:gd name="T8" fmla="*/ 326 w 342"/>
                <a:gd name="T9" fmla="*/ 4 h 447"/>
                <a:gd name="T10" fmla="*/ 322 w 342"/>
                <a:gd name="T11" fmla="*/ 0 h 447"/>
                <a:gd name="T12" fmla="*/ 314 w 342"/>
                <a:gd name="T13" fmla="*/ 0 h 447"/>
                <a:gd name="T14" fmla="*/ 254 w 342"/>
                <a:gd name="T15" fmla="*/ 0 h 447"/>
                <a:gd name="T16" fmla="*/ 254 w 342"/>
                <a:gd name="T17" fmla="*/ 0 h 447"/>
                <a:gd name="T18" fmla="*/ 246 w 342"/>
                <a:gd name="T19" fmla="*/ 0 h 447"/>
                <a:gd name="T20" fmla="*/ 238 w 342"/>
                <a:gd name="T21" fmla="*/ 4 h 447"/>
                <a:gd name="T22" fmla="*/ 232 w 342"/>
                <a:gd name="T23" fmla="*/ 10 h 447"/>
                <a:gd name="T24" fmla="*/ 228 w 342"/>
                <a:gd name="T25" fmla="*/ 16 h 447"/>
                <a:gd name="T26" fmla="*/ 110 w 342"/>
                <a:gd name="T27" fmla="*/ 192 h 447"/>
                <a:gd name="T28" fmla="*/ 90 w 342"/>
                <a:gd name="T29" fmla="*/ 192 h 447"/>
                <a:gd name="T30" fmla="*/ 90 w 342"/>
                <a:gd name="T31" fmla="*/ 16 h 447"/>
                <a:gd name="T32" fmla="*/ 90 w 342"/>
                <a:gd name="T33" fmla="*/ 16 h 447"/>
                <a:gd name="T34" fmla="*/ 88 w 342"/>
                <a:gd name="T35" fmla="*/ 8 h 447"/>
                <a:gd name="T36" fmla="*/ 86 w 342"/>
                <a:gd name="T37" fmla="*/ 4 h 447"/>
                <a:gd name="T38" fmla="*/ 82 w 342"/>
                <a:gd name="T39" fmla="*/ 0 h 447"/>
                <a:gd name="T40" fmla="*/ 74 w 342"/>
                <a:gd name="T41" fmla="*/ 0 h 447"/>
                <a:gd name="T42" fmla="*/ 16 w 342"/>
                <a:gd name="T43" fmla="*/ 0 h 447"/>
                <a:gd name="T44" fmla="*/ 16 w 342"/>
                <a:gd name="T45" fmla="*/ 0 h 447"/>
                <a:gd name="T46" fmla="*/ 8 w 342"/>
                <a:gd name="T47" fmla="*/ 0 h 447"/>
                <a:gd name="T48" fmla="*/ 4 w 342"/>
                <a:gd name="T49" fmla="*/ 4 h 447"/>
                <a:gd name="T50" fmla="*/ 2 w 342"/>
                <a:gd name="T51" fmla="*/ 8 h 447"/>
                <a:gd name="T52" fmla="*/ 0 w 342"/>
                <a:gd name="T53" fmla="*/ 16 h 447"/>
                <a:gd name="T54" fmla="*/ 0 w 342"/>
                <a:gd name="T55" fmla="*/ 431 h 447"/>
                <a:gd name="T56" fmla="*/ 0 w 342"/>
                <a:gd name="T57" fmla="*/ 431 h 447"/>
                <a:gd name="T58" fmla="*/ 2 w 342"/>
                <a:gd name="T59" fmla="*/ 439 h 447"/>
                <a:gd name="T60" fmla="*/ 4 w 342"/>
                <a:gd name="T61" fmla="*/ 443 h 447"/>
                <a:gd name="T62" fmla="*/ 8 w 342"/>
                <a:gd name="T63" fmla="*/ 447 h 447"/>
                <a:gd name="T64" fmla="*/ 16 w 342"/>
                <a:gd name="T65" fmla="*/ 447 h 447"/>
                <a:gd name="T66" fmla="*/ 74 w 342"/>
                <a:gd name="T67" fmla="*/ 447 h 447"/>
                <a:gd name="T68" fmla="*/ 74 w 342"/>
                <a:gd name="T69" fmla="*/ 447 h 447"/>
                <a:gd name="T70" fmla="*/ 82 w 342"/>
                <a:gd name="T71" fmla="*/ 447 h 447"/>
                <a:gd name="T72" fmla="*/ 86 w 342"/>
                <a:gd name="T73" fmla="*/ 443 h 447"/>
                <a:gd name="T74" fmla="*/ 88 w 342"/>
                <a:gd name="T75" fmla="*/ 439 h 447"/>
                <a:gd name="T76" fmla="*/ 90 w 342"/>
                <a:gd name="T77" fmla="*/ 431 h 447"/>
                <a:gd name="T78" fmla="*/ 90 w 342"/>
                <a:gd name="T79" fmla="*/ 259 h 447"/>
                <a:gd name="T80" fmla="*/ 110 w 342"/>
                <a:gd name="T81" fmla="*/ 259 h 447"/>
                <a:gd name="T82" fmla="*/ 234 w 342"/>
                <a:gd name="T83" fmla="*/ 431 h 447"/>
                <a:gd name="T84" fmla="*/ 234 w 342"/>
                <a:gd name="T85" fmla="*/ 431 h 447"/>
                <a:gd name="T86" fmla="*/ 244 w 342"/>
                <a:gd name="T87" fmla="*/ 443 h 447"/>
                <a:gd name="T88" fmla="*/ 250 w 342"/>
                <a:gd name="T89" fmla="*/ 445 h 447"/>
                <a:gd name="T90" fmla="*/ 258 w 342"/>
                <a:gd name="T91" fmla="*/ 447 h 447"/>
                <a:gd name="T92" fmla="*/ 332 w 342"/>
                <a:gd name="T93" fmla="*/ 447 h 447"/>
                <a:gd name="T94" fmla="*/ 332 w 342"/>
                <a:gd name="T95" fmla="*/ 447 h 447"/>
                <a:gd name="T96" fmla="*/ 338 w 342"/>
                <a:gd name="T97" fmla="*/ 445 h 447"/>
                <a:gd name="T98" fmla="*/ 342 w 342"/>
                <a:gd name="T99" fmla="*/ 443 h 447"/>
                <a:gd name="T100" fmla="*/ 342 w 342"/>
                <a:gd name="T101" fmla="*/ 437 h 447"/>
                <a:gd name="T102" fmla="*/ 340 w 342"/>
                <a:gd name="T103" fmla="*/ 431 h 447"/>
                <a:gd name="T104" fmla="*/ 186 w 342"/>
                <a:gd name="T105" fmla="*/ 22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447">
                  <a:moveTo>
                    <a:pt x="186" y="220"/>
                  </a:moveTo>
                  <a:lnTo>
                    <a:pt x="322" y="16"/>
                  </a:lnTo>
                  <a:lnTo>
                    <a:pt x="322" y="16"/>
                  </a:lnTo>
                  <a:lnTo>
                    <a:pt x="326" y="10"/>
                  </a:lnTo>
                  <a:lnTo>
                    <a:pt x="326" y="4"/>
                  </a:lnTo>
                  <a:lnTo>
                    <a:pt x="322" y="0"/>
                  </a:lnTo>
                  <a:lnTo>
                    <a:pt x="31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38" y="4"/>
                  </a:lnTo>
                  <a:lnTo>
                    <a:pt x="232" y="10"/>
                  </a:lnTo>
                  <a:lnTo>
                    <a:pt x="228" y="16"/>
                  </a:lnTo>
                  <a:lnTo>
                    <a:pt x="110" y="192"/>
                  </a:lnTo>
                  <a:lnTo>
                    <a:pt x="90" y="192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8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9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74" y="447"/>
                  </a:lnTo>
                  <a:lnTo>
                    <a:pt x="74" y="447"/>
                  </a:lnTo>
                  <a:lnTo>
                    <a:pt x="82" y="447"/>
                  </a:lnTo>
                  <a:lnTo>
                    <a:pt x="86" y="443"/>
                  </a:lnTo>
                  <a:lnTo>
                    <a:pt x="88" y="439"/>
                  </a:lnTo>
                  <a:lnTo>
                    <a:pt x="90" y="431"/>
                  </a:lnTo>
                  <a:lnTo>
                    <a:pt x="90" y="259"/>
                  </a:lnTo>
                  <a:lnTo>
                    <a:pt x="110" y="259"/>
                  </a:lnTo>
                  <a:lnTo>
                    <a:pt x="234" y="431"/>
                  </a:lnTo>
                  <a:lnTo>
                    <a:pt x="234" y="431"/>
                  </a:lnTo>
                  <a:lnTo>
                    <a:pt x="244" y="443"/>
                  </a:lnTo>
                  <a:lnTo>
                    <a:pt x="250" y="445"/>
                  </a:lnTo>
                  <a:lnTo>
                    <a:pt x="258" y="447"/>
                  </a:lnTo>
                  <a:lnTo>
                    <a:pt x="332" y="447"/>
                  </a:lnTo>
                  <a:lnTo>
                    <a:pt x="332" y="447"/>
                  </a:lnTo>
                  <a:lnTo>
                    <a:pt x="338" y="445"/>
                  </a:lnTo>
                  <a:lnTo>
                    <a:pt x="342" y="443"/>
                  </a:lnTo>
                  <a:lnTo>
                    <a:pt x="342" y="437"/>
                  </a:lnTo>
                  <a:lnTo>
                    <a:pt x="340" y="431"/>
                  </a:lnTo>
                  <a:lnTo>
                    <a:pt x="186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2670" y="2981"/>
              <a:ext cx="300" cy="459"/>
            </a:xfrm>
            <a:custGeom>
              <a:avLst/>
              <a:gdLst>
                <a:gd name="T0" fmla="*/ 300 w 300"/>
                <a:gd name="T1" fmla="*/ 324 h 459"/>
                <a:gd name="T2" fmla="*/ 300 w 300"/>
                <a:gd name="T3" fmla="*/ 316 h 459"/>
                <a:gd name="T4" fmla="*/ 292 w 300"/>
                <a:gd name="T5" fmla="*/ 308 h 459"/>
                <a:gd name="T6" fmla="*/ 230 w 300"/>
                <a:gd name="T7" fmla="*/ 306 h 459"/>
                <a:gd name="T8" fmla="*/ 224 w 300"/>
                <a:gd name="T9" fmla="*/ 308 h 459"/>
                <a:gd name="T10" fmla="*/ 216 w 300"/>
                <a:gd name="T11" fmla="*/ 316 h 459"/>
                <a:gd name="T12" fmla="*/ 214 w 300"/>
                <a:gd name="T13" fmla="*/ 334 h 459"/>
                <a:gd name="T14" fmla="*/ 214 w 300"/>
                <a:gd name="T15" fmla="*/ 346 h 459"/>
                <a:gd name="T16" fmla="*/ 206 w 300"/>
                <a:gd name="T17" fmla="*/ 364 h 459"/>
                <a:gd name="T18" fmla="*/ 190 w 300"/>
                <a:gd name="T19" fmla="*/ 376 h 459"/>
                <a:gd name="T20" fmla="*/ 168 w 300"/>
                <a:gd name="T21" fmla="*/ 385 h 459"/>
                <a:gd name="T22" fmla="*/ 152 w 300"/>
                <a:gd name="T23" fmla="*/ 385 h 459"/>
                <a:gd name="T24" fmla="*/ 124 w 300"/>
                <a:gd name="T25" fmla="*/ 380 h 459"/>
                <a:gd name="T26" fmla="*/ 104 w 300"/>
                <a:gd name="T27" fmla="*/ 372 h 459"/>
                <a:gd name="T28" fmla="*/ 94 w 300"/>
                <a:gd name="T29" fmla="*/ 356 h 459"/>
                <a:gd name="T30" fmla="*/ 90 w 300"/>
                <a:gd name="T31" fmla="*/ 334 h 459"/>
                <a:gd name="T32" fmla="*/ 90 w 300"/>
                <a:gd name="T33" fmla="*/ 122 h 459"/>
                <a:gd name="T34" fmla="*/ 94 w 300"/>
                <a:gd name="T35" fmla="*/ 102 h 459"/>
                <a:gd name="T36" fmla="*/ 104 w 300"/>
                <a:gd name="T37" fmla="*/ 86 h 459"/>
                <a:gd name="T38" fmla="*/ 124 w 300"/>
                <a:gd name="T39" fmla="*/ 76 h 459"/>
                <a:gd name="T40" fmla="*/ 152 w 300"/>
                <a:gd name="T41" fmla="*/ 74 h 459"/>
                <a:gd name="T42" fmla="*/ 168 w 300"/>
                <a:gd name="T43" fmla="*/ 74 h 459"/>
                <a:gd name="T44" fmla="*/ 190 w 300"/>
                <a:gd name="T45" fmla="*/ 80 h 459"/>
                <a:gd name="T46" fmla="*/ 206 w 300"/>
                <a:gd name="T47" fmla="*/ 92 h 459"/>
                <a:gd name="T48" fmla="*/ 214 w 300"/>
                <a:gd name="T49" fmla="*/ 112 h 459"/>
                <a:gd name="T50" fmla="*/ 214 w 300"/>
                <a:gd name="T51" fmla="*/ 124 h 459"/>
                <a:gd name="T52" fmla="*/ 216 w 300"/>
                <a:gd name="T53" fmla="*/ 132 h 459"/>
                <a:gd name="T54" fmla="*/ 224 w 300"/>
                <a:gd name="T55" fmla="*/ 140 h 459"/>
                <a:gd name="T56" fmla="*/ 286 w 300"/>
                <a:gd name="T57" fmla="*/ 140 h 459"/>
                <a:gd name="T58" fmla="*/ 292 w 300"/>
                <a:gd name="T59" fmla="*/ 140 h 459"/>
                <a:gd name="T60" fmla="*/ 300 w 300"/>
                <a:gd name="T61" fmla="*/ 132 h 459"/>
                <a:gd name="T62" fmla="*/ 300 w 300"/>
                <a:gd name="T63" fmla="*/ 108 h 459"/>
                <a:gd name="T64" fmla="*/ 298 w 300"/>
                <a:gd name="T65" fmla="*/ 86 h 459"/>
                <a:gd name="T66" fmla="*/ 290 w 300"/>
                <a:gd name="T67" fmla="*/ 58 h 459"/>
                <a:gd name="T68" fmla="*/ 278 w 300"/>
                <a:gd name="T69" fmla="*/ 40 h 459"/>
                <a:gd name="T70" fmla="*/ 260 w 300"/>
                <a:gd name="T71" fmla="*/ 26 h 459"/>
                <a:gd name="T72" fmla="*/ 238 w 300"/>
                <a:gd name="T73" fmla="*/ 14 h 459"/>
                <a:gd name="T74" fmla="*/ 208 w 300"/>
                <a:gd name="T75" fmla="*/ 6 h 459"/>
                <a:gd name="T76" fmla="*/ 172 w 300"/>
                <a:gd name="T77" fmla="*/ 0 h 459"/>
                <a:gd name="T78" fmla="*/ 150 w 300"/>
                <a:gd name="T79" fmla="*/ 0 h 459"/>
                <a:gd name="T80" fmla="*/ 110 w 300"/>
                <a:gd name="T81" fmla="*/ 2 h 459"/>
                <a:gd name="T82" fmla="*/ 76 w 300"/>
                <a:gd name="T83" fmla="*/ 8 h 459"/>
                <a:gd name="T84" fmla="*/ 50 w 300"/>
                <a:gd name="T85" fmla="*/ 20 h 459"/>
                <a:gd name="T86" fmla="*/ 30 w 300"/>
                <a:gd name="T87" fmla="*/ 32 h 459"/>
                <a:gd name="T88" fmla="*/ 16 w 300"/>
                <a:gd name="T89" fmla="*/ 48 h 459"/>
                <a:gd name="T90" fmla="*/ 8 w 300"/>
                <a:gd name="T91" fmla="*/ 68 h 459"/>
                <a:gd name="T92" fmla="*/ 0 w 300"/>
                <a:gd name="T93" fmla="*/ 108 h 459"/>
                <a:gd name="T94" fmla="*/ 0 w 300"/>
                <a:gd name="T95" fmla="*/ 350 h 459"/>
                <a:gd name="T96" fmla="*/ 8 w 300"/>
                <a:gd name="T97" fmla="*/ 391 h 459"/>
                <a:gd name="T98" fmla="*/ 16 w 300"/>
                <a:gd name="T99" fmla="*/ 409 h 459"/>
                <a:gd name="T100" fmla="*/ 30 w 300"/>
                <a:gd name="T101" fmla="*/ 425 h 459"/>
                <a:gd name="T102" fmla="*/ 50 w 300"/>
                <a:gd name="T103" fmla="*/ 439 h 459"/>
                <a:gd name="T104" fmla="*/ 76 w 300"/>
                <a:gd name="T105" fmla="*/ 449 h 459"/>
                <a:gd name="T106" fmla="*/ 110 w 300"/>
                <a:gd name="T107" fmla="*/ 457 h 459"/>
                <a:gd name="T108" fmla="*/ 150 w 300"/>
                <a:gd name="T109" fmla="*/ 459 h 459"/>
                <a:gd name="T110" fmla="*/ 172 w 300"/>
                <a:gd name="T111" fmla="*/ 457 h 459"/>
                <a:gd name="T112" fmla="*/ 208 w 300"/>
                <a:gd name="T113" fmla="*/ 453 h 459"/>
                <a:gd name="T114" fmla="*/ 238 w 300"/>
                <a:gd name="T115" fmla="*/ 445 h 459"/>
                <a:gd name="T116" fmla="*/ 260 w 300"/>
                <a:gd name="T117" fmla="*/ 433 h 459"/>
                <a:gd name="T118" fmla="*/ 278 w 300"/>
                <a:gd name="T119" fmla="*/ 417 h 459"/>
                <a:gd name="T120" fmla="*/ 290 w 300"/>
                <a:gd name="T121" fmla="*/ 401 h 459"/>
                <a:gd name="T122" fmla="*/ 298 w 300"/>
                <a:gd name="T123" fmla="*/ 370 h 459"/>
                <a:gd name="T124" fmla="*/ 300 w 300"/>
                <a:gd name="T125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" h="459">
                  <a:moveTo>
                    <a:pt x="300" y="350"/>
                  </a:moveTo>
                  <a:lnTo>
                    <a:pt x="300" y="324"/>
                  </a:lnTo>
                  <a:lnTo>
                    <a:pt x="300" y="324"/>
                  </a:lnTo>
                  <a:lnTo>
                    <a:pt x="300" y="316"/>
                  </a:lnTo>
                  <a:lnTo>
                    <a:pt x="298" y="310"/>
                  </a:lnTo>
                  <a:lnTo>
                    <a:pt x="292" y="308"/>
                  </a:lnTo>
                  <a:lnTo>
                    <a:pt x="286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24" y="308"/>
                  </a:lnTo>
                  <a:lnTo>
                    <a:pt x="218" y="310"/>
                  </a:lnTo>
                  <a:lnTo>
                    <a:pt x="216" y="316"/>
                  </a:lnTo>
                  <a:lnTo>
                    <a:pt x="214" y="324"/>
                  </a:lnTo>
                  <a:lnTo>
                    <a:pt x="214" y="334"/>
                  </a:lnTo>
                  <a:lnTo>
                    <a:pt x="214" y="334"/>
                  </a:lnTo>
                  <a:lnTo>
                    <a:pt x="214" y="346"/>
                  </a:lnTo>
                  <a:lnTo>
                    <a:pt x="210" y="356"/>
                  </a:lnTo>
                  <a:lnTo>
                    <a:pt x="206" y="364"/>
                  </a:lnTo>
                  <a:lnTo>
                    <a:pt x="200" y="372"/>
                  </a:lnTo>
                  <a:lnTo>
                    <a:pt x="190" y="376"/>
                  </a:lnTo>
                  <a:lnTo>
                    <a:pt x="180" y="380"/>
                  </a:lnTo>
                  <a:lnTo>
                    <a:pt x="168" y="385"/>
                  </a:lnTo>
                  <a:lnTo>
                    <a:pt x="152" y="385"/>
                  </a:lnTo>
                  <a:lnTo>
                    <a:pt x="152" y="385"/>
                  </a:lnTo>
                  <a:lnTo>
                    <a:pt x="136" y="385"/>
                  </a:lnTo>
                  <a:lnTo>
                    <a:pt x="124" y="380"/>
                  </a:lnTo>
                  <a:lnTo>
                    <a:pt x="112" y="376"/>
                  </a:lnTo>
                  <a:lnTo>
                    <a:pt x="104" y="372"/>
                  </a:lnTo>
                  <a:lnTo>
                    <a:pt x="98" y="364"/>
                  </a:lnTo>
                  <a:lnTo>
                    <a:pt x="94" y="356"/>
                  </a:lnTo>
                  <a:lnTo>
                    <a:pt x="90" y="346"/>
                  </a:lnTo>
                  <a:lnTo>
                    <a:pt x="90" y="334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12"/>
                  </a:lnTo>
                  <a:lnTo>
                    <a:pt x="94" y="102"/>
                  </a:lnTo>
                  <a:lnTo>
                    <a:pt x="98" y="92"/>
                  </a:lnTo>
                  <a:lnTo>
                    <a:pt x="104" y="86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6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68" y="74"/>
                  </a:lnTo>
                  <a:lnTo>
                    <a:pt x="180" y="76"/>
                  </a:lnTo>
                  <a:lnTo>
                    <a:pt x="190" y="80"/>
                  </a:lnTo>
                  <a:lnTo>
                    <a:pt x="200" y="86"/>
                  </a:lnTo>
                  <a:lnTo>
                    <a:pt x="206" y="92"/>
                  </a:lnTo>
                  <a:lnTo>
                    <a:pt x="210" y="102"/>
                  </a:lnTo>
                  <a:lnTo>
                    <a:pt x="214" y="112"/>
                  </a:lnTo>
                  <a:lnTo>
                    <a:pt x="214" y="122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6" y="132"/>
                  </a:lnTo>
                  <a:lnTo>
                    <a:pt x="218" y="136"/>
                  </a:lnTo>
                  <a:lnTo>
                    <a:pt x="224" y="140"/>
                  </a:lnTo>
                  <a:lnTo>
                    <a:pt x="230" y="140"/>
                  </a:lnTo>
                  <a:lnTo>
                    <a:pt x="286" y="140"/>
                  </a:lnTo>
                  <a:lnTo>
                    <a:pt x="286" y="140"/>
                  </a:lnTo>
                  <a:lnTo>
                    <a:pt x="292" y="140"/>
                  </a:lnTo>
                  <a:lnTo>
                    <a:pt x="298" y="136"/>
                  </a:lnTo>
                  <a:lnTo>
                    <a:pt x="300" y="132"/>
                  </a:lnTo>
                  <a:lnTo>
                    <a:pt x="300" y="124"/>
                  </a:lnTo>
                  <a:lnTo>
                    <a:pt x="300" y="108"/>
                  </a:lnTo>
                  <a:lnTo>
                    <a:pt x="300" y="108"/>
                  </a:lnTo>
                  <a:lnTo>
                    <a:pt x="298" y="86"/>
                  </a:lnTo>
                  <a:lnTo>
                    <a:pt x="294" y="68"/>
                  </a:lnTo>
                  <a:lnTo>
                    <a:pt x="290" y="58"/>
                  </a:lnTo>
                  <a:lnTo>
                    <a:pt x="284" y="48"/>
                  </a:lnTo>
                  <a:lnTo>
                    <a:pt x="278" y="40"/>
                  </a:lnTo>
                  <a:lnTo>
                    <a:pt x="270" y="32"/>
                  </a:lnTo>
                  <a:lnTo>
                    <a:pt x="260" y="26"/>
                  </a:lnTo>
                  <a:lnTo>
                    <a:pt x="250" y="20"/>
                  </a:lnTo>
                  <a:lnTo>
                    <a:pt x="238" y="14"/>
                  </a:lnTo>
                  <a:lnTo>
                    <a:pt x="224" y="8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0" y="2"/>
                  </a:lnTo>
                  <a:lnTo>
                    <a:pt x="92" y="6"/>
                  </a:lnTo>
                  <a:lnTo>
                    <a:pt x="76" y="8"/>
                  </a:lnTo>
                  <a:lnTo>
                    <a:pt x="62" y="14"/>
                  </a:lnTo>
                  <a:lnTo>
                    <a:pt x="50" y="20"/>
                  </a:lnTo>
                  <a:lnTo>
                    <a:pt x="40" y="26"/>
                  </a:lnTo>
                  <a:lnTo>
                    <a:pt x="30" y="32"/>
                  </a:lnTo>
                  <a:lnTo>
                    <a:pt x="22" y="40"/>
                  </a:lnTo>
                  <a:lnTo>
                    <a:pt x="16" y="48"/>
                  </a:lnTo>
                  <a:lnTo>
                    <a:pt x="12" y="58"/>
                  </a:lnTo>
                  <a:lnTo>
                    <a:pt x="8" y="68"/>
                  </a:lnTo>
                  <a:lnTo>
                    <a:pt x="2" y="86"/>
                  </a:lnTo>
                  <a:lnTo>
                    <a:pt x="0" y="108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6" y="409"/>
                  </a:lnTo>
                  <a:lnTo>
                    <a:pt x="22" y="417"/>
                  </a:lnTo>
                  <a:lnTo>
                    <a:pt x="30" y="425"/>
                  </a:lnTo>
                  <a:lnTo>
                    <a:pt x="40" y="433"/>
                  </a:lnTo>
                  <a:lnTo>
                    <a:pt x="50" y="439"/>
                  </a:lnTo>
                  <a:lnTo>
                    <a:pt x="62" y="445"/>
                  </a:lnTo>
                  <a:lnTo>
                    <a:pt x="76" y="449"/>
                  </a:lnTo>
                  <a:lnTo>
                    <a:pt x="92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0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4" y="409"/>
                  </a:lnTo>
                  <a:lnTo>
                    <a:pt x="290" y="401"/>
                  </a:lnTo>
                  <a:lnTo>
                    <a:pt x="294" y="391"/>
                  </a:lnTo>
                  <a:lnTo>
                    <a:pt x="298" y="370"/>
                  </a:lnTo>
                  <a:lnTo>
                    <a:pt x="300" y="350"/>
                  </a:lnTo>
                  <a:lnTo>
                    <a:pt x="300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35"/>
            <p:cNvSpPr>
              <a:spLocks noEditPoints="1"/>
            </p:cNvSpPr>
            <p:nvPr/>
          </p:nvSpPr>
          <p:spPr bwMode="auto">
            <a:xfrm>
              <a:off x="748" y="2987"/>
              <a:ext cx="348" cy="447"/>
            </a:xfrm>
            <a:custGeom>
              <a:avLst/>
              <a:gdLst>
                <a:gd name="T0" fmla="*/ 256 w 348"/>
                <a:gd name="T1" fmla="*/ 431 h 447"/>
                <a:gd name="T2" fmla="*/ 256 w 348"/>
                <a:gd name="T3" fmla="*/ 431 h 447"/>
                <a:gd name="T4" fmla="*/ 260 w 348"/>
                <a:gd name="T5" fmla="*/ 437 h 447"/>
                <a:gd name="T6" fmla="*/ 264 w 348"/>
                <a:gd name="T7" fmla="*/ 443 h 447"/>
                <a:gd name="T8" fmla="*/ 268 w 348"/>
                <a:gd name="T9" fmla="*/ 447 h 447"/>
                <a:gd name="T10" fmla="*/ 276 w 348"/>
                <a:gd name="T11" fmla="*/ 447 h 447"/>
                <a:gd name="T12" fmla="*/ 336 w 348"/>
                <a:gd name="T13" fmla="*/ 447 h 447"/>
                <a:gd name="T14" fmla="*/ 336 w 348"/>
                <a:gd name="T15" fmla="*/ 447 h 447"/>
                <a:gd name="T16" fmla="*/ 342 w 348"/>
                <a:gd name="T17" fmla="*/ 447 h 447"/>
                <a:gd name="T18" fmla="*/ 346 w 348"/>
                <a:gd name="T19" fmla="*/ 443 h 447"/>
                <a:gd name="T20" fmla="*/ 348 w 348"/>
                <a:gd name="T21" fmla="*/ 437 h 447"/>
                <a:gd name="T22" fmla="*/ 348 w 348"/>
                <a:gd name="T23" fmla="*/ 431 h 447"/>
                <a:gd name="T24" fmla="*/ 224 w 348"/>
                <a:gd name="T25" fmla="*/ 16 h 447"/>
                <a:gd name="T26" fmla="*/ 224 w 348"/>
                <a:gd name="T27" fmla="*/ 16 h 447"/>
                <a:gd name="T28" fmla="*/ 222 w 348"/>
                <a:gd name="T29" fmla="*/ 8 h 447"/>
                <a:gd name="T30" fmla="*/ 218 w 348"/>
                <a:gd name="T31" fmla="*/ 4 h 447"/>
                <a:gd name="T32" fmla="*/ 212 w 348"/>
                <a:gd name="T33" fmla="*/ 0 h 447"/>
                <a:gd name="T34" fmla="*/ 204 w 348"/>
                <a:gd name="T35" fmla="*/ 0 h 447"/>
                <a:gd name="T36" fmla="*/ 146 w 348"/>
                <a:gd name="T37" fmla="*/ 0 h 447"/>
                <a:gd name="T38" fmla="*/ 146 w 348"/>
                <a:gd name="T39" fmla="*/ 0 h 447"/>
                <a:gd name="T40" fmla="*/ 138 w 348"/>
                <a:gd name="T41" fmla="*/ 0 h 447"/>
                <a:gd name="T42" fmla="*/ 132 w 348"/>
                <a:gd name="T43" fmla="*/ 4 h 447"/>
                <a:gd name="T44" fmla="*/ 128 w 348"/>
                <a:gd name="T45" fmla="*/ 8 h 447"/>
                <a:gd name="T46" fmla="*/ 126 w 348"/>
                <a:gd name="T47" fmla="*/ 16 h 447"/>
                <a:gd name="T48" fmla="*/ 2 w 348"/>
                <a:gd name="T49" fmla="*/ 431 h 447"/>
                <a:gd name="T50" fmla="*/ 2 w 348"/>
                <a:gd name="T51" fmla="*/ 431 h 447"/>
                <a:gd name="T52" fmla="*/ 0 w 348"/>
                <a:gd name="T53" fmla="*/ 437 h 447"/>
                <a:gd name="T54" fmla="*/ 2 w 348"/>
                <a:gd name="T55" fmla="*/ 443 h 447"/>
                <a:gd name="T56" fmla="*/ 8 w 348"/>
                <a:gd name="T57" fmla="*/ 447 h 447"/>
                <a:gd name="T58" fmla="*/ 14 w 348"/>
                <a:gd name="T59" fmla="*/ 447 h 447"/>
                <a:gd name="T60" fmla="*/ 68 w 348"/>
                <a:gd name="T61" fmla="*/ 447 h 447"/>
                <a:gd name="T62" fmla="*/ 68 w 348"/>
                <a:gd name="T63" fmla="*/ 447 h 447"/>
                <a:gd name="T64" fmla="*/ 76 w 348"/>
                <a:gd name="T65" fmla="*/ 447 h 447"/>
                <a:gd name="T66" fmla="*/ 82 w 348"/>
                <a:gd name="T67" fmla="*/ 443 h 447"/>
                <a:gd name="T68" fmla="*/ 84 w 348"/>
                <a:gd name="T69" fmla="*/ 437 h 447"/>
                <a:gd name="T70" fmla="*/ 88 w 348"/>
                <a:gd name="T71" fmla="*/ 431 h 447"/>
                <a:gd name="T72" fmla="*/ 110 w 348"/>
                <a:gd name="T73" fmla="*/ 350 h 447"/>
                <a:gd name="T74" fmla="*/ 234 w 348"/>
                <a:gd name="T75" fmla="*/ 350 h 447"/>
                <a:gd name="T76" fmla="*/ 256 w 348"/>
                <a:gd name="T77" fmla="*/ 431 h 447"/>
                <a:gd name="T78" fmla="*/ 130 w 348"/>
                <a:gd name="T79" fmla="*/ 280 h 447"/>
                <a:gd name="T80" fmla="*/ 172 w 348"/>
                <a:gd name="T81" fmla="*/ 92 h 447"/>
                <a:gd name="T82" fmla="*/ 214 w 348"/>
                <a:gd name="T83" fmla="*/ 280 h 447"/>
                <a:gd name="T84" fmla="*/ 130 w 348"/>
                <a:gd name="T85" fmla="*/ 28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447">
                  <a:moveTo>
                    <a:pt x="256" y="431"/>
                  </a:moveTo>
                  <a:lnTo>
                    <a:pt x="256" y="431"/>
                  </a:lnTo>
                  <a:lnTo>
                    <a:pt x="260" y="437"/>
                  </a:lnTo>
                  <a:lnTo>
                    <a:pt x="264" y="443"/>
                  </a:lnTo>
                  <a:lnTo>
                    <a:pt x="268" y="447"/>
                  </a:lnTo>
                  <a:lnTo>
                    <a:pt x="276" y="447"/>
                  </a:lnTo>
                  <a:lnTo>
                    <a:pt x="336" y="447"/>
                  </a:lnTo>
                  <a:lnTo>
                    <a:pt x="336" y="447"/>
                  </a:lnTo>
                  <a:lnTo>
                    <a:pt x="342" y="447"/>
                  </a:lnTo>
                  <a:lnTo>
                    <a:pt x="346" y="443"/>
                  </a:lnTo>
                  <a:lnTo>
                    <a:pt x="348" y="437"/>
                  </a:lnTo>
                  <a:lnTo>
                    <a:pt x="348" y="431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8"/>
                  </a:lnTo>
                  <a:lnTo>
                    <a:pt x="218" y="4"/>
                  </a:lnTo>
                  <a:lnTo>
                    <a:pt x="212" y="0"/>
                  </a:lnTo>
                  <a:lnTo>
                    <a:pt x="204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32" y="4"/>
                  </a:lnTo>
                  <a:lnTo>
                    <a:pt x="128" y="8"/>
                  </a:lnTo>
                  <a:lnTo>
                    <a:pt x="126" y="16"/>
                  </a:lnTo>
                  <a:lnTo>
                    <a:pt x="2" y="431"/>
                  </a:lnTo>
                  <a:lnTo>
                    <a:pt x="2" y="431"/>
                  </a:lnTo>
                  <a:lnTo>
                    <a:pt x="0" y="437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2" y="443"/>
                  </a:lnTo>
                  <a:lnTo>
                    <a:pt x="84" y="437"/>
                  </a:lnTo>
                  <a:lnTo>
                    <a:pt x="88" y="431"/>
                  </a:lnTo>
                  <a:lnTo>
                    <a:pt x="110" y="350"/>
                  </a:lnTo>
                  <a:lnTo>
                    <a:pt x="234" y="350"/>
                  </a:lnTo>
                  <a:lnTo>
                    <a:pt x="256" y="431"/>
                  </a:lnTo>
                  <a:close/>
                  <a:moveTo>
                    <a:pt x="130" y="280"/>
                  </a:moveTo>
                  <a:lnTo>
                    <a:pt x="172" y="92"/>
                  </a:lnTo>
                  <a:lnTo>
                    <a:pt x="214" y="280"/>
                  </a:lnTo>
                  <a:lnTo>
                    <a:pt x="130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8" y="2981"/>
              <a:ext cx="302" cy="459"/>
            </a:xfrm>
            <a:custGeom>
              <a:avLst/>
              <a:gdLst>
                <a:gd name="T0" fmla="*/ 172 w 302"/>
                <a:gd name="T1" fmla="*/ 457 h 459"/>
                <a:gd name="T2" fmla="*/ 224 w 302"/>
                <a:gd name="T3" fmla="*/ 449 h 459"/>
                <a:gd name="T4" fmla="*/ 262 w 302"/>
                <a:gd name="T5" fmla="*/ 433 h 459"/>
                <a:gd name="T6" fmla="*/ 286 w 302"/>
                <a:gd name="T7" fmla="*/ 409 h 459"/>
                <a:gd name="T8" fmla="*/ 300 w 302"/>
                <a:gd name="T9" fmla="*/ 370 h 459"/>
                <a:gd name="T10" fmla="*/ 302 w 302"/>
                <a:gd name="T11" fmla="*/ 300 h 459"/>
                <a:gd name="T12" fmla="*/ 290 w 302"/>
                <a:gd name="T13" fmla="*/ 252 h 459"/>
                <a:gd name="T14" fmla="*/ 256 w 302"/>
                <a:gd name="T15" fmla="*/ 220 h 459"/>
                <a:gd name="T16" fmla="*/ 122 w 302"/>
                <a:gd name="T17" fmla="*/ 164 h 459"/>
                <a:gd name="T18" fmla="*/ 104 w 302"/>
                <a:gd name="T19" fmla="*/ 154 h 459"/>
                <a:gd name="T20" fmla="*/ 96 w 302"/>
                <a:gd name="T21" fmla="*/ 136 h 459"/>
                <a:gd name="T22" fmla="*/ 96 w 302"/>
                <a:gd name="T23" fmla="*/ 120 h 459"/>
                <a:gd name="T24" fmla="*/ 102 w 302"/>
                <a:gd name="T25" fmla="*/ 90 h 459"/>
                <a:gd name="T26" fmla="*/ 126 w 302"/>
                <a:gd name="T27" fmla="*/ 74 h 459"/>
                <a:gd name="T28" fmla="*/ 152 w 302"/>
                <a:gd name="T29" fmla="*/ 72 h 459"/>
                <a:gd name="T30" fmla="*/ 190 w 302"/>
                <a:gd name="T31" fmla="*/ 78 h 459"/>
                <a:gd name="T32" fmla="*/ 208 w 302"/>
                <a:gd name="T33" fmla="*/ 98 h 459"/>
                <a:gd name="T34" fmla="*/ 210 w 302"/>
                <a:gd name="T35" fmla="*/ 124 h 459"/>
                <a:gd name="T36" fmla="*/ 214 w 302"/>
                <a:gd name="T37" fmla="*/ 136 h 459"/>
                <a:gd name="T38" fmla="*/ 282 w 302"/>
                <a:gd name="T39" fmla="*/ 140 h 459"/>
                <a:gd name="T40" fmla="*/ 294 w 302"/>
                <a:gd name="T41" fmla="*/ 136 h 459"/>
                <a:gd name="T42" fmla="*/ 298 w 302"/>
                <a:gd name="T43" fmla="*/ 108 h 459"/>
                <a:gd name="T44" fmla="*/ 292 w 302"/>
                <a:gd name="T45" fmla="*/ 68 h 459"/>
                <a:gd name="T46" fmla="*/ 276 w 302"/>
                <a:gd name="T47" fmla="*/ 40 h 459"/>
                <a:gd name="T48" fmla="*/ 248 w 302"/>
                <a:gd name="T49" fmla="*/ 20 h 459"/>
                <a:gd name="T50" fmla="*/ 208 w 302"/>
                <a:gd name="T51" fmla="*/ 6 h 459"/>
                <a:gd name="T52" fmla="*/ 150 w 302"/>
                <a:gd name="T53" fmla="*/ 0 h 459"/>
                <a:gd name="T54" fmla="*/ 112 w 302"/>
                <a:gd name="T55" fmla="*/ 2 h 459"/>
                <a:gd name="T56" fmla="*/ 66 w 302"/>
                <a:gd name="T57" fmla="*/ 14 h 459"/>
                <a:gd name="T58" fmla="*/ 36 w 302"/>
                <a:gd name="T59" fmla="*/ 34 h 459"/>
                <a:gd name="T60" fmla="*/ 14 w 302"/>
                <a:gd name="T61" fmla="*/ 68 h 459"/>
                <a:gd name="T62" fmla="*/ 8 w 302"/>
                <a:gd name="T63" fmla="*/ 146 h 459"/>
                <a:gd name="T64" fmla="*/ 14 w 302"/>
                <a:gd name="T65" fmla="*/ 174 h 459"/>
                <a:gd name="T66" fmla="*/ 36 w 302"/>
                <a:gd name="T67" fmla="*/ 210 h 459"/>
                <a:gd name="T68" fmla="*/ 70 w 302"/>
                <a:gd name="T69" fmla="*/ 230 h 459"/>
                <a:gd name="T70" fmla="*/ 184 w 302"/>
                <a:gd name="T71" fmla="*/ 278 h 459"/>
                <a:gd name="T72" fmla="*/ 210 w 302"/>
                <a:gd name="T73" fmla="*/ 300 h 459"/>
                <a:gd name="T74" fmla="*/ 214 w 302"/>
                <a:gd name="T75" fmla="*/ 338 h 459"/>
                <a:gd name="T76" fmla="*/ 210 w 302"/>
                <a:gd name="T77" fmla="*/ 360 h 459"/>
                <a:gd name="T78" fmla="*/ 190 w 302"/>
                <a:gd name="T79" fmla="*/ 380 h 459"/>
                <a:gd name="T80" fmla="*/ 150 w 302"/>
                <a:gd name="T81" fmla="*/ 387 h 459"/>
                <a:gd name="T82" fmla="*/ 120 w 302"/>
                <a:gd name="T83" fmla="*/ 385 h 459"/>
                <a:gd name="T84" fmla="*/ 96 w 302"/>
                <a:gd name="T85" fmla="*/ 368 h 459"/>
                <a:gd name="T86" fmla="*/ 88 w 302"/>
                <a:gd name="T87" fmla="*/ 338 h 459"/>
                <a:gd name="T88" fmla="*/ 86 w 302"/>
                <a:gd name="T89" fmla="*/ 316 h 459"/>
                <a:gd name="T90" fmla="*/ 72 w 302"/>
                <a:gd name="T91" fmla="*/ 306 h 459"/>
                <a:gd name="T92" fmla="*/ 8 w 302"/>
                <a:gd name="T93" fmla="*/ 308 h 459"/>
                <a:gd name="T94" fmla="*/ 0 w 302"/>
                <a:gd name="T95" fmla="*/ 324 h 459"/>
                <a:gd name="T96" fmla="*/ 2 w 302"/>
                <a:gd name="T97" fmla="*/ 370 h 459"/>
                <a:gd name="T98" fmla="*/ 16 w 302"/>
                <a:gd name="T99" fmla="*/ 409 h 459"/>
                <a:gd name="T100" fmla="*/ 40 w 302"/>
                <a:gd name="T101" fmla="*/ 433 h 459"/>
                <a:gd name="T102" fmla="*/ 78 w 302"/>
                <a:gd name="T103" fmla="*/ 449 h 459"/>
                <a:gd name="T104" fmla="*/ 130 w 302"/>
                <a:gd name="T105" fmla="*/ 45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150" y="459"/>
                  </a:moveTo>
                  <a:lnTo>
                    <a:pt x="150" y="459"/>
                  </a:lnTo>
                  <a:lnTo>
                    <a:pt x="172" y="457"/>
                  </a:lnTo>
                  <a:lnTo>
                    <a:pt x="190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6" y="409"/>
                  </a:lnTo>
                  <a:lnTo>
                    <a:pt x="290" y="401"/>
                  </a:lnTo>
                  <a:lnTo>
                    <a:pt x="294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00"/>
                  </a:lnTo>
                  <a:lnTo>
                    <a:pt x="302" y="300"/>
                  </a:lnTo>
                  <a:lnTo>
                    <a:pt x="300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68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14" y="160"/>
                  </a:lnTo>
                  <a:lnTo>
                    <a:pt x="104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66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0" y="120"/>
                  </a:lnTo>
                  <a:lnTo>
                    <a:pt x="210" y="124"/>
                  </a:lnTo>
                  <a:lnTo>
                    <a:pt x="210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18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6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58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2" y="10"/>
                  </a:lnTo>
                  <a:lnTo>
                    <a:pt x="208" y="6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80" y="10"/>
                  </a:lnTo>
                  <a:lnTo>
                    <a:pt x="66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4" y="68"/>
                  </a:lnTo>
                  <a:lnTo>
                    <a:pt x="10" y="86"/>
                  </a:lnTo>
                  <a:lnTo>
                    <a:pt x="8" y="108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0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198" y="374"/>
                  </a:lnTo>
                  <a:lnTo>
                    <a:pt x="190" y="380"/>
                  </a:lnTo>
                  <a:lnTo>
                    <a:pt x="178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0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0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6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8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6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0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2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696" y="2981"/>
              <a:ext cx="302" cy="459"/>
            </a:xfrm>
            <a:custGeom>
              <a:avLst/>
              <a:gdLst>
                <a:gd name="T0" fmla="*/ 302 w 302"/>
                <a:gd name="T1" fmla="*/ 300 h 459"/>
                <a:gd name="T2" fmla="*/ 290 w 302"/>
                <a:gd name="T3" fmla="*/ 252 h 459"/>
                <a:gd name="T4" fmla="*/ 256 w 302"/>
                <a:gd name="T5" fmla="*/ 220 h 459"/>
                <a:gd name="T6" fmla="*/ 122 w 302"/>
                <a:gd name="T7" fmla="*/ 164 h 459"/>
                <a:gd name="T8" fmla="*/ 106 w 302"/>
                <a:gd name="T9" fmla="*/ 154 h 459"/>
                <a:gd name="T10" fmla="*/ 96 w 302"/>
                <a:gd name="T11" fmla="*/ 136 h 459"/>
                <a:gd name="T12" fmla="*/ 96 w 302"/>
                <a:gd name="T13" fmla="*/ 120 h 459"/>
                <a:gd name="T14" fmla="*/ 102 w 302"/>
                <a:gd name="T15" fmla="*/ 90 h 459"/>
                <a:gd name="T16" fmla="*/ 126 w 302"/>
                <a:gd name="T17" fmla="*/ 74 h 459"/>
                <a:gd name="T18" fmla="*/ 152 w 302"/>
                <a:gd name="T19" fmla="*/ 72 h 459"/>
                <a:gd name="T20" fmla="*/ 190 w 302"/>
                <a:gd name="T21" fmla="*/ 78 h 459"/>
                <a:gd name="T22" fmla="*/ 208 w 302"/>
                <a:gd name="T23" fmla="*/ 98 h 459"/>
                <a:gd name="T24" fmla="*/ 212 w 302"/>
                <a:gd name="T25" fmla="*/ 124 h 459"/>
                <a:gd name="T26" fmla="*/ 214 w 302"/>
                <a:gd name="T27" fmla="*/ 136 h 459"/>
                <a:gd name="T28" fmla="*/ 282 w 302"/>
                <a:gd name="T29" fmla="*/ 140 h 459"/>
                <a:gd name="T30" fmla="*/ 294 w 302"/>
                <a:gd name="T31" fmla="*/ 136 h 459"/>
                <a:gd name="T32" fmla="*/ 298 w 302"/>
                <a:gd name="T33" fmla="*/ 108 h 459"/>
                <a:gd name="T34" fmla="*/ 292 w 302"/>
                <a:gd name="T35" fmla="*/ 68 h 459"/>
                <a:gd name="T36" fmla="*/ 276 w 302"/>
                <a:gd name="T37" fmla="*/ 40 h 459"/>
                <a:gd name="T38" fmla="*/ 248 w 302"/>
                <a:gd name="T39" fmla="*/ 20 h 459"/>
                <a:gd name="T40" fmla="*/ 208 w 302"/>
                <a:gd name="T41" fmla="*/ 6 h 459"/>
                <a:gd name="T42" fmla="*/ 152 w 302"/>
                <a:gd name="T43" fmla="*/ 0 h 459"/>
                <a:gd name="T44" fmla="*/ 112 w 302"/>
                <a:gd name="T45" fmla="*/ 2 h 459"/>
                <a:gd name="T46" fmla="*/ 68 w 302"/>
                <a:gd name="T47" fmla="*/ 14 h 459"/>
                <a:gd name="T48" fmla="*/ 38 w 302"/>
                <a:gd name="T49" fmla="*/ 34 h 459"/>
                <a:gd name="T50" fmla="*/ 16 w 302"/>
                <a:gd name="T51" fmla="*/ 68 h 459"/>
                <a:gd name="T52" fmla="*/ 10 w 302"/>
                <a:gd name="T53" fmla="*/ 146 h 459"/>
                <a:gd name="T54" fmla="*/ 14 w 302"/>
                <a:gd name="T55" fmla="*/ 174 h 459"/>
                <a:gd name="T56" fmla="*/ 36 w 302"/>
                <a:gd name="T57" fmla="*/ 210 h 459"/>
                <a:gd name="T58" fmla="*/ 70 w 302"/>
                <a:gd name="T59" fmla="*/ 230 h 459"/>
                <a:gd name="T60" fmla="*/ 184 w 302"/>
                <a:gd name="T61" fmla="*/ 278 h 459"/>
                <a:gd name="T62" fmla="*/ 210 w 302"/>
                <a:gd name="T63" fmla="*/ 300 h 459"/>
                <a:gd name="T64" fmla="*/ 214 w 302"/>
                <a:gd name="T65" fmla="*/ 338 h 459"/>
                <a:gd name="T66" fmla="*/ 210 w 302"/>
                <a:gd name="T67" fmla="*/ 360 h 459"/>
                <a:gd name="T68" fmla="*/ 190 w 302"/>
                <a:gd name="T69" fmla="*/ 380 h 459"/>
                <a:gd name="T70" fmla="*/ 150 w 302"/>
                <a:gd name="T71" fmla="*/ 387 h 459"/>
                <a:gd name="T72" fmla="*/ 122 w 302"/>
                <a:gd name="T73" fmla="*/ 385 h 459"/>
                <a:gd name="T74" fmla="*/ 96 w 302"/>
                <a:gd name="T75" fmla="*/ 368 h 459"/>
                <a:gd name="T76" fmla="*/ 88 w 302"/>
                <a:gd name="T77" fmla="*/ 338 h 459"/>
                <a:gd name="T78" fmla="*/ 88 w 302"/>
                <a:gd name="T79" fmla="*/ 316 h 459"/>
                <a:gd name="T80" fmla="*/ 72 w 302"/>
                <a:gd name="T81" fmla="*/ 306 h 459"/>
                <a:gd name="T82" fmla="*/ 10 w 302"/>
                <a:gd name="T83" fmla="*/ 308 h 459"/>
                <a:gd name="T84" fmla="*/ 0 w 302"/>
                <a:gd name="T85" fmla="*/ 324 h 459"/>
                <a:gd name="T86" fmla="*/ 2 w 302"/>
                <a:gd name="T87" fmla="*/ 370 h 459"/>
                <a:gd name="T88" fmla="*/ 18 w 302"/>
                <a:gd name="T89" fmla="*/ 409 h 459"/>
                <a:gd name="T90" fmla="*/ 42 w 302"/>
                <a:gd name="T91" fmla="*/ 433 h 459"/>
                <a:gd name="T92" fmla="*/ 78 w 302"/>
                <a:gd name="T93" fmla="*/ 449 h 459"/>
                <a:gd name="T94" fmla="*/ 130 w 302"/>
                <a:gd name="T95" fmla="*/ 457 h 459"/>
                <a:gd name="T96" fmla="*/ 172 w 302"/>
                <a:gd name="T97" fmla="*/ 457 h 459"/>
                <a:gd name="T98" fmla="*/ 224 w 302"/>
                <a:gd name="T99" fmla="*/ 449 h 459"/>
                <a:gd name="T100" fmla="*/ 262 w 302"/>
                <a:gd name="T101" fmla="*/ 433 h 459"/>
                <a:gd name="T102" fmla="*/ 286 w 302"/>
                <a:gd name="T103" fmla="*/ 409 h 459"/>
                <a:gd name="T104" fmla="*/ 300 w 302"/>
                <a:gd name="T105" fmla="*/ 37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302" y="350"/>
                  </a:moveTo>
                  <a:lnTo>
                    <a:pt x="302" y="300"/>
                  </a:lnTo>
                  <a:lnTo>
                    <a:pt x="302" y="300"/>
                  </a:lnTo>
                  <a:lnTo>
                    <a:pt x="300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68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14" y="160"/>
                  </a:lnTo>
                  <a:lnTo>
                    <a:pt x="106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68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2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20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6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60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4" y="10"/>
                  </a:lnTo>
                  <a:lnTo>
                    <a:pt x="208" y="6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6" y="6"/>
                  </a:lnTo>
                  <a:lnTo>
                    <a:pt x="80" y="10"/>
                  </a:lnTo>
                  <a:lnTo>
                    <a:pt x="68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8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6" y="68"/>
                  </a:lnTo>
                  <a:lnTo>
                    <a:pt x="10" y="86"/>
                  </a:lnTo>
                  <a:lnTo>
                    <a:pt x="10" y="10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0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198" y="374"/>
                  </a:lnTo>
                  <a:lnTo>
                    <a:pt x="190" y="380"/>
                  </a:lnTo>
                  <a:lnTo>
                    <a:pt x="178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2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2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8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0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8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2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4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6" y="409"/>
                  </a:lnTo>
                  <a:lnTo>
                    <a:pt x="292" y="401"/>
                  </a:lnTo>
                  <a:lnTo>
                    <a:pt x="296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3050" y="2981"/>
              <a:ext cx="302" cy="459"/>
            </a:xfrm>
            <a:custGeom>
              <a:avLst/>
              <a:gdLst>
                <a:gd name="T0" fmla="*/ 124 w 302"/>
                <a:gd name="T1" fmla="*/ 164 h 459"/>
                <a:gd name="T2" fmla="*/ 102 w 302"/>
                <a:gd name="T3" fmla="*/ 150 h 459"/>
                <a:gd name="T4" fmla="*/ 96 w 302"/>
                <a:gd name="T5" fmla="*/ 128 h 459"/>
                <a:gd name="T6" fmla="*/ 96 w 302"/>
                <a:gd name="T7" fmla="*/ 108 h 459"/>
                <a:gd name="T8" fmla="*/ 108 w 302"/>
                <a:gd name="T9" fmla="*/ 84 h 459"/>
                <a:gd name="T10" fmla="*/ 138 w 302"/>
                <a:gd name="T11" fmla="*/ 72 h 459"/>
                <a:gd name="T12" fmla="*/ 168 w 302"/>
                <a:gd name="T13" fmla="*/ 72 h 459"/>
                <a:gd name="T14" fmla="*/ 198 w 302"/>
                <a:gd name="T15" fmla="*/ 84 h 459"/>
                <a:gd name="T16" fmla="*/ 210 w 302"/>
                <a:gd name="T17" fmla="*/ 108 h 459"/>
                <a:gd name="T18" fmla="*/ 212 w 302"/>
                <a:gd name="T19" fmla="*/ 124 h 459"/>
                <a:gd name="T20" fmla="*/ 220 w 302"/>
                <a:gd name="T21" fmla="*/ 140 h 459"/>
                <a:gd name="T22" fmla="*/ 282 w 302"/>
                <a:gd name="T23" fmla="*/ 140 h 459"/>
                <a:gd name="T24" fmla="*/ 298 w 302"/>
                <a:gd name="T25" fmla="*/ 132 h 459"/>
                <a:gd name="T26" fmla="*/ 298 w 302"/>
                <a:gd name="T27" fmla="*/ 108 h 459"/>
                <a:gd name="T28" fmla="*/ 288 w 302"/>
                <a:gd name="T29" fmla="*/ 58 h 459"/>
                <a:gd name="T30" fmla="*/ 268 w 302"/>
                <a:gd name="T31" fmla="*/ 34 h 459"/>
                <a:gd name="T32" fmla="*/ 236 w 302"/>
                <a:gd name="T33" fmla="*/ 14 h 459"/>
                <a:gd name="T34" fmla="*/ 192 w 302"/>
                <a:gd name="T35" fmla="*/ 2 h 459"/>
                <a:gd name="T36" fmla="*/ 152 w 302"/>
                <a:gd name="T37" fmla="*/ 0 h 459"/>
                <a:gd name="T38" fmla="*/ 96 w 302"/>
                <a:gd name="T39" fmla="*/ 6 h 459"/>
                <a:gd name="T40" fmla="*/ 56 w 302"/>
                <a:gd name="T41" fmla="*/ 20 h 459"/>
                <a:gd name="T42" fmla="*/ 30 w 302"/>
                <a:gd name="T43" fmla="*/ 40 h 459"/>
                <a:gd name="T44" fmla="*/ 10 w 302"/>
                <a:gd name="T45" fmla="*/ 86 h 459"/>
                <a:gd name="T46" fmla="*/ 10 w 302"/>
                <a:gd name="T47" fmla="*/ 146 h 459"/>
                <a:gd name="T48" fmla="*/ 20 w 302"/>
                <a:gd name="T49" fmla="*/ 188 h 459"/>
                <a:gd name="T50" fmla="*/ 46 w 302"/>
                <a:gd name="T51" fmla="*/ 218 h 459"/>
                <a:gd name="T52" fmla="*/ 164 w 302"/>
                <a:gd name="T53" fmla="*/ 268 h 459"/>
                <a:gd name="T54" fmla="*/ 200 w 302"/>
                <a:gd name="T55" fmla="*/ 288 h 459"/>
                <a:gd name="T56" fmla="*/ 214 w 302"/>
                <a:gd name="T57" fmla="*/ 308 h 459"/>
                <a:gd name="T58" fmla="*/ 214 w 302"/>
                <a:gd name="T59" fmla="*/ 338 h 459"/>
                <a:gd name="T60" fmla="*/ 206 w 302"/>
                <a:gd name="T61" fmla="*/ 368 h 459"/>
                <a:gd name="T62" fmla="*/ 180 w 302"/>
                <a:gd name="T63" fmla="*/ 385 h 459"/>
                <a:gd name="T64" fmla="*/ 150 w 302"/>
                <a:gd name="T65" fmla="*/ 387 h 459"/>
                <a:gd name="T66" fmla="*/ 110 w 302"/>
                <a:gd name="T67" fmla="*/ 380 h 459"/>
                <a:gd name="T68" fmla="*/ 92 w 302"/>
                <a:gd name="T69" fmla="*/ 360 h 459"/>
                <a:gd name="T70" fmla="*/ 88 w 302"/>
                <a:gd name="T71" fmla="*/ 324 h 459"/>
                <a:gd name="T72" fmla="*/ 84 w 302"/>
                <a:gd name="T73" fmla="*/ 310 h 459"/>
                <a:gd name="T74" fmla="*/ 16 w 302"/>
                <a:gd name="T75" fmla="*/ 306 h 459"/>
                <a:gd name="T76" fmla="*/ 4 w 302"/>
                <a:gd name="T77" fmla="*/ 310 h 459"/>
                <a:gd name="T78" fmla="*/ 0 w 302"/>
                <a:gd name="T79" fmla="*/ 350 h 459"/>
                <a:gd name="T80" fmla="*/ 8 w 302"/>
                <a:gd name="T81" fmla="*/ 391 h 459"/>
                <a:gd name="T82" fmla="*/ 24 w 302"/>
                <a:gd name="T83" fmla="*/ 417 h 459"/>
                <a:gd name="T84" fmla="*/ 52 w 302"/>
                <a:gd name="T85" fmla="*/ 439 h 459"/>
                <a:gd name="T86" fmla="*/ 94 w 302"/>
                <a:gd name="T87" fmla="*/ 453 h 459"/>
                <a:gd name="T88" fmla="*/ 150 w 302"/>
                <a:gd name="T89" fmla="*/ 459 h 459"/>
                <a:gd name="T90" fmla="*/ 192 w 302"/>
                <a:gd name="T91" fmla="*/ 457 h 459"/>
                <a:gd name="T92" fmla="*/ 238 w 302"/>
                <a:gd name="T93" fmla="*/ 445 h 459"/>
                <a:gd name="T94" fmla="*/ 272 w 302"/>
                <a:gd name="T95" fmla="*/ 425 h 459"/>
                <a:gd name="T96" fmla="*/ 292 w 302"/>
                <a:gd name="T97" fmla="*/ 401 h 459"/>
                <a:gd name="T98" fmla="*/ 302 w 302"/>
                <a:gd name="T99" fmla="*/ 350 h 459"/>
                <a:gd name="T100" fmla="*/ 302 w 302"/>
                <a:gd name="T101" fmla="*/ 282 h 459"/>
                <a:gd name="T102" fmla="*/ 280 w 302"/>
                <a:gd name="T103" fmla="*/ 240 h 459"/>
                <a:gd name="T104" fmla="*/ 240 w 302"/>
                <a:gd name="T105" fmla="*/ 21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224" y="206"/>
                  </a:moveTo>
                  <a:lnTo>
                    <a:pt x="124" y="164"/>
                  </a:lnTo>
                  <a:lnTo>
                    <a:pt x="124" y="164"/>
                  </a:lnTo>
                  <a:lnTo>
                    <a:pt x="114" y="160"/>
                  </a:lnTo>
                  <a:lnTo>
                    <a:pt x="106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4" y="72"/>
                  </a:lnTo>
                  <a:lnTo>
                    <a:pt x="154" y="72"/>
                  </a:lnTo>
                  <a:lnTo>
                    <a:pt x="168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2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20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8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60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4" y="10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6" y="6"/>
                  </a:lnTo>
                  <a:lnTo>
                    <a:pt x="80" y="10"/>
                  </a:lnTo>
                  <a:lnTo>
                    <a:pt x="68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8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6" y="68"/>
                  </a:lnTo>
                  <a:lnTo>
                    <a:pt x="10" y="86"/>
                  </a:lnTo>
                  <a:lnTo>
                    <a:pt x="10" y="10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2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200" y="374"/>
                  </a:lnTo>
                  <a:lnTo>
                    <a:pt x="190" y="380"/>
                  </a:lnTo>
                  <a:lnTo>
                    <a:pt x="180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2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2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8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0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8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2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4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2" y="425"/>
                  </a:lnTo>
                  <a:lnTo>
                    <a:pt x="280" y="417"/>
                  </a:lnTo>
                  <a:lnTo>
                    <a:pt x="286" y="409"/>
                  </a:lnTo>
                  <a:lnTo>
                    <a:pt x="292" y="401"/>
                  </a:lnTo>
                  <a:lnTo>
                    <a:pt x="296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00"/>
                  </a:lnTo>
                  <a:lnTo>
                    <a:pt x="302" y="300"/>
                  </a:lnTo>
                  <a:lnTo>
                    <a:pt x="302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70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22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442" y="2987"/>
              <a:ext cx="310" cy="447"/>
            </a:xfrm>
            <a:custGeom>
              <a:avLst/>
              <a:gdLst>
                <a:gd name="T0" fmla="*/ 110 w 310"/>
                <a:gd name="T1" fmla="*/ 431 h 447"/>
                <a:gd name="T2" fmla="*/ 110 w 310"/>
                <a:gd name="T3" fmla="*/ 431 h 447"/>
                <a:gd name="T4" fmla="*/ 112 w 310"/>
                <a:gd name="T5" fmla="*/ 437 h 447"/>
                <a:gd name="T6" fmla="*/ 114 w 310"/>
                <a:gd name="T7" fmla="*/ 443 h 447"/>
                <a:gd name="T8" fmla="*/ 120 w 310"/>
                <a:gd name="T9" fmla="*/ 447 h 447"/>
                <a:gd name="T10" fmla="*/ 128 w 310"/>
                <a:gd name="T11" fmla="*/ 447 h 447"/>
                <a:gd name="T12" fmla="*/ 184 w 310"/>
                <a:gd name="T13" fmla="*/ 447 h 447"/>
                <a:gd name="T14" fmla="*/ 184 w 310"/>
                <a:gd name="T15" fmla="*/ 447 h 447"/>
                <a:gd name="T16" fmla="*/ 192 w 310"/>
                <a:gd name="T17" fmla="*/ 447 h 447"/>
                <a:gd name="T18" fmla="*/ 196 w 310"/>
                <a:gd name="T19" fmla="*/ 443 h 447"/>
                <a:gd name="T20" fmla="*/ 200 w 310"/>
                <a:gd name="T21" fmla="*/ 437 h 447"/>
                <a:gd name="T22" fmla="*/ 200 w 310"/>
                <a:gd name="T23" fmla="*/ 431 h 447"/>
                <a:gd name="T24" fmla="*/ 200 w 310"/>
                <a:gd name="T25" fmla="*/ 74 h 447"/>
                <a:gd name="T26" fmla="*/ 294 w 310"/>
                <a:gd name="T27" fmla="*/ 74 h 447"/>
                <a:gd name="T28" fmla="*/ 294 w 310"/>
                <a:gd name="T29" fmla="*/ 74 h 447"/>
                <a:gd name="T30" fmla="*/ 302 w 310"/>
                <a:gd name="T31" fmla="*/ 72 h 447"/>
                <a:gd name="T32" fmla="*/ 306 w 310"/>
                <a:gd name="T33" fmla="*/ 70 h 447"/>
                <a:gd name="T34" fmla="*/ 310 w 310"/>
                <a:gd name="T35" fmla="*/ 64 h 447"/>
                <a:gd name="T36" fmla="*/ 310 w 310"/>
                <a:gd name="T37" fmla="*/ 56 h 447"/>
                <a:gd name="T38" fmla="*/ 310 w 310"/>
                <a:gd name="T39" fmla="*/ 16 h 447"/>
                <a:gd name="T40" fmla="*/ 310 w 310"/>
                <a:gd name="T41" fmla="*/ 16 h 447"/>
                <a:gd name="T42" fmla="*/ 310 w 310"/>
                <a:gd name="T43" fmla="*/ 8 h 447"/>
                <a:gd name="T44" fmla="*/ 306 w 310"/>
                <a:gd name="T45" fmla="*/ 2 h 447"/>
                <a:gd name="T46" fmla="*/ 302 w 310"/>
                <a:gd name="T47" fmla="*/ 0 h 447"/>
                <a:gd name="T48" fmla="*/ 294 w 310"/>
                <a:gd name="T49" fmla="*/ 0 h 447"/>
                <a:gd name="T50" fmla="*/ 16 w 310"/>
                <a:gd name="T51" fmla="*/ 0 h 447"/>
                <a:gd name="T52" fmla="*/ 16 w 310"/>
                <a:gd name="T53" fmla="*/ 0 h 447"/>
                <a:gd name="T54" fmla="*/ 10 w 310"/>
                <a:gd name="T55" fmla="*/ 0 h 447"/>
                <a:gd name="T56" fmla="*/ 4 w 310"/>
                <a:gd name="T57" fmla="*/ 2 h 447"/>
                <a:gd name="T58" fmla="*/ 2 w 310"/>
                <a:gd name="T59" fmla="*/ 8 h 447"/>
                <a:gd name="T60" fmla="*/ 0 w 310"/>
                <a:gd name="T61" fmla="*/ 16 h 447"/>
                <a:gd name="T62" fmla="*/ 0 w 310"/>
                <a:gd name="T63" fmla="*/ 56 h 447"/>
                <a:gd name="T64" fmla="*/ 0 w 310"/>
                <a:gd name="T65" fmla="*/ 56 h 447"/>
                <a:gd name="T66" fmla="*/ 2 w 310"/>
                <a:gd name="T67" fmla="*/ 64 h 447"/>
                <a:gd name="T68" fmla="*/ 4 w 310"/>
                <a:gd name="T69" fmla="*/ 70 h 447"/>
                <a:gd name="T70" fmla="*/ 10 w 310"/>
                <a:gd name="T71" fmla="*/ 72 h 447"/>
                <a:gd name="T72" fmla="*/ 16 w 310"/>
                <a:gd name="T73" fmla="*/ 74 h 447"/>
                <a:gd name="T74" fmla="*/ 110 w 310"/>
                <a:gd name="T75" fmla="*/ 74 h 447"/>
                <a:gd name="T76" fmla="*/ 110 w 310"/>
                <a:gd name="T77" fmla="*/ 43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0" h="447">
                  <a:moveTo>
                    <a:pt x="110" y="431"/>
                  </a:moveTo>
                  <a:lnTo>
                    <a:pt x="110" y="431"/>
                  </a:lnTo>
                  <a:lnTo>
                    <a:pt x="112" y="437"/>
                  </a:lnTo>
                  <a:lnTo>
                    <a:pt x="114" y="443"/>
                  </a:lnTo>
                  <a:lnTo>
                    <a:pt x="120" y="447"/>
                  </a:lnTo>
                  <a:lnTo>
                    <a:pt x="128" y="447"/>
                  </a:lnTo>
                  <a:lnTo>
                    <a:pt x="184" y="447"/>
                  </a:lnTo>
                  <a:lnTo>
                    <a:pt x="184" y="447"/>
                  </a:lnTo>
                  <a:lnTo>
                    <a:pt x="192" y="447"/>
                  </a:lnTo>
                  <a:lnTo>
                    <a:pt x="196" y="443"/>
                  </a:lnTo>
                  <a:lnTo>
                    <a:pt x="200" y="437"/>
                  </a:lnTo>
                  <a:lnTo>
                    <a:pt x="200" y="431"/>
                  </a:lnTo>
                  <a:lnTo>
                    <a:pt x="200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2"/>
                  </a:lnTo>
                  <a:lnTo>
                    <a:pt x="306" y="70"/>
                  </a:lnTo>
                  <a:lnTo>
                    <a:pt x="310" y="64"/>
                  </a:lnTo>
                  <a:lnTo>
                    <a:pt x="310" y="56"/>
                  </a:lnTo>
                  <a:lnTo>
                    <a:pt x="310" y="16"/>
                  </a:lnTo>
                  <a:lnTo>
                    <a:pt x="310" y="16"/>
                  </a:lnTo>
                  <a:lnTo>
                    <a:pt x="310" y="8"/>
                  </a:lnTo>
                  <a:lnTo>
                    <a:pt x="306" y="2"/>
                  </a:lnTo>
                  <a:lnTo>
                    <a:pt x="302" y="0"/>
                  </a:lnTo>
                  <a:lnTo>
                    <a:pt x="29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4" y="70"/>
                  </a:lnTo>
                  <a:lnTo>
                    <a:pt x="10" y="72"/>
                  </a:lnTo>
                  <a:lnTo>
                    <a:pt x="16" y="74"/>
                  </a:lnTo>
                  <a:lnTo>
                    <a:pt x="110" y="74"/>
                  </a:lnTo>
                  <a:lnTo>
                    <a:pt x="110" y="4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092" y="2987"/>
              <a:ext cx="312" cy="449"/>
            </a:xfrm>
            <a:custGeom>
              <a:avLst/>
              <a:gdLst>
                <a:gd name="T0" fmla="*/ 312 w 312"/>
                <a:gd name="T1" fmla="*/ 58 h 449"/>
                <a:gd name="T2" fmla="*/ 312 w 312"/>
                <a:gd name="T3" fmla="*/ 16 h 449"/>
                <a:gd name="T4" fmla="*/ 312 w 312"/>
                <a:gd name="T5" fmla="*/ 16 h 449"/>
                <a:gd name="T6" fmla="*/ 310 w 312"/>
                <a:gd name="T7" fmla="*/ 8 h 449"/>
                <a:gd name="T8" fmla="*/ 308 w 312"/>
                <a:gd name="T9" fmla="*/ 4 h 449"/>
                <a:gd name="T10" fmla="*/ 302 w 312"/>
                <a:gd name="T11" fmla="*/ 2 h 449"/>
                <a:gd name="T12" fmla="*/ 294 w 312"/>
                <a:gd name="T13" fmla="*/ 0 h 449"/>
                <a:gd name="T14" fmla="*/ 18 w 312"/>
                <a:gd name="T15" fmla="*/ 0 h 449"/>
                <a:gd name="T16" fmla="*/ 18 w 312"/>
                <a:gd name="T17" fmla="*/ 0 h 449"/>
                <a:gd name="T18" fmla="*/ 10 w 312"/>
                <a:gd name="T19" fmla="*/ 2 h 449"/>
                <a:gd name="T20" fmla="*/ 4 w 312"/>
                <a:gd name="T21" fmla="*/ 4 h 449"/>
                <a:gd name="T22" fmla="*/ 2 w 312"/>
                <a:gd name="T23" fmla="*/ 8 h 449"/>
                <a:gd name="T24" fmla="*/ 0 w 312"/>
                <a:gd name="T25" fmla="*/ 16 h 449"/>
                <a:gd name="T26" fmla="*/ 0 w 312"/>
                <a:gd name="T27" fmla="*/ 58 h 449"/>
                <a:gd name="T28" fmla="*/ 0 w 312"/>
                <a:gd name="T29" fmla="*/ 58 h 449"/>
                <a:gd name="T30" fmla="*/ 2 w 312"/>
                <a:gd name="T31" fmla="*/ 66 h 449"/>
                <a:gd name="T32" fmla="*/ 4 w 312"/>
                <a:gd name="T33" fmla="*/ 70 h 449"/>
                <a:gd name="T34" fmla="*/ 10 w 312"/>
                <a:gd name="T35" fmla="*/ 74 h 449"/>
                <a:gd name="T36" fmla="*/ 18 w 312"/>
                <a:gd name="T37" fmla="*/ 74 h 449"/>
                <a:gd name="T38" fmla="*/ 112 w 312"/>
                <a:gd name="T39" fmla="*/ 74 h 449"/>
                <a:gd name="T40" fmla="*/ 112 w 312"/>
                <a:gd name="T41" fmla="*/ 431 h 449"/>
                <a:gd name="T42" fmla="*/ 112 w 312"/>
                <a:gd name="T43" fmla="*/ 431 h 449"/>
                <a:gd name="T44" fmla="*/ 112 w 312"/>
                <a:gd name="T45" fmla="*/ 439 h 449"/>
                <a:gd name="T46" fmla="*/ 114 w 312"/>
                <a:gd name="T47" fmla="*/ 445 h 449"/>
                <a:gd name="T48" fmla="*/ 120 w 312"/>
                <a:gd name="T49" fmla="*/ 447 h 449"/>
                <a:gd name="T50" fmla="*/ 128 w 312"/>
                <a:gd name="T51" fmla="*/ 449 h 449"/>
                <a:gd name="T52" fmla="*/ 186 w 312"/>
                <a:gd name="T53" fmla="*/ 449 h 449"/>
                <a:gd name="T54" fmla="*/ 186 w 312"/>
                <a:gd name="T55" fmla="*/ 449 h 449"/>
                <a:gd name="T56" fmla="*/ 192 w 312"/>
                <a:gd name="T57" fmla="*/ 447 h 449"/>
                <a:gd name="T58" fmla="*/ 198 w 312"/>
                <a:gd name="T59" fmla="*/ 445 h 449"/>
                <a:gd name="T60" fmla="*/ 200 w 312"/>
                <a:gd name="T61" fmla="*/ 439 h 449"/>
                <a:gd name="T62" fmla="*/ 200 w 312"/>
                <a:gd name="T63" fmla="*/ 431 h 449"/>
                <a:gd name="T64" fmla="*/ 200 w 312"/>
                <a:gd name="T65" fmla="*/ 74 h 449"/>
                <a:gd name="T66" fmla="*/ 294 w 312"/>
                <a:gd name="T67" fmla="*/ 74 h 449"/>
                <a:gd name="T68" fmla="*/ 294 w 312"/>
                <a:gd name="T69" fmla="*/ 74 h 449"/>
                <a:gd name="T70" fmla="*/ 302 w 312"/>
                <a:gd name="T71" fmla="*/ 74 h 449"/>
                <a:gd name="T72" fmla="*/ 308 w 312"/>
                <a:gd name="T73" fmla="*/ 70 h 449"/>
                <a:gd name="T74" fmla="*/ 310 w 312"/>
                <a:gd name="T75" fmla="*/ 66 h 449"/>
                <a:gd name="T76" fmla="*/ 312 w 312"/>
                <a:gd name="T77" fmla="*/ 58 h 449"/>
                <a:gd name="T78" fmla="*/ 312 w 312"/>
                <a:gd name="T79" fmla="*/ 5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" h="449">
                  <a:moveTo>
                    <a:pt x="312" y="5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10" y="8"/>
                  </a:lnTo>
                  <a:lnTo>
                    <a:pt x="308" y="4"/>
                  </a:lnTo>
                  <a:lnTo>
                    <a:pt x="302" y="2"/>
                  </a:lnTo>
                  <a:lnTo>
                    <a:pt x="29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10" y="74"/>
                  </a:lnTo>
                  <a:lnTo>
                    <a:pt x="18" y="74"/>
                  </a:lnTo>
                  <a:lnTo>
                    <a:pt x="112" y="74"/>
                  </a:lnTo>
                  <a:lnTo>
                    <a:pt x="112" y="431"/>
                  </a:lnTo>
                  <a:lnTo>
                    <a:pt x="112" y="431"/>
                  </a:lnTo>
                  <a:lnTo>
                    <a:pt x="112" y="439"/>
                  </a:lnTo>
                  <a:lnTo>
                    <a:pt x="114" y="445"/>
                  </a:lnTo>
                  <a:lnTo>
                    <a:pt x="120" y="447"/>
                  </a:lnTo>
                  <a:lnTo>
                    <a:pt x="128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92" y="447"/>
                  </a:lnTo>
                  <a:lnTo>
                    <a:pt x="198" y="445"/>
                  </a:lnTo>
                  <a:lnTo>
                    <a:pt x="200" y="439"/>
                  </a:lnTo>
                  <a:lnTo>
                    <a:pt x="200" y="431"/>
                  </a:lnTo>
                  <a:lnTo>
                    <a:pt x="200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4"/>
                  </a:lnTo>
                  <a:lnTo>
                    <a:pt x="308" y="70"/>
                  </a:lnTo>
                  <a:lnTo>
                    <a:pt x="310" y="66"/>
                  </a:lnTo>
                  <a:lnTo>
                    <a:pt x="312" y="58"/>
                  </a:lnTo>
                  <a:lnTo>
                    <a:pt x="3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96" y="2987"/>
              <a:ext cx="90" cy="449"/>
            </a:xfrm>
            <a:custGeom>
              <a:avLst/>
              <a:gdLst>
                <a:gd name="T0" fmla="*/ 16 w 90"/>
                <a:gd name="T1" fmla="*/ 449 h 449"/>
                <a:gd name="T2" fmla="*/ 74 w 90"/>
                <a:gd name="T3" fmla="*/ 449 h 449"/>
                <a:gd name="T4" fmla="*/ 74 w 90"/>
                <a:gd name="T5" fmla="*/ 449 h 449"/>
                <a:gd name="T6" fmla="*/ 80 w 90"/>
                <a:gd name="T7" fmla="*/ 447 h 449"/>
                <a:gd name="T8" fmla="*/ 86 w 90"/>
                <a:gd name="T9" fmla="*/ 445 h 449"/>
                <a:gd name="T10" fmla="*/ 88 w 90"/>
                <a:gd name="T11" fmla="*/ 439 h 449"/>
                <a:gd name="T12" fmla="*/ 90 w 90"/>
                <a:gd name="T13" fmla="*/ 431 h 449"/>
                <a:gd name="T14" fmla="*/ 90 w 90"/>
                <a:gd name="T15" fmla="*/ 18 h 449"/>
                <a:gd name="T16" fmla="*/ 90 w 90"/>
                <a:gd name="T17" fmla="*/ 18 h 449"/>
                <a:gd name="T18" fmla="*/ 88 w 90"/>
                <a:gd name="T19" fmla="*/ 10 h 449"/>
                <a:gd name="T20" fmla="*/ 86 w 90"/>
                <a:gd name="T21" fmla="*/ 4 h 449"/>
                <a:gd name="T22" fmla="*/ 80 w 90"/>
                <a:gd name="T23" fmla="*/ 2 h 449"/>
                <a:gd name="T24" fmla="*/ 74 w 90"/>
                <a:gd name="T25" fmla="*/ 0 h 449"/>
                <a:gd name="T26" fmla="*/ 16 w 90"/>
                <a:gd name="T27" fmla="*/ 0 h 449"/>
                <a:gd name="T28" fmla="*/ 16 w 90"/>
                <a:gd name="T29" fmla="*/ 0 h 449"/>
                <a:gd name="T30" fmla="*/ 8 w 90"/>
                <a:gd name="T31" fmla="*/ 2 h 449"/>
                <a:gd name="T32" fmla="*/ 4 w 90"/>
                <a:gd name="T33" fmla="*/ 4 h 449"/>
                <a:gd name="T34" fmla="*/ 0 w 90"/>
                <a:gd name="T35" fmla="*/ 10 h 449"/>
                <a:gd name="T36" fmla="*/ 0 w 90"/>
                <a:gd name="T37" fmla="*/ 18 h 449"/>
                <a:gd name="T38" fmla="*/ 0 w 90"/>
                <a:gd name="T39" fmla="*/ 431 h 449"/>
                <a:gd name="T40" fmla="*/ 0 w 90"/>
                <a:gd name="T41" fmla="*/ 431 h 449"/>
                <a:gd name="T42" fmla="*/ 0 w 90"/>
                <a:gd name="T43" fmla="*/ 439 h 449"/>
                <a:gd name="T44" fmla="*/ 4 w 90"/>
                <a:gd name="T45" fmla="*/ 445 h 449"/>
                <a:gd name="T46" fmla="*/ 8 w 90"/>
                <a:gd name="T47" fmla="*/ 447 h 449"/>
                <a:gd name="T48" fmla="*/ 16 w 90"/>
                <a:gd name="T49" fmla="*/ 449 h 449"/>
                <a:gd name="T50" fmla="*/ 16 w 90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449">
                  <a:moveTo>
                    <a:pt x="16" y="449"/>
                  </a:moveTo>
                  <a:lnTo>
                    <a:pt x="74" y="449"/>
                  </a:lnTo>
                  <a:lnTo>
                    <a:pt x="74" y="449"/>
                  </a:lnTo>
                  <a:lnTo>
                    <a:pt x="80" y="447"/>
                  </a:lnTo>
                  <a:lnTo>
                    <a:pt x="86" y="445"/>
                  </a:lnTo>
                  <a:lnTo>
                    <a:pt x="88" y="439"/>
                  </a:lnTo>
                  <a:lnTo>
                    <a:pt x="90" y="431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0"/>
                  </a:lnTo>
                  <a:lnTo>
                    <a:pt x="86" y="4"/>
                  </a:lnTo>
                  <a:lnTo>
                    <a:pt x="80" y="2"/>
                  </a:lnTo>
                  <a:lnTo>
                    <a:pt x="7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5"/>
                  </a:lnTo>
                  <a:lnTo>
                    <a:pt x="8" y="447"/>
                  </a:lnTo>
                  <a:lnTo>
                    <a:pt x="16" y="449"/>
                  </a:lnTo>
                  <a:lnTo>
                    <a:pt x="16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058" y="2987"/>
              <a:ext cx="312" cy="449"/>
            </a:xfrm>
            <a:custGeom>
              <a:avLst/>
              <a:gdLst>
                <a:gd name="T0" fmla="*/ 312 w 312"/>
                <a:gd name="T1" fmla="*/ 58 h 449"/>
                <a:gd name="T2" fmla="*/ 312 w 312"/>
                <a:gd name="T3" fmla="*/ 16 h 449"/>
                <a:gd name="T4" fmla="*/ 312 w 312"/>
                <a:gd name="T5" fmla="*/ 16 h 449"/>
                <a:gd name="T6" fmla="*/ 310 w 312"/>
                <a:gd name="T7" fmla="*/ 8 h 449"/>
                <a:gd name="T8" fmla="*/ 308 w 312"/>
                <a:gd name="T9" fmla="*/ 4 h 449"/>
                <a:gd name="T10" fmla="*/ 302 w 312"/>
                <a:gd name="T11" fmla="*/ 2 h 449"/>
                <a:gd name="T12" fmla="*/ 294 w 312"/>
                <a:gd name="T13" fmla="*/ 0 h 449"/>
                <a:gd name="T14" fmla="*/ 18 w 312"/>
                <a:gd name="T15" fmla="*/ 0 h 449"/>
                <a:gd name="T16" fmla="*/ 18 w 312"/>
                <a:gd name="T17" fmla="*/ 0 h 449"/>
                <a:gd name="T18" fmla="*/ 10 w 312"/>
                <a:gd name="T19" fmla="*/ 2 h 449"/>
                <a:gd name="T20" fmla="*/ 4 w 312"/>
                <a:gd name="T21" fmla="*/ 4 h 449"/>
                <a:gd name="T22" fmla="*/ 2 w 312"/>
                <a:gd name="T23" fmla="*/ 8 h 449"/>
                <a:gd name="T24" fmla="*/ 0 w 312"/>
                <a:gd name="T25" fmla="*/ 16 h 449"/>
                <a:gd name="T26" fmla="*/ 0 w 312"/>
                <a:gd name="T27" fmla="*/ 58 h 449"/>
                <a:gd name="T28" fmla="*/ 0 w 312"/>
                <a:gd name="T29" fmla="*/ 58 h 449"/>
                <a:gd name="T30" fmla="*/ 2 w 312"/>
                <a:gd name="T31" fmla="*/ 66 h 449"/>
                <a:gd name="T32" fmla="*/ 4 w 312"/>
                <a:gd name="T33" fmla="*/ 70 h 449"/>
                <a:gd name="T34" fmla="*/ 10 w 312"/>
                <a:gd name="T35" fmla="*/ 74 h 449"/>
                <a:gd name="T36" fmla="*/ 18 w 312"/>
                <a:gd name="T37" fmla="*/ 74 h 449"/>
                <a:gd name="T38" fmla="*/ 112 w 312"/>
                <a:gd name="T39" fmla="*/ 74 h 449"/>
                <a:gd name="T40" fmla="*/ 112 w 312"/>
                <a:gd name="T41" fmla="*/ 431 h 449"/>
                <a:gd name="T42" fmla="*/ 112 w 312"/>
                <a:gd name="T43" fmla="*/ 431 h 449"/>
                <a:gd name="T44" fmla="*/ 112 w 312"/>
                <a:gd name="T45" fmla="*/ 439 h 449"/>
                <a:gd name="T46" fmla="*/ 116 w 312"/>
                <a:gd name="T47" fmla="*/ 445 h 449"/>
                <a:gd name="T48" fmla="*/ 120 w 312"/>
                <a:gd name="T49" fmla="*/ 447 h 449"/>
                <a:gd name="T50" fmla="*/ 128 w 312"/>
                <a:gd name="T51" fmla="*/ 449 h 449"/>
                <a:gd name="T52" fmla="*/ 186 w 312"/>
                <a:gd name="T53" fmla="*/ 449 h 449"/>
                <a:gd name="T54" fmla="*/ 186 w 312"/>
                <a:gd name="T55" fmla="*/ 449 h 449"/>
                <a:gd name="T56" fmla="*/ 192 w 312"/>
                <a:gd name="T57" fmla="*/ 447 h 449"/>
                <a:gd name="T58" fmla="*/ 198 w 312"/>
                <a:gd name="T59" fmla="*/ 445 h 449"/>
                <a:gd name="T60" fmla="*/ 200 w 312"/>
                <a:gd name="T61" fmla="*/ 439 h 449"/>
                <a:gd name="T62" fmla="*/ 202 w 312"/>
                <a:gd name="T63" fmla="*/ 431 h 449"/>
                <a:gd name="T64" fmla="*/ 202 w 312"/>
                <a:gd name="T65" fmla="*/ 74 h 449"/>
                <a:gd name="T66" fmla="*/ 294 w 312"/>
                <a:gd name="T67" fmla="*/ 74 h 449"/>
                <a:gd name="T68" fmla="*/ 294 w 312"/>
                <a:gd name="T69" fmla="*/ 74 h 449"/>
                <a:gd name="T70" fmla="*/ 302 w 312"/>
                <a:gd name="T71" fmla="*/ 74 h 449"/>
                <a:gd name="T72" fmla="*/ 308 w 312"/>
                <a:gd name="T73" fmla="*/ 70 h 449"/>
                <a:gd name="T74" fmla="*/ 310 w 312"/>
                <a:gd name="T75" fmla="*/ 66 h 449"/>
                <a:gd name="T76" fmla="*/ 312 w 312"/>
                <a:gd name="T77" fmla="*/ 58 h 449"/>
                <a:gd name="T78" fmla="*/ 312 w 312"/>
                <a:gd name="T79" fmla="*/ 5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" h="449">
                  <a:moveTo>
                    <a:pt x="312" y="5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10" y="8"/>
                  </a:lnTo>
                  <a:lnTo>
                    <a:pt x="308" y="4"/>
                  </a:lnTo>
                  <a:lnTo>
                    <a:pt x="302" y="2"/>
                  </a:lnTo>
                  <a:lnTo>
                    <a:pt x="29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10" y="74"/>
                  </a:lnTo>
                  <a:lnTo>
                    <a:pt x="18" y="74"/>
                  </a:lnTo>
                  <a:lnTo>
                    <a:pt x="112" y="74"/>
                  </a:lnTo>
                  <a:lnTo>
                    <a:pt x="112" y="431"/>
                  </a:lnTo>
                  <a:lnTo>
                    <a:pt x="112" y="431"/>
                  </a:lnTo>
                  <a:lnTo>
                    <a:pt x="112" y="439"/>
                  </a:lnTo>
                  <a:lnTo>
                    <a:pt x="116" y="445"/>
                  </a:lnTo>
                  <a:lnTo>
                    <a:pt x="120" y="447"/>
                  </a:lnTo>
                  <a:lnTo>
                    <a:pt x="128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92" y="447"/>
                  </a:lnTo>
                  <a:lnTo>
                    <a:pt x="198" y="445"/>
                  </a:lnTo>
                  <a:lnTo>
                    <a:pt x="200" y="439"/>
                  </a:lnTo>
                  <a:lnTo>
                    <a:pt x="202" y="431"/>
                  </a:lnTo>
                  <a:lnTo>
                    <a:pt x="202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4"/>
                  </a:lnTo>
                  <a:lnTo>
                    <a:pt x="308" y="70"/>
                  </a:lnTo>
                  <a:lnTo>
                    <a:pt x="310" y="66"/>
                  </a:lnTo>
                  <a:lnTo>
                    <a:pt x="312" y="58"/>
                  </a:lnTo>
                  <a:lnTo>
                    <a:pt x="3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456" y="2987"/>
              <a:ext cx="88" cy="449"/>
            </a:xfrm>
            <a:custGeom>
              <a:avLst/>
              <a:gdLst>
                <a:gd name="T0" fmla="*/ 16 w 88"/>
                <a:gd name="T1" fmla="*/ 449 h 449"/>
                <a:gd name="T2" fmla="*/ 72 w 88"/>
                <a:gd name="T3" fmla="*/ 449 h 449"/>
                <a:gd name="T4" fmla="*/ 72 w 88"/>
                <a:gd name="T5" fmla="*/ 449 h 449"/>
                <a:gd name="T6" fmla="*/ 80 w 88"/>
                <a:gd name="T7" fmla="*/ 447 h 449"/>
                <a:gd name="T8" fmla="*/ 86 w 88"/>
                <a:gd name="T9" fmla="*/ 445 h 449"/>
                <a:gd name="T10" fmla="*/ 88 w 88"/>
                <a:gd name="T11" fmla="*/ 439 h 449"/>
                <a:gd name="T12" fmla="*/ 88 w 88"/>
                <a:gd name="T13" fmla="*/ 431 h 449"/>
                <a:gd name="T14" fmla="*/ 88 w 88"/>
                <a:gd name="T15" fmla="*/ 18 h 449"/>
                <a:gd name="T16" fmla="*/ 88 w 88"/>
                <a:gd name="T17" fmla="*/ 18 h 449"/>
                <a:gd name="T18" fmla="*/ 88 w 88"/>
                <a:gd name="T19" fmla="*/ 10 h 449"/>
                <a:gd name="T20" fmla="*/ 86 w 88"/>
                <a:gd name="T21" fmla="*/ 4 h 449"/>
                <a:gd name="T22" fmla="*/ 80 w 88"/>
                <a:gd name="T23" fmla="*/ 2 h 449"/>
                <a:gd name="T24" fmla="*/ 72 w 88"/>
                <a:gd name="T25" fmla="*/ 0 h 449"/>
                <a:gd name="T26" fmla="*/ 16 w 88"/>
                <a:gd name="T27" fmla="*/ 0 h 449"/>
                <a:gd name="T28" fmla="*/ 16 w 88"/>
                <a:gd name="T29" fmla="*/ 0 h 449"/>
                <a:gd name="T30" fmla="*/ 8 w 88"/>
                <a:gd name="T31" fmla="*/ 2 h 449"/>
                <a:gd name="T32" fmla="*/ 4 w 88"/>
                <a:gd name="T33" fmla="*/ 4 h 449"/>
                <a:gd name="T34" fmla="*/ 0 w 88"/>
                <a:gd name="T35" fmla="*/ 10 h 449"/>
                <a:gd name="T36" fmla="*/ 0 w 88"/>
                <a:gd name="T37" fmla="*/ 18 h 449"/>
                <a:gd name="T38" fmla="*/ 0 w 88"/>
                <a:gd name="T39" fmla="*/ 431 h 449"/>
                <a:gd name="T40" fmla="*/ 0 w 88"/>
                <a:gd name="T41" fmla="*/ 431 h 449"/>
                <a:gd name="T42" fmla="*/ 0 w 88"/>
                <a:gd name="T43" fmla="*/ 439 h 449"/>
                <a:gd name="T44" fmla="*/ 4 w 88"/>
                <a:gd name="T45" fmla="*/ 445 h 449"/>
                <a:gd name="T46" fmla="*/ 8 w 88"/>
                <a:gd name="T47" fmla="*/ 447 h 449"/>
                <a:gd name="T48" fmla="*/ 16 w 88"/>
                <a:gd name="T49" fmla="*/ 449 h 449"/>
                <a:gd name="T50" fmla="*/ 16 w 88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449">
                  <a:moveTo>
                    <a:pt x="16" y="449"/>
                  </a:moveTo>
                  <a:lnTo>
                    <a:pt x="72" y="449"/>
                  </a:lnTo>
                  <a:lnTo>
                    <a:pt x="72" y="449"/>
                  </a:lnTo>
                  <a:lnTo>
                    <a:pt x="80" y="447"/>
                  </a:lnTo>
                  <a:lnTo>
                    <a:pt x="86" y="445"/>
                  </a:lnTo>
                  <a:lnTo>
                    <a:pt x="88" y="439"/>
                  </a:lnTo>
                  <a:lnTo>
                    <a:pt x="88" y="431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0"/>
                  </a:lnTo>
                  <a:lnTo>
                    <a:pt x="86" y="4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5"/>
                  </a:lnTo>
                  <a:lnTo>
                    <a:pt x="8" y="447"/>
                  </a:lnTo>
                  <a:lnTo>
                    <a:pt x="16" y="449"/>
                  </a:lnTo>
                  <a:lnTo>
                    <a:pt x="16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44"/>
            <p:cNvSpPr>
              <a:spLocks noEditPoints="1"/>
            </p:cNvSpPr>
            <p:nvPr/>
          </p:nvSpPr>
          <p:spPr bwMode="auto">
            <a:xfrm>
              <a:off x="0" y="2247"/>
              <a:ext cx="640" cy="483"/>
            </a:xfrm>
            <a:custGeom>
              <a:avLst/>
              <a:gdLst>
                <a:gd name="T0" fmla="*/ 552 w 640"/>
                <a:gd name="T1" fmla="*/ 483 h 483"/>
                <a:gd name="T2" fmla="*/ 570 w 640"/>
                <a:gd name="T3" fmla="*/ 409 h 483"/>
                <a:gd name="T4" fmla="*/ 630 w 640"/>
                <a:gd name="T5" fmla="*/ 303 h 483"/>
                <a:gd name="T6" fmla="*/ 624 w 640"/>
                <a:gd name="T7" fmla="*/ 214 h 483"/>
                <a:gd name="T8" fmla="*/ 562 w 640"/>
                <a:gd name="T9" fmla="*/ 184 h 483"/>
                <a:gd name="T10" fmla="*/ 484 w 640"/>
                <a:gd name="T11" fmla="*/ 168 h 483"/>
                <a:gd name="T12" fmla="*/ 374 w 640"/>
                <a:gd name="T13" fmla="*/ 206 h 483"/>
                <a:gd name="T14" fmla="*/ 340 w 640"/>
                <a:gd name="T15" fmla="*/ 190 h 483"/>
                <a:gd name="T16" fmla="*/ 370 w 640"/>
                <a:gd name="T17" fmla="*/ 144 h 483"/>
                <a:gd name="T18" fmla="*/ 344 w 640"/>
                <a:gd name="T19" fmla="*/ 100 h 483"/>
                <a:gd name="T20" fmla="*/ 356 w 640"/>
                <a:gd name="T21" fmla="*/ 76 h 483"/>
                <a:gd name="T22" fmla="*/ 382 w 640"/>
                <a:gd name="T23" fmla="*/ 60 h 483"/>
                <a:gd name="T24" fmla="*/ 360 w 640"/>
                <a:gd name="T25" fmla="*/ 44 h 483"/>
                <a:gd name="T26" fmla="*/ 334 w 640"/>
                <a:gd name="T27" fmla="*/ 26 h 483"/>
                <a:gd name="T28" fmla="*/ 320 w 640"/>
                <a:gd name="T29" fmla="*/ 0 h 483"/>
                <a:gd name="T30" fmla="*/ 304 w 640"/>
                <a:gd name="T31" fmla="*/ 22 h 483"/>
                <a:gd name="T32" fmla="*/ 286 w 640"/>
                <a:gd name="T33" fmla="*/ 46 h 483"/>
                <a:gd name="T34" fmla="*/ 260 w 640"/>
                <a:gd name="T35" fmla="*/ 60 h 483"/>
                <a:gd name="T36" fmla="*/ 280 w 640"/>
                <a:gd name="T37" fmla="*/ 78 h 483"/>
                <a:gd name="T38" fmla="*/ 296 w 640"/>
                <a:gd name="T39" fmla="*/ 100 h 483"/>
                <a:gd name="T40" fmla="*/ 270 w 640"/>
                <a:gd name="T41" fmla="*/ 144 h 483"/>
                <a:gd name="T42" fmla="*/ 300 w 640"/>
                <a:gd name="T43" fmla="*/ 190 h 483"/>
                <a:gd name="T44" fmla="*/ 266 w 640"/>
                <a:gd name="T45" fmla="*/ 206 h 483"/>
                <a:gd name="T46" fmla="*/ 156 w 640"/>
                <a:gd name="T47" fmla="*/ 168 h 483"/>
                <a:gd name="T48" fmla="*/ 78 w 640"/>
                <a:gd name="T49" fmla="*/ 184 h 483"/>
                <a:gd name="T50" fmla="*/ 16 w 640"/>
                <a:gd name="T51" fmla="*/ 214 h 483"/>
                <a:gd name="T52" fmla="*/ 10 w 640"/>
                <a:gd name="T53" fmla="*/ 303 h 483"/>
                <a:gd name="T54" fmla="*/ 70 w 640"/>
                <a:gd name="T55" fmla="*/ 409 h 483"/>
                <a:gd name="T56" fmla="*/ 564 w 640"/>
                <a:gd name="T57" fmla="*/ 216 h 483"/>
                <a:gd name="T58" fmla="*/ 598 w 640"/>
                <a:gd name="T59" fmla="*/ 267 h 483"/>
                <a:gd name="T60" fmla="*/ 540 w 640"/>
                <a:gd name="T61" fmla="*/ 371 h 483"/>
                <a:gd name="T62" fmla="*/ 512 w 640"/>
                <a:gd name="T63" fmla="*/ 403 h 483"/>
                <a:gd name="T64" fmla="*/ 520 w 640"/>
                <a:gd name="T65" fmla="*/ 439 h 483"/>
                <a:gd name="T66" fmla="*/ 464 w 640"/>
                <a:gd name="T67" fmla="*/ 403 h 483"/>
                <a:gd name="T68" fmla="*/ 528 w 640"/>
                <a:gd name="T69" fmla="*/ 301 h 483"/>
                <a:gd name="T70" fmla="*/ 540 w 640"/>
                <a:gd name="T71" fmla="*/ 216 h 483"/>
                <a:gd name="T72" fmla="*/ 370 w 640"/>
                <a:gd name="T73" fmla="*/ 347 h 483"/>
                <a:gd name="T74" fmla="*/ 346 w 640"/>
                <a:gd name="T75" fmla="*/ 245 h 483"/>
                <a:gd name="T76" fmla="*/ 444 w 640"/>
                <a:gd name="T77" fmla="*/ 204 h 483"/>
                <a:gd name="T78" fmla="*/ 490 w 640"/>
                <a:gd name="T79" fmla="*/ 212 h 483"/>
                <a:gd name="T80" fmla="*/ 488 w 640"/>
                <a:gd name="T81" fmla="*/ 279 h 483"/>
                <a:gd name="T82" fmla="*/ 404 w 640"/>
                <a:gd name="T83" fmla="*/ 331 h 483"/>
                <a:gd name="T84" fmla="*/ 416 w 640"/>
                <a:gd name="T85" fmla="*/ 407 h 483"/>
                <a:gd name="T86" fmla="*/ 344 w 640"/>
                <a:gd name="T87" fmla="*/ 407 h 483"/>
                <a:gd name="T88" fmla="*/ 158 w 640"/>
                <a:gd name="T89" fmla="*/ 206 h 483"/>
                <a:gd name="T90" fmla="*/ 232 w 640"/>
                <a:gd name="T91" fmla="*/ 222 h 483"/>
                <a:gd name="T92" fmla="*/ 288 w 640"/>
                <a:gd name="T93" fmla="*/ 305 h 483"/>
                <a:gd name="T94" fmla="*/ 286 w 640"/>
                <a:gd name="T95" fmla="*/ 387 h 483"/>
                <a:gd name="T96" fmla="*/ 296 w 640"/>
                <a:gd name="T97" fmla="*/ 407 h 483"/>
                <a:gd name="T98" fmla="*/ 224 w 640"/>
                <a:gd name="T99" fmla="*/ 407 h 483"/>
                <a:gd name="T100" fmla="*/ 210 w 640"/>
                <a:gd name="T101" fmla="*/ 337 h 483"/>
                <a:gd name="T102" fmla="*/ 144 w 640"/>
                <a:gd name="T103" fmla="*/ 263 h 483"/>
                <a:gd name="T104" fmla="*/ 150 w 640"/>
                <a:gd name="T105" fmla="*/ 212 h 483"/>
                <a:gd name="T106" fmla="*/ 100 w 640"/>
                <a:gd name="T107" fmla="*/ 216 h 483"/>
                <a:gd name="T108" fmla="*/ 114 w 640"/>
                <a:gd name="T109" fmla="*/ 301 h 483"/>
                <a:gd name="T110" fmla="*/ 176 w 640"/>
                <a:gd name="T111" fmla="*/ 403 h 483"/>
                <a:gd name="T112" fmla="*/ 120 w 640"/>
                <a:gd name="T113" fmla="*/ 439 h 483"/>
                <a:gd name="T114" fmla="*/ 128 w 640"/>
                <a:gd name="T115" fmla="*/ 403 h 483"/>
                <a:gd name="T116" fmla="*/ 100 w 640"/>
                <a:gd name="T117" fmla="*/ 371 h 483"/>
                <a:gd name="T118" fmla="*/ 42 w 640"/>
                <a:gd name="T119" fmla="*/ 26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" h="483">
                  <a:moveTo>
                    <a:pt x="80" y="475"/>
                  </a:moveTo>
                  <a:lnTo>
                    <a:pt x="80" y="475"/>
                  </a:lnTo>
                  <a:lnTo>
                    <a:pt x="80" y="479"/>
                  </a:lnTo>
                  <a:lnTo>
                    <a:pt x="82" y="481"/>
                  </a:lnTo>
                  <a:lnTo>
                    <a:pt x="88" y="483"/>
                  </a:lnTo>
                  <a:lnTo>
                    <a:pt x="552" y="483"/>
                  </a:lnTo>
                  <a:lnTo>
                    <a:pt x="552" y="483"/>
                  </a:lnTo>
                  <a:lnTo>
                    <a:pt x="558" y="481"/>
                  </a:lnTo>
                  <a:lnTo>
                    <a:pt x="560" y="479"/>
                  </a:lnTo>
                  <a:lnTo>
                    <a:pt x="560" y="475"/>
                  </a:lnTo>
                  <a:lnTo>
                    <a:pt x="560" y="455"/>
                  </a:lnTo>
                  <a:lnTo>
                    <a:pt x="560" y="455"/>
                  </a:lnTo>
                  <a:lnTo>
                    <a:pt x="562" y="433"/>
                  </a:lnTo>
                  <a:lnTo>
                    <a:pt x="570" y="409"/>
                  </a:lnTo>
                  <a:lnTo>
                    <a:pt x="576" y="395"/>
                  </a:lnTo>
                  <a:lnTo>
                    <a:pt x="582" y="381"/>
                  </a:lnTo>
                  <a:lnTo>
                    <a:pt x="592" y="365"/>
                  </a:lnTo>
                  <a:lnTo>
                    <a:pt x="606" y="347"/>
                  </a:lnTo>
                  <a:lnTo>
                    <a:pt x="606" y="347"/>
                  </a:lnTo>
                  <a:lnTo>
                    <a:pt x="620" y="325"/>
                  </a:lnTo>
                  <a:lnTo>
                    <a:pt x="630" y="303"/>
                  </a:lnTo>
                  <a:lnTo>
                    <a:pt x="638" y="283"/>
                  </a:lnTo>
                  <a:lnTo>
                    <a:pt x="640" y="261"/>
                  </a:lnTo>
                  <a:lnTo>
                    <a:pt x="640" y="251"/>
                  </a:lnTo>
                  <a:lnTo>
                    <a:pt x="638" y="241"/>
                  </a:lnTo>
                  <a:lnTo>
                    <a:pt x="634" y="233"/>
                  </a:lnTo>
                  <a:lnTo>
                    <a:pt x="630" y="222"/>
                  </a:lnTo>
                  <a:lnTo>
                    <a:pt x="624" y="214"/>
                  </a:lnTo>
                  <a:lnTo>
                    <a:pt x="618" y="206"/>
                  </a:lnTo>
                  <a:lnTo>
                    <a:pt x="610" y="200"/>
                  </a:lnTo>
                  <a:lnTo>
                    <a:pt x="600" y="194"/>
                  </a:lnTo>
                  <a:lnTo>
                    <a:pt x="600" y="194"/>
                  </a:lnTo>
                  <a:lnTo>
                    <a:pt x="590" y="190"/>
                  </a:lnTo>
                  <a:lnTo>
                    <a:pt x="580" y="186"/>
                  </a:lnTo>
                  <a:lnTo>
                    <a:pt x="562" y="184"/>
                  </a:lnTo>
                  <a:lnTo>
                    <a:pt x="544" y="186"/>
                  </a:lnTo>
                  <a:lnTo>
                    <a:pt x="526" y="192"/>
                  </a:lnTo>
                  <a:lnTo>
                    <a:pt x="526" y="192"/>
                  </a:lnTo>
                  <a:lnTo>
                    <a:pt x="516" y="184"/>
                  </a:lnTo>
                  <a:lnTo>
                    <a:pt x="506" y="176"/>
                  </a:lnTo>
                  <a:lnTo>
                    <a:pt x="496" y="172"/>
                  </a:lnTo>
                  <a:lnTo>
                    <a:pt x="484" y="168"/>
                  </a:lnTo>
                  <a:lnTo>
                    <a:pt x="484" y="168"/>
                  </a:lnTo>
                  <a:lnTo>
                    <a:pt x="474" y="166"/>
                  </a:lnTo>
                  <a:lnTo>
                    <a:pt x="464" y="166"/>
                  </a:lnTo>
                  <a:lnTo>
                    <a:pt x="444" y="170"/>
                  </a:lnTo>
                  <a:lnTo>
                    <a:pt x="426" y="178"/>
                  </a:lnTo>
                  <a:lnTo>
                    <a:pt x="408" y="188"/>
                  </a:lnTo>
                  <a:lnTo>
                    <a:pt x="374" y="206"/>
                  </a:lnTo>
                  <a:lnTo>
                    <a:pt x="356" y="212"/>
                  </a:lnTo>
                  <a:lnTo>
                    <a:pt x="348" y="214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40" y="190"/>
                  </a:lnTo>
                  <a:lnTo>
                    <a:pt x="348" y="186"/>
                  </a:lnTo>
                  <a:lnTo>
                    <a:pt x="354" y="180"/>
                  </a:lnTo>
                  <a:lnTo>
                    <a:pt x="360" y="174"/>
                  </a:lnTo>
                  <a:lnTo>
                    <a:pt x="364" y="168"/>
                  </a:lnTo>
                  <a:lnTo>
                    <a:pt x="368" y="160"/>
                  </a:lnTo>
                  <a:lnTo>
                    <a:pt x="370" y="152"/>
                  </a:lnTo>
                  <a:lnTo>
                    <a:pt x="370" y="144"/>
                  </a:lnTo>
                  <a:lnTo>
                    <a:pt x="370" y="144"/>
                  </a:lnTo>
                  <a:lnTo>
                    <a:pt x="370" y="134"/>
                  </a:lnTo>
                  <a:lnTo>
                    <a:pt x="366" y="126"/>
                  </a:lnTo>
                  <a:lnTo>
                    <a:pt x="364" y="118"/>
                  </a:lnTo>
                  <a:lnTo>
                    <a:pt x="358" y="112"/>
                  </a:lnTo>
                  <a:lnTo>
                    <a:pt x="352" y="106"/>
                  </a:lnTo>
                  <a:lnTo>
                    <a:pt x="344" y="100"/>
                  </a:lnTo>
                  <a:lnTo>
                    <a:pt x="338" y="96"/>
                  </a:lnTo>
                  <a:lnTo>
                    <a:pt x="328" y="94"/>
                  </a:lnTo>
                  <a:lnTo>
                    <a:pt x="328" y="68"/>
                  </a:lnTo>
                  <a:lnTo>
                    <a:pt x="348" y="68"/>
                  </a:lnTo>
                  <a:lnTo>
                    <a:pt x="348" y="68"/>
                  </a:lnTo>
                  <a:lnTo>
                    <a:pt x="352" y="72"/>
                  </a:lnTo>
                  <a:lnTo>
                    <a:pt x="356" y="76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70" y="76"/>
                  </a:lnTo>
                  <a:lnTo>
                    <a:pt x="376" y="72"/>
                  </a:lnTo>
                  <a:lnTo>
                    <a:pt x="380" y="68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0" y="54"/>
                  </a:lnTo>
                  <a:lnTo>
                    <a:pt x="376" y="48"/>
                  </a:lnTo>
                  <a:lnTo>
                    <a:pt x="370" y="44"/>
                  </a:lnTo>
                  <a:lnTo>
                    <a:pt x="364" y="44"/>
                  </a:lnTo>
                  <a:lnTo>
                    <a:pt x="364" y="44"/>
                  </a:lnTo>
                  <a:lnTo>
                    <a:pt x="360" y="44"/>
                  </a:lnTo>
                  <a:lnTo>
                    <a:pt x="356" y="46"/>
                  </a:lnTo>
                  <a:lnTo>
                    <a:pt x="352" y="50"/>
                  </a:lnTo>
                  <a:lnTo>
                    <a:pt x="348" y="52"/>
                  </a:lnTo>
                  <a:lnTo>
                    <a:pt x="328" y="52"/>
                  </a:lnTo>
                  <a:lnTo>
                    <a:pt x="328" y="32"/>
                  </a:lnTo>
                  <a:lnTo>
                    <a:pt x="328" y="32"/>
                  </a:lnTo>
                  <a:lnTo>
                    <a:pt x="334" y="26"/>
                  </a:lnTo>
                  <a:lnTo>
                    <a:pt x="336" y="22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36" y="10"/>
                  </a:lnTo>
                  <a:lnTo>
                    <a:pt x="332" y="6"/>
                  </a:lnTo>
                  <a:lnTo>
                    <a:pt x="326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14" y="2"/>
                  </a:lnTo>
                  <a:lnTo>
                    <a:pt x="308" y="6"/>
                  </a:lnTo>
                  <a:lnTo>
                    <a:pt x="304" y="10"/>
                  </a:lnTo>
                  <a:lnTo>
                    <a:pt x="302" y="18"/>
                  </a:lnTo>
                  <a:lnTo>
                    <a:pt x="302" y="18"/>
                  </a:lnTo>
                  <a:lnTo>
                    <a:pt x="304" y="22"/>
                  </a:lnTo>
                  <a:lnTo>
                    <a:pt x="306" y="26"/>
                  </a:lnTo>
                  <a:lnTo>
                    <a:pt x="312" y="32"/>
                  </a:lnTo>
                  <a:lnTo>
                    <a:pt x="312" y="52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88" y="50"/>
                  </a:lnTo>
                  <a:lnTo>
                    <a:pt x="286" y="46"/>
                  </a:lnTo>
                  <a:lnTo>
                    <a:pt x="282" y="44"/>
                  </a:lnTo>
                  <a:lnTo>
                    <a:pt x="276" y="44"/>
                  </a:lnTo>
                  <a:lnTo>
                    <a:pt x="276" y="44"/>
                  </a:lnTo>
                  <a:lnTo>
                    <a:pt x="270" y="44"/>
                  </a:lnTo>
                  <a:lnTo>
                    <a:pt x="264" y="48"/>
                  </a:lnTo>
                  <a:lnTo>
                    <a:pt x="260" y="54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0" y="68"/>
                  </a:lnTo>
                  <a:lnTo>
                    <a:pt x="264" y="72"/>
                  </a:lnTo>
                  <a:lnTo>
                    <a:pt x="270" y="76"/>
                  </a:lnTo>
                  <a:lnTo>
                    <a:pt x="276" y="78"/>
                  </a:lnTo>
                  <a:lnTo>
                    <a:pt x="276" y="78"/>
                  </a:lnTo>
                  <a:lnTo>
                    <a:pt x="280" y="78"/>
                  </a:lnTo>
                  <a:lnTo>
                    <a:pt x="286" y="76"/>
                  </a:lnTo>
                  <a:lnTo>
                    <a:pt x="292" y="68"/>
                  </a:lnTo>
                  <a:lnTo>
                    <a:pt x="312" y="68"/>
                  </a:lnTo>
                  <a:lnTo>
                    <a:pt x="312" y="94"/>
                  </a:lnTo>
                  <a:lnTo>
                    <a:pt x="312" y="94"/>
                  </a:lnTo>
                  <a:lnTo>
                    <a:pt x="304" y="98"/>
                  </a:lnTo>
                  <a:lnTo>
                    <a:pt x="296" y="100"/>
                  </a:lnTo>
                  <a:lnTo>
                    <a:pt x="288" y="106"/>
                  </a:lnTo>
                  <a:lnTo>
                    <a:pt x="282" y="112"/>
                  </a:lnTo>
                  <a:lnTo>
                    <a:pt x="278" y="118"/>
                  </a:lnTo>
                  <a:lnTo>
                    <a:pt x="274" y="126"/>
                  </a:lnTo>
                  <a:lnTo>
                    <a:pt x="272" y="13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2" y="152"/>
                  </a:lnTo>
                  <a:lnTo>
                    <a:pt x="274" y="160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6" y="180"/>
                  </a:lnTo>
                  <a:lnTo>
                    <a:pt x="292" y="186"/>
                  </a:lnTo>
                  <a:lnTo>
                    <a:pt x="300" y="190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0" y="216"/>
                  </a:lnTo>
                  <a:lnTo>
                    <a:pt x="300" y="216"/>
                  </a:lnTo>
                  <a:lnTo>
                    <a:pt x="292" y="214"/>
                  </a:lnTo>
                  <a:lnTo>
                    <a:pt x="284" y="212"/>
                  </a:lnTo>
                  <a:lnTo>
                    <a:pt x="266" y="206"/>
                  </a:lnTo>
                  <a:lnTo>
                    <a:pt x="232" y="188"/>
                  </a:lnTo>
                  <a:lnTo>
                    <a:pt x="214" y="178"/>
                  </a:lnTo>
                  <a:lnTo>
                    <a:pt x="196" y="170"/>
                  </a:lnTo>
                  <a:lnTo>
                    <a:pt x="176" y="166"/>
                  </a:lnTo>
                  <a:lnTo>
                    <a:pt x="166" y="166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44" y="172"/>
                  </a:lnTo>
                  <a:lnTo>
                    <a:pt x="134" y="176"/>
                  </a:lnTo>
                  <a:lnTo>
                    <a:pt x="124" y="184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96" y="186"/>
                  </a:lnTo>
                  <a:lnTo>
                    <a:pt x="78" y="184"/>
                  </a:lnTo>
                  <a:lnTo>
                    <a:pt x="60" y="186"/>
                  </a:lnTo>
                  <a:lnTo>
                    <a:pt x="50" y="190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32" y="200"/>
                  </a:lnTo>
                  <a:lnTo>
                    <a:pt x="22" y="206"/>
                  </a:lnTo>
                  <a:lnTo>
                    <a:pt x="16" y="214"/>
                  </a:lnTo>
                  <a:lnTo>
                    <a:pt x="10" y="222"/>
                  </a:lnTo>
                  <a:lnTo>
                    <a:pt x="6" y="233"/>
                  </a:lnTo>
                  <a:lnTo>
                    <a:pt x="2" y="241"/>
                  </a:lnTo>
                  <a:lnTo>
                    <a:pt x="0" y="251"/>
                  </a:lnTo>
                  <a:lnTo>
                    <a:pt x="0" y="261"/>
                  </a:lnTo>
                  <a:lnTo>
                    <a:pt x="2" y="283"/>
                  </a:lnTo>
                  <a:lnTo>
                    <a:pt x="10" y="303"/>
                  </a:lnTo>
                  <a:lnTo>
                    <a:pt x="20" y="325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48" y="365"/>
                  </a:lnTo>
                  <a:lnTo>
                    <a:pt x="58" y="381"/>
                  </a:lnTo>
                  <a:lnTo>
                    <a:pt x="66" y="395"/>
                  </a:lnTo>
                  <a:lnTo>
                    <a:pt x="70" y="409"/>
                  </a:lnTo>
                  <a:lnTo>
                    <a:pt x="78" y="435"/>
                  </a:lnTo>
                  <a:lnTo>
                    <a:pt x="80" y="455"/>
                  </a:lnTo>
                  <a:lnTo>
                    <a:pt x="80" y="475"/>
                  </a:lnTo>
                  <a:close/>
                  <a:moveTo>
                    <a:pt x="540" y="216"/>
                  </a:moveTo>
                  <a:lnTo>
                    <a:pt x="540" y="216"/>
                  </a:lnTo>
                  <a:lnTo>
                    <a:pt x="552" y="216"/>
                  </a:lnTo>
                  <a:lnTo>
                    <a:pt x="564" y="216"/>
                  </a:lnTo>
                  <a:lnTo>
                    <a:pt x="574" y="220"/>
                  </a:lnTo>
                  <a:lnTo>
                    <a:pt x="584" y="227"/>
                  </a:lnTo>
                  <a:lnTo>
                    <a:pt x="584" y="227"/>
                  </a:lnTo>
                  <a:lnTo>
                    <a:pt x="592" y="237"/>
                  </a:lnTo>
                  <a:lnTo>
                    <a:pt x="596" y="247"/>
                  </a:lnTo>
                  <a:lnTo>
                    <a:pt x="598" y="257"/>
                  </a:lnTo>
                  <a:lnTo>
                    <a:pt x="598" y="267"/>
                  </a:lnTo>
                  <a:lnTo>
                    <a:pt x="596" y="277"/>
                  </a:lnTo>
                  <a:lnTo>
                    <a:pt x="594" y="287"/>
                  </a:lnTo>
                  <a:lnTo>
                    <a:pt x="584" y="307"/>
                  </a:lnTo>
                  <a:lnTo>
                    <a:pt x="570" y="325"/>
                  </a:lnTo>
                  <a:lnTo>
                    <a:pt x="558" y="343"/>
                  </a:lnTo>
                  <a:lnTo>
                    <a:pt x="546" y="357"/>
                  </a:lnTo>
                  <a:lnTo>
                    <a:pt x="540" y="371"/>
                  </a:lnTo>
                  <a:lnTo>
                    <a:pt x="540" y="371"/>
                  </a:lnTo>
                  <a:lnTo>
                    <a:pt x="516" y="361"/>
                  </a:lnTo>
                  <a:lnTo>
                    <a:pt x="516" y="361"/>
                  </a:lnTo>
                  <a:lnTo>
                    <a:pt x="514" y="371"/>
                  </a:lnTo>
                  <a:lnTo>
                    <a:pt x="512" y="383"/>
                  </a:lnTo>
                  <a:lnTo>
                    <a:pt x="512" y="393"/>
                  </a:lnTo>
                  <a:lnTo>
                    <a:pt x="512" y="403"/>
                  </a:lnTo>
                  <a:lnTo>
                    <a:pt x="516" y="423"/>
                  </a:lnTo>
                  <a:lnTo>
                    <a:pt x="522" y="435"/>
                  </a:lnTo>
                  <a:lnTo>
                    <a:pt x="522" y="435"/>
                  </a:lnTo>
                  <a:lnTo>
                    <a:pt x="522" y="439"/>
                  </a:lnTo>
                  <a:lnTo>
                    <a:pt x="522" y="439"/>
                  </a:lnTo>
                  <a:lnTo>
                    <a:pt x="520" y="439"/>
                  </a:lnTo>
                  <a:lnTo>
                    <a:pt x="520" y="439"/>
                  </a:lnTo>
                  <a:lnTo>
                    <a:pt x="496" y="431"/>
                  </a:lnTo>
                  <a:lnTo>
                    <a:pt x="464" y="421"/>
                  </a:lnTo>
                  <a:lnTo>
                    <a:pt x="464" y="421"/>
                  </a:lnTo>
                  <a:lnTo>
                    <a:pt x="462" y="419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4" y="403"/>
                  </a:lnTo>
                  <a:lnTo>
                    <a:pt x="468" y="389"/>
                  </a:lnTo>
                  <a:lnTo>
                    <a:pt x="476" y="375"/>
                  </a:lnTo>
                  <a:lnTo>
                    <a:pt x="482" y="361"/>
                  </a:lnTo>
                  <a:lnTo>
                    <a:pt x="500" y="337"/>
                  </a:lnTo>
                  <a:lnTo>
                    <a:pt x="518" y="313"/>
                  </a:lnTo>
                  <a:lnTo>
                    <a:pt x="518" y="313"/>
                  </a:lnTo>
                  <a:lnTo>
                    <a:pt x="528" y="301"/>
                  </a:lnTo>
                  <a:lnTo>
                    <a:pt x="534" y="287"/>
                  </a:lnTo>
                  <a:lnTo>
                    <a:pt x="538" y="275"/>
                  </a:lnTo>
                  <a:lnTo>
                    <a:pt x="542" y="263"/>
                  </a:lnTo>
                  <a:lnTo>
                    <a:pt x="544" y="251"/>
                  </a:lnTo>
                  <a:lnTo>
                    <a:pt x="544" y="239"/>
                  </a:lnTo>
                  <a:lnTo>
                    <a:pt x="542" y="229"/>
                  </a:lnTo>
                  <a:lnTo>
                    <a:pt x="540" y="216"/>
                  </a:lnTo>
                  <a:lnTo>
                    <a:pt x="540" y="216"/>
                  </a:lnTo>
                  <a:close/>
                  <a:moveTo>
                    <a:pt x="342" y="401"/>
                  </a:moveTo>
                  <a:lnTo>
                    <a:pt x="342" y="401"/>
                  </a:lnTo>
                  <a:lnTo>
                    <a:pt x="350" y="395"/>
                  </a:lnTo>
                  <a:lnTo>
                    <a:pt x="354" y="387"/>
                  </a:lnTo>
                  <a:lnTo>
                    <a:pt x="364" y="367"/>
                  </a:lnTo>
                  <a:lnTo>
                    <a:pt x="370" y="347"/>
                  </a:lnTo>
                  <a:lnTo>
                    <a:pt x="372" y="329"/>
                  </a:lnTo>
                  <a:lnTo>
                    <a:pt x="372" y="329"/>
                  </a:lnTo>
                  <a:lnTo>
                    <a:pt x="352" y="327"/>
                  </a:lnTo>
                  <a:lnTo>
                    <a:pt x="352" y="327"/>
                  </a:lnTo>
                  <a:lnTo>
                    <a:pt x="352" y="305"/>
                  </a:lnTo>
                  <a:lnTo>
                    <a:pt x="350" y="285"/>
                  </a:lnTo>
                  <a:lnTo>
                    <a:pt x="346" y="245"/>
                  </a:lnTo>
                  <a:lnTo>
                    <a:pt x="346" y="245"/>
                  </a:lnTo>
                  <a:lnTo>
                    <a:pt x="356" y="245"/>
                  </a:lnTo>
                  <a:lnTo>
                    <a:pt x="368" y="241"/>
                  </a:lnTo>
                  <a:lnTo>
                    <a:pt x="390" y="233"/>
                  </a:lnTo>
                  <a:lnTo>
                    <a:pt x="410" y="222"/>
                  </a:lnTo>
                  <a:lnTo>
                    <a:pt x="428" y="212"/>
                  </a:lnTo>
                  <a:lnTo>
                    <a:pt x="444" y="204"/>
                  </a:lnTo>
                  <a:lnTo>
                    <a:pt x="452" y="202"/>
                  </a:lnTo>
                  <a:lnTo>
                    <a:pt x="460" y="200"/>
                  </a:lnTo>
                  <a:lnTo>
                    <a:pt x="468" y="200"/>
                  </a:lnTo>
                  <a:lnTo>
                    <a:pt x="476" y="202"/>
                  </a:lnTo>
                  <a:lnTo>
                    <a:pt x="484" y="206"/>
                  </a:lnTo>
                  <a:lnTo>
                    <a:pt x="490" y="212"/>
                  </a:lnTo>
                  <a:lnTo>
                    <a:pt x="490" y="212"/>
                  </a:lnTo>
                  <a:lnTo>
                    <a:pt x="496" y="220"/>
                  </a:lnTo>
                  <a:lnTo>
                    <a:pt x="500" y="229"/>
                  </a:lnTo>
                  <a:lnTo>
                    <a:pt x="502" y="237"/>
                  </a:lnTo>
                  <a:lnTo>
                    <a:pt x="502" y="247"/>
                  </a:lnTo>
                  <a:lnTo>
                    <a:pt x="500" y="255"/>
                  </a:lnTo>
                  <a:lnTo>
                    <a:pt x="496" y="263"/>
                  </a:lnTo>
                  <a:lnTo>
                    <a:pt x="488" y="279"/>
                  </a:lnTo>
                  <a:lnTo>
                    <a:pt x="476" y="295"/>
                  </a:lnTo>
                  <a:lnTo>
                    <a:pt x="462" y="311"/>
                  </a:lnTo>
                  <a:lnTo>
                    <a:pt x="452" y="325"/>
                  </a:lnTo>
                  <a:lnTo>
                    <a:pt x="446" y="339"/>
                  </a:lnTo>
                  <a:lnTo>
                    <a:pt x="446" y="339"/>
                  </a:lnTo>
                  <a:lnTo>
                    <a:pt x="432" y="337"/>
                  </a:lnTo>
                  <a:lnTo>
                    <a:pt x="404" y="331"/>
                  </a:lnTo>
                  <a:lnTo>
                    <a:pt x="404" y="331"/>
                  </a:lnTo>
                  <a:lnTo>
                    <a:pt x="402" y="341"/>
                  </a:lnTo>
                  <a:lnTo>
                    <a:pt x="402" y="351"/>
                  </a:lnTo>
                  <a:lnTo>
                    <a:pt x="404" y="373"/>
                  </a:lnTo>
                  <a:lnTo>
                    <a:pt x="410" y="393"/>
                  </a:lnTo>
                  <a:lnTo>
                    <a:pt x="416" y="407"/>
                  </a:lnTo>
                  <a:lnTo>
                    <a:pt x="416" y="407"/>
                  </a:lnTo>
                  <a:lnTo>
                    <a:pt x="418" y="409"/>
                  </a:lnTo>
                  <a:lnTo>
                    <a:pt x="416" y="411"/>
                  </a:lnTo>
                  <a:lnTo>
                    <a:pt x="412" y="413"/>
                  </a:lnTo>
                  <a:lnTo>
                    <a:pt x="412" y="413"/>
                  </a:lnTo>
                  <a:lnTo>
                    <a:pt x="382" y="409"/>
                  </a:lnTo>
                  <a:lnTo>
                    <a:pt x="344" y="407"/>
                  </a:lnTo>
                  <a:lnTo>
                    <a:pt x="344" y="407"/>
                  </a:lnTo>
                  <a:lnTo>
                    <a:pt x="340" y="405"/>
                  </a:lnTo>
                  <a:lnTo>
                    <a:pt x="340" y="403"/>
                  </a:lnTo>
                  <a:lnTo>
                    <a:pt x="342" y="401"/>
                  </a:lnTo>
                  <a:lnTo>
                    <a:pt x="342" y="401"/>
                  </a:lnTo>
                  <a:close/>
                  <a:moveTo>
                    <a:pt x="150" y="212"/>
                  </a:moveTo>
                  <a:lnTo>
                    <a:pt x="150" y="212"/>
                  </a:lnTo>
                  <a:lnTo>
                    <a:pt x="158" y="206"/>
                  </a:lnTo>
                  <a:lnTo>
                    <a:pt x="164" y="202"/>
                  </a:lnTo>
                  <a:lnTo>
                    <a:pt x="172" y="200"/>
                  </a:lnTo>
                  <a:lnTo>
                    <a:pt x="180" y="200"/>
                  </a:lnTo>
                  <a:lnTo>
                    <a:pt x="188" y="202"/>
                  </a:lnTo>
                  <a:lnTo>
                    <a:pt x="196" y="204"/>
                  </a:lnTo>
                  <a:lnTo>
                    <a:pt x="212" y="212"/>
                  </a:lnTo>
                  <a:lnTo>
                    <a:pt x="232" y="222"/>
                  </a:lnTo>
                  <a:lnTo>
                    <a:pt x="252" y="233"/>
                  </a:lnTo>
                  <a:lnTo>
                    <a:pt x="272" y="241"/>
                  </a:lnTo>
                  <a:lnTo>
                    <a:pt x="284" y="245"/>
                  </a:lnTo>
                  <a:lnTo>
                    <a:pt x="296" y="245"/>
                  </a:lnTo>
                  <a:lnTo>
                    <a:pt x="296" y="245"/>
                  </a:lnTo>
                  <a:lnTo>
                    <a:pt x="290" y="285"/>
                  </a:lnTo>
                  <a:lnTo>
                    <a:pt x="288" y="305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68" y="329"/>
                  </a:lnTo>
                  <a:lnTo>
                    <a:pt x="268" y="329"/>
                  </a:lnTo>
                  <a:lnTo>
                    <a:pt x="270" y="347"/>
                  </a:lnTo>
                  <a:lnTo>
                    <a:pt x="276" y="367"/>
                  </a:lnTo>
                  <a:lnTo>
                    <a:pt x="286" y="387"/>
                  </a:lnTo>
                  <a:lnTo>
                    <a:pt x="292" y="395"/>
                  </a:lnTo>
                  <a:lnTo>
                    <a:pt x="298" y="401"/>
                  </a:lnTo>
                  <a:lnTo>
                    <a:pt x="298" y="401"/>
                  </a:lnTo>
                  <a:lnTo>
                    <a:pt x="300" y="403"/>
                  </a:lnTo>
                  <a:lnTo>
                    <a:pt x="300" y="405"/>
                  </a:lnTo>
                  <a:lnTo>
                    <a:pt x="296" y="407"/>
                  </a:lnTo>
                  <a:lnTo>
                    <a:pt x="296" y="407"/>
                  </a:lnTo>
                  <a:lnTo>
                    <a:pt x="258" y="409"/>
                  </a:lnTo>
                  <a:lnTo>
                    <a:pt x="228" y="413"/>
                  </a:lnTo>
                  <a:lnTo>
                    <a:pt x="228" y="413"/>
                  </a:lnTo>
                  <a:lnTo>
                    <a:pt x="224" y="411"/>
                  </a:lnTo>
                  <a:lnTo>
                    <a:pt x="222" y="409"/>
                  </a:lnTo>
                  <a:lnTo>
                    <a:pt x="224" y="407"/>
                  </a:lnTo>
                  <a:lnTo>
                    <a:pt x="224" y="407"/>
                  </a:lnTo>
                  <a:lnTo>
                    <a:pt x="232" y="393"/>
                  </a:lnTo>
                  <a:lnTo>
                    <a:pt x="236" y="373"/>
                  </a:lnTo>
                  <a:lnTo>
                    <a:pt x="238" y="351"/>
                  </a:lnTo>
                  <a:lnTo>
                    <a:pt x="238" y="341"/>
                  </a:lnTo>
                  <a:lnTo>
                    <a:pt x="236" y="331"/>
                  </a:lnTo>
                  <a:lnTo>
                    <a:pt x="236" y="331"/>
                  </a:lnTo>
                  <a:lnTo>
                    <a:pt x="210" y="337"/>
                  </a:lnTo>
                  <a:lnTo>
                    <a:pt x="194" y="339"/>
                  </a:lnTo>
                  <a:lnTo>
                    <a:pt x="194" y="339"/>
                  </a:lnTo>
                  <a:lnTo>
                    <a:pt x="188" y="325"/>
                  </a:lnTo>
                  <a:lnTo>
                    <a:pt x="178" y="311"/>
                  </a:lnTo>
                  <a:lnTo>
                    <a:pt x="166" y="295"/>
                  </a:lnTo>
                  <a:lnTo>
                    <a:pt x="154" y="279"/>
                  </a:lnTo>
                  <a:lnTo>
                    <a:pt x="144" y="263"/>
                  </a:lnTo>
                  <a:lnTo>
                    <a:pt x="140" y="255"/>
                  </a:lnTo>
                  <a:lnTo>
                    <a:pt x="138" y="247"/>
                  </a:lnTo>
                  <a:lnTo>
                    <a:pt x="138" y="237"/>
                  </a:lnTo>
                  <a:lnTo>
                    <a:pt x="140" y="229"/>
                  </a:lnTo>
                  <a:lnTo>
                    <a:pt x="144" y="220"/>
                  </a:lnTo>
                  <a:lnTo>
                    <a:pt x="150" y="212"/>
                  </a:lnTo>
                  <a:lnTo>
                    <a:pt x="150" y="212"/>
                  </a:lnTo>
                  <a:close/>
                  <a:moveTo>
                    <a:pt x="56" y="227"/>
                  </a:moveTo>
                  <a:lnTo>
                    <a:pt x="56" y="227"/>
                  </a:lnTo>
                  <a:lnTo>
                    <a:pt x="66" y="220"/>
                  </a:lnTo>
                  <a:lnTo>
                    <a:pt x="76" y="216"/>
                  </a:lnTo>
                  <a:lnTo>
                    <a:pt x="88" y="21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98" y="229"/>
                  </a:lnTo>
                  <a:lnTo>
                    <a:pt x="96" y="239"/>
                  </a:lnTo>
                  <a:lnTo>
                    <a:pt x="96" y="251"/>
                  </a:lnTo>
                  <a:lnTo>
                    <a:pt x="98" y="263"/>
                  </a:lnTo>
                  <a:lnTo>
                    <a:pt x="102" y="275"/>
                  </a:lnTo>
                  <a:lnTo>
                    <a:pt x="106" y="287"/>
                  </a:lnTo>
                  <a:lnTo>
                    <a:pt x="114" y="301"/>
                  </a:lnTo>
                  <a:lnTo>
                    <a:pt x="122" y="313"/>
                  </a:lnTo>
                  <a:lnTo>
                    <a:pt x="122" y="313"/>
                  </a:lnTo>
                  <a:lnTo>
                    <a:pt x="140" y="337"/>
                  </a:lnTo>
                  <a:lnTo>
                    <a:pt x="158" y="361"/>
                  </a:lnTo>
                  <a:lnTo>
                    <a:pt x="166" y="375"/>
                  </a:lnTo>
                  <a:lnTo>
                    <a:pt x="172" y="389"/>
                  </a:lnTo>
                  <a:lnTo>
                    <a:pt x="176" y="403"/>
                  </a:lnTo>
                  <a:lnTo>
                    <a:pt x="180" y="417"/>
                  </a:lnTo>
                  <a:lnTo>
                    <a:pt x="180" y="417"/>
                  </a:lnTo>
                  <a:lnTo>
                    <a:pt x="178" y="419"/>
                  </a:lnTo>
                  <a:lnTo>
                    <a:pt x="176" y="421"/>
                  </a:lnTo>
                  <a:lnTo>
                    <a:pt x="176" y="421"/>
                  </a:lnTo>
                  <a:lnTo>
                    <a:pt x="144" y="431"/>
                  </a:lnTo>
                  <a:lnTo>
                    <a:pt x="120" y="439"/>
                  </a:lnTo>
                  <a:lnTo>
                    <a:pt x="120" y="439"/>
                  </a:lnTo>
                  <a:lnTo>
                    <a:pt x="118" y="439"/>
                  </a:lnTo>
                  <a:lnTo>
                    <a:pt x="118" y="439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24" y="423"/>
                  </a:lnTo>
                  <a:lnTo>
                    <a:pt x="128" y="403"/>
                  </a:lnTo>
                  <a:lnTo>
                    <a:pt x="130" y="393"/>
                  </a:lnTo>
                  <a:lnTo>
                    <a:pt x="130" y="383"/>
                  </a:lnTo>
                  <a:lnTo>
                    <a:pt x="128" y="371"/>
                  </a:lnTo>
                  <a:lnTo>
                    <a:pt x="124" y="361"/>
                  </a:lnTo>
                  <a:lnTo>
                    <a:pt x="124" y="361"/>
                  </a:lnTo>
                  <a:lnTo>
                    <a:pt x="100" y="371"/>
                  </a:lnTo>
                  <a:lnTo>
                    <a:pt x="100" y="371"/>
                  </a:lnTo>
                  <a:lnTo>
                    <a:pt x="94" y="357"/>
                  </a:lnTo>
                  <a:lnTo>
                    <a:pt x="84" y="343"/>
                  </a:lnTo>
                  <a:lnTo>
                    <a:pt x="70" y="325"/>
                  </a:lnTo>
                  <a:lnTo>
                    <a:pt x="58" y="307"/>
                  </a:lnTo>
                  <a:lnTo>
                    <a:pt x="48" y="287"/>
                  </a:lnTo>
                  <a:lnTo>
                    <a:pt x="44" y="277"/>
                  </a:lnTo>
                  <a:lnTo>
                    <a:pt x="42" y="267"/>
                  </a:lnTo>
                  <a:lnTo>
                    <a:pt x="42" y="257"/>
                  </a:lnTo>
                  <a:lnTo>
                    <a:pt x="44" y="247"/>
                  </a:lnTo>
                  <a:lnTo>
                    <a:pt x="50" y="237"/>
                  </a:lnTo>
                  <a:lnTo>
                    <a:pt x="56" y="227"/>
                  </a:lnTo>
                  <a:lnTo>
                    <a:pt x="56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80" y="2774"/>
              <a:ext cx="480" cy="70"/>
            </a:xfrm>
            <a:custGeom>
              <a:avLst/>
              <a:gdLst>
                <a:gd name="T0" fmla="*/ 6 w 480"/>
                <a:gd name="T1" fmla="*/ 0 h 70"/>
                <a:gd name="T2" fmla="*/ 6 w 480"/>
                <a:gd name="T3" fmla="*/ 0 h 70"/>
                <a:gd name="T4" fmla="*/ 2 w 480"/>
                <a:gd name="T5" fmla="*/ 2 h 70"/>
                <a:gd name="T6" fmla="*/ 0 w 480"/>
                <a:gd name="T7" fmla="*/ 6 h 70"/>
                <a:gd name="T8" fmla="*/ 0 w 480"/>
                <a:gd name="T9" fmla="*/ 64 h 70"/>
                <a:gd name="T10" fmla="*/ 0 w 480"/>
                <a:gd name="T11" fmla="*/ 64 h 70"/>
                <a:gd name="T12" fmla="*/ 2 w 480"/>
                <a:gd name="T13" fmla="*/ 68 h 70"/>
                <a:gd name="T14" fmla="*/ 6 w 480"/>
                <a:gd name="T15" fmla="*/ 70 h 70"/>
                <a:gd name="T16" fmla="*/ 474 w 480"/>
                <a:gd name="T17" fmla="*/ 70 h 70"/>
                <a:gd name="T18" fmla="*/ 474 w 480"/>
                <a:gd name="T19" fmla="*/ 70 h 70"/>
                <a:gd name="T20" fmla="*/ 478 w 480"/>
                <a:gd name="T21" fmla="*/ 68 h 70"/>
                <a:gd name="T22" fmla="*/ 480 w 480"/>
                <a:gd name="T23" fmla="*/ 64 h 70"/>
                <a:gd name="T24" fmla="*/ 480 w 480"/>
                <a:gd name="T25" fmla="*/ 6 h 70"/>
                <a:gd name="T26" fmla="*/ 480 w 480"/>
                <a:gd name="T27" fmla="*/ 6 h 70"/>
                <a:gd name="T28" fmla="*/ 478 w 480"/>
                <a:gd name="T29" fmla="*/ 2 h 70"/>
                <a:gd name="T30" fmla="*/ 474 w 480"/>
                <a:gd name="T31" fmla="*/ 0 h 70"/>
                <a:gd name="T32" fmla="*/ 6 w 480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" h="70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474" y="70"/>
                  </a:lnTo>
                  <a:lnTo>
                    <a:pt x="474" y="70"/>
                  </a:lnTo>
                  <a:lnTo>
                    <a:pt x="478" y="68"/>
                  </a:lnTo>
                  <a:lnTo>
                    <a:pt x="480" y="6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78" y="2"/>
                  </a:lnTo>
                  <a:lnTo>
                    <a:pt x="47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43311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lede,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7" name="Text Placeholder 2"/>
          <p:cNvSpPr>
            <a:spLocks noGrp="1"/>
          </p:cNvSpPr>
          <p:nvPr>
            <p:ph idx="16" hasCustomPrompt="1"/>
          </p:nvPr>
        </p:nvSpPr>
        <p:spPr>
          <a:xfrm>
            <a:off x="4367213" y="1341438"/>
            <a:ext cx="74009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2471606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boks,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9" name="Pladsholder til diagram 8"/>
          <p:cNvSpPr>
            <a:spLocks noGrp="1"/>
          </p:cNvSpPr>
          <p:nvPr>
            <p:ph type="chart" sz="quarter" idx="15"/>
          </p:nvPr>
        </p:nvSpPr>
        <p:spPr>
          <a:xfrm>
            <a:off x="4366848" y="1341438"/>
            <a:ext cx="7401169" cy="450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 dirty="0"/>
          </a:p>
        </p:txBody>
      </p:sp>
      <p:sp>
        <p:nvSpPr>
          <p:cNvPr id="8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4366848" y="6088283"/>
            <a:ext cx="7401290" cy="2569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72000" indent="0">
              <a:buNone/>
              <a:defRPr sz="1800" baseline="0"/>
            </a:lvl1pPr>
          </a:lstStyle>
          <a:p>
            <a:pPr lvl="0"/>
            <a:r>
              <a:rPr lang="da-DK" dirty="0" smtClean="0"/>
              <a:t>Tilføj kilde</a:t>
            </a:r>
            <a:endParaRPr lang="da-DK" dirty="0"/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4272989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boks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7" name="Pladsholder til tabel 6"/>
          <p:cNvSpPr>
            <a:spLocks noGrp="1"/>
          </p:cNvSpPr>
          <p:nvPr>
            <p:ph type="tbl" sz="quarter" idx="15"/>
          </p:nvPr>
        </p:nvSpPr>
        <p:spPr>
          <a:xfrm>
            <a:off x="4366848" y="1341438"/>
            <a:ext cx="7401169" cy="450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en tabel</a:t>
            </a:r>
            <a:endParaRPr lang="da-DK" dirty="0"/>
          </a:p>
        </p:txBody>
      </p:sp>
      <p:sp>
        <p:nvSpPr>
          <p:cNvPr id="6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4366848" y="6088283"/>
            <a:ext cx="7401290" cy="2569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72000" indent="0">
              <a:buNone/>
              <a:defRPr sz="1800" baseline="0"/>
            </a:lvl1pPr>
          </a:lstStyle>
          <a:p>
            <a:pPr lvl="0"/>
            <a:r>
              <a:rPr lang="da-DK" dirty="0" smtClean="0"/>
              <a:t>Tilføj kilde</a:t>
            </a:r>
            <a:endParaRPr lang="da-DK" dirty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066853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gr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0" tIns="360000" rIns="360000" bIns="36000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baseline="0"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68584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yse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  <a:solidFill>
            <a:srgbClr val="C2DDF3"/>
          </a:solidFill>
        </p:spPr>
        <p:txBody>
          <a:bodyPr vert="horz" lIns="360000" tIns="360000" rIns="360000" bIns="36000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baseline="0"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67403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afsnit">
    <p:bg>
      <p:bgPr>
        <a:gradFill flip="none" rotWithShape="1">
          <a:gsLst>
            <a:gs pos="57000">
              <a:srgbClr val="0F78C8"/>
            </a:gs>
            <a:gs pos="97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715514" y="2607734"/>
            <a:ext cx="8760972" cy="1642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Tilføj tekst</a:t>
            </a:r>
            <a:endParaRPr lang="en-US" dirty="0"/>
          </a:p>
        </p:txBody>
      </p:sp>
      <p:grpSp>
        <p:nvGrpSpPr>
          <p:cNvPr id="5" name="Group 26"/>
          <p:cNvGrpSpPr>
            <a:grpSpLocks noChangeAspect="1"/>
          </p:cNvGrpSpPr>
          <p:nvPr userDrawn="1"/>
        </p:nvGrpSpPr>
        <p:grpSpPr bwMode="auto">
          <a:xfrm>
            <a:off x="10127018" y="89601"/>
            <a:ext cx="1616631" cy="860403"/>
            <a:chOff x="0" y="2247"/>
            <a:chExt cx="3352" cy="1784"/>
          </a:xfrm>
          <a:solidFill>
            <a:schemeClr val="tx1"/>
          </a:solidFill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532" y="3584"/>
              <a:ext cx="260" cy="447"/>
            </a:xfrm>
            <a:custGeom>
              <a:avLst/>
              <a:gdLst>
                <a:gd name="T0" fmla="*/ 244 w 260"/>
                <a:gd name="T1" fmla="*/ 373 h 447"/>
                <a:gd name="T2" fmla="*/ 88 w 260"/>
                <a:gd name="T3" fmla="*/ 373 h 447"/>
                <a:gd name="T4" fmla="*/ 88 w 260"/>
                <a:gd name="T5" fmla="*/ 251 h 447"/>
                <a:gd name="T6" fmla="*/ 226 w 260"/>
                <a:gd name="T7" fmla="*/ 251 h 447"/>
                <a:gd name="T8" fmla="*/ 226 w 260"/>
                <a:gd name="T9" fmla="*/ 251 h 447"/>
                <a:gd name="T10" fmla="*/ 234 w 260"/>
                <a:gd name="T11" fmla="*/ 251 h 447"/>
                <a:gd name="T12" fmla="*/ 240 w 260"/>
                <a:gd name="T13" fmla="*/ 247 h 447"/>
                <a:gd name="T14" fmla="*/ 242 w 260"/>
                <a:gd name="T15" fmla="*/ 243 h 447"/>
                <a:gd name="T16" fmla="*/ 244 w 260"/>
                <a:gd name="T17" fmla="*/ 235 h 447"/>
                <a:gd name="T18" fmla="*/ 244 w 260"/>
                <a:gd name="T19" fmla="*/ 196 h 447"/>
                <a:gd name="T20" fmla="*/ 244 w 260"/>
                <a:gd name="T21" fmla="*/ 196 h 447"/>
                <a:gd name="T22" fmla="*/ 242 w 260"/>
                <a:gd name="T23" fmla="*/ 188 h 447"/>
                <a:gd name="T24" fmla="*/ 240 w 260"/>
                <a:gd name="T25" fmla="*/ 182 h 447"/>
                <a:gd name="T26" fmla="*/ 234 w 260"/>
                <a:gd name="T27" fmla="*/ 180 h 447"/>
                <a:gd name="T28" fmla="*/ 226 w 260"/>
                <a:gd name="T29" fmla="*/ 180 h 447"/>
                <a:gd name="T30" fmla="*/ 88 w 260"/>
                <a:gd name="T31" fmla="*/ 180 h 447"/>
                <a:gd name="T32" fmla="*/ 88 w 260"/>
                <a:gd name="T33" fmla="*/ 72 h 447"/>
                <a:gd name="T34" fmla="*/ 238 w 260"/>
                <a:gd name="T35" fmla="*/ 72 h 447"/>
                <a:gd name="T36" fmla="*/ 238 w 260"/>
                <a:gd name="T37" fmla="*/ 72 h 447"/>
                <a:gd name="T38" fmla="*/ 244 w 260"/>
                <a:gd name="T39" fmla="*/ 72 h 447"/>
                <a:gd name="T40" fmla="*/ 250 w 260"/>
                <a:gd name="T41" fmla="*/ 70 h 447"/>
                <a:gd name="T42" fmla="*/ 254 w 260"/>
                <a:gd name="T43" fmla="*/ 64 h 447"/>
                <a:gd name="T44" fmla="*/ 254 w 260"/>
                <a:gd name="T45" fmla="*/ 56 h 447"/>
                <a:gd name="T46" fmla="*/ 254 w 260"/>
                <a:gd name="T47" fmla="*/ 16 h 447"/>
                <a:gd name="T48" fmla="*/ 254 w 260"/>
                <a:gd name="T49" fmla="*/ 16 h 447"/>
                <a:gd name="T50" fmla="*/ 254 w 260"/>
                <a:gd name="T51" fmla="*/ 8 h 447"/>
                <a:gd name="T52" fmla="*/ 250 w 260"/>
                <a:gd name="T53" fmla="*/ 2 h 447"/>
                <a:gd name="T54" fmla="*/ 244 w 260"/>
                <a:gd name="T55" fmla="*/ 0 h 447"/>
                <a:gd name="T56" fmla="*/ 238 w 260"/>
                <a:gd name="T57" fmla="*/ 0 h 447"/>
                <a:gd name="T58" fmla="*/ 14 w 260"/>
                <a:gd name="T59" fmla="*/ 0 h 447"/>
                <a:gd name="T60" fmla="*/ 14 w 260"/>
                <a:gd name="T61" fmla="*/ 0 h 447"/>
                <a:gd name="T62" fmla="*/ 8 w 260"/>
                <a:gd name="T63" fmla="*/ 0 h 447"/>
                <a:gd name="T64" fmla="*/ 2 w 260"/>
                <a:gd name="T65" fmla="*/ 4 h 447"/>
                <a:gd name="T66" fmla="*/ 0 w 260"/>
                <a:gd name="T67" fmla="*/ 8 h 447"/>
                <a:gd name="T68" fmla="*/ 0 w 260"/>
                <a:gd name="T69" fmla="*/ 16 h 447"/>
                <a:gd name="T70" fmla="*/ 0 w 260"/>
                <a:gd name="T71" fmla="*/ 431 h 447"/>
                <a:gd name="T72" fmla="*/ 0 w 260"/>
                <a:gd name="T73" fmla="*/ 431 h 447"/>
                <a:gd name="T74" fmla="*/ 0 w 260"/>
                <a:gd name="T75" fmla="*/ 439 h 447"/>
                <a:gd name="T76" fmla="*/ 2 w 260"/>
                <a:gd name="T77" fmla="*/ 443 h 447"/>
                <a:gd name="T78" fmla="*/ 8 w 260"/>
                <a:gd name="T79" fmla="*/ 447 h 447"/>
                <a:gd name="T80" fmla="*/ 14 w 260"/>
                <a:gd name="T81" fmla="*/ 447 h 447"/>
                <a:gd name="T82" fmla="*/ 244 w 260"/>
                <a:gd name="T83" fmla="*/ 447 h 447"/>
                <a:gd name="T84" fmla="*/ 244 w 260"/>
                <a:gd name="T85" fmla="*/ 447 h 447"/>
                <a:gd name="T86" fmla="*/ 252 w 260"/>
                <a:gd name="T87" fmla="*/ 447 h 447"/>
                <a:gd name="T88" fmla="*/ 256 w 260"/>
                <a:gd name="T89" fmla="*/ 443 h 447"/>
                <a:gd name="T90" fmla="*/ 260 w 260"/>
                <a:gd name="T91" fmla="*/ 439 h 447"/>
                <a:gd name="T92" fmla="*/ 260 w 260"/>
                <a:gd name="T93" fmla="*/ 431 h 447"/>
                <a:gd name="T94" fmla="*/ 260 w 260"/>
                <a:gd name="T95" fmla="*/ 389 h 447"/>
                <a:gd name="T96" fmla="*/ 260 w 260"/>
                <a:gd name="T97" fmla="*/ 389 h 447"/>
                <a:gd name="T98" fmla="*/ 260 w 260"/>
                <a:gd name="T99" fmla="*/ 383 h 447"/>
                <a:gd name="T100" fmla="*/ 256 w 260"/>
                <a:gd name="T101" fmla="*/ 377 h 447"/>
                <a:gd name="T102" fmla="*/ 252 w 260"/>
                <a:gd name="T103" fmla="*/ 375 h 447"/>
                <a:gd name="T104" fmla="*/ 244 w 260"/>
                <a:gd name="T105" fmla="*/ 373 h 447"/>
                <a:gd name="T106" fmla="*/ 244 w 260"/>
                <a:gd name="T107" fmla="*/ 37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0" h="447">
                  <a:moveTo>
                    <a:pt x="244" y="373"/>
                  </a:moveTo>
                  <a:lnTo>
                    <a:pt x="88" y="373"/>
                  </a:lnTo>
                  <a:lnTo>
                    <a:pt x="88" y="251"/>
                  </a:lnTo>
                  <a:lnTo>
                    <a:pt x="226" y="251"/>
                  </a:lnTo>
                  <a:lnTo>
                    <a:pt x="226" y="251"/>
                  </a:lnTo>
                  <a:lnTo>
                    <a:pt x="234" y="251"/>
                  </a:lnTo>
                  <a:lnTo>
                    <a:pt x="240" y="247"/>
                  </a:lnTo>
                  <a:lnTo>
                    <a:pt x="242" y="243"/>
                  </a:lnTo>
                  <a:lnTo>
                    <a:pt x="244" y="235"/>
                  </a:lnTo>
                  <a:lnTo>
                    <a:pt x="244" y="196"/>
                  </a:lnTo>
                  <a:lnTo>
                    <a:pt x="244" y="196"/>
                  </a:lnTo>
                  <a:lnTo>
                    <a:pt x="242" y="188"/>
                  </a:lnTo>
                  <a:lnTo>
                    <a:pt x="240" y="182"/>
                  </a:lnTo>
                  <a:lnTo>
                    <a:pt x="234" y="180"/>
                  </a:lnTo>
                  <a:lnTo>
                    <a:pt x="226" y="180"/>
                  </a:lnTo>
                  <a:lnTo>
                    <a:pt x="88" y="180"/>
                  </a:lnTo>
                  <a:lnTo>
                    <a:pt x="8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44" y="72"/>
                  </a:lnTo>
                  <a:lnTo>
                    <a:pt x="250" y="70"/>
                  </a:lnTo>
                  <a:lnTo>
                    <a:pt x="254" y="64"/>
                  </a:lnTo>
                  <a:lnTo>
                    <a:pt x="254" y="56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4" y="8"/>
                  </a:lnTo>
                  <a:lnTo>
                    <a:pt x="250" y="2"/>
                  </a:lnTo>
                  <a:lnTo>
                    <a:pt x="244" y="0"/>
                  </a:lnTo>
                  <a:lnTo>
                    <a:pt x="23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52" y="447"/>
                  </a:lnTo>
                  <a:lnTo>
                    <a:pt x="256" y="443"/>
                  </a:lnTo>
                  <a:lnTo>
                    <a:pt x="260" y="439"/>
                  </a:lnTo>
                  <a:lnTo>
                    <a:pt x="260" y="431"/>
                  </a:lnTo>
                  <a:lnTo>
                    <a:pt x="260" y="389"/>
                  </a:lnTo>
                  <a:lnTo>
                    <a:pt x="260" y="389"/>
                  </a:lnTo>
                  <a:lnTo>
                    <a:pt x="260" y="383"/>
                  </a:lnTo>
                  <a:lnTo>
                    <a:pt x="256" y="377"/>
                  </a:lnTo>
                  <a:lnTo>
                    <a:pt x="252" y="375"/>
                  </a:lnTo>
                  <a:lnTo>
                    <a:pt x="244" y="373"/>
                  </a:lnTo>
                  <a:lnTo>
                    <a:pt x="244" y="3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Freeform 28"/>
            <p:cNvSpPr>
              <a:spLocks noEditPoints="1"/>
            </p:cNvSpPr>
            <p:nvPr/>
          </p:nvSpPr>
          <p:spPr bwMode="auto">
            <a:xfrm>
              <a:off x="80" y="3584"/>
              <a:ext cx="320" cy="447"/>
            </a:xfrm>
            <a:custGeom>
              <a:avLst/>
              <a:gdLst>
                <a:gd name="T0" fmla="*/ 16 w 320"/>
                <a:gd name="T1" fmla="*/ 0 h 447"/>
                <a:gd name="T2" fmla="*/ 8 w 320"/>
                <a:gd name="T3" fmla="*/ 0 h 447"/>
                <a:gd name="T4" fmla="*/ 0 w 320"/>
                <a:gd name="T5" fmla="*/ 8 h 447"/>
                <a:gd name="T6" fmla="*/ 0 w 320"/>
                <a:gd name="T7" fmla="*/ 431 h 447"/>
                <a:gd name="T8" fmla="*/ 0 w 320"/>
                <a:gd name="T9" fmla="*/ 437 h 447"/>
                <a:gd name="T10" fmla="*/ 8 w 320"/>
                <a:gd name="T11" fmla="*/ 447 h 447"/>
                <a:gd name="T12" fmla="*/ 160 w 320"/>
                <a:gd name="T13" fmla="*/ 447 h 447"/>
                <a:gd name="T14" fmla="*/ 182 w 320"/>
                <a:gd name="T15" fmla="*/ 447 h 447"/>
                <a:gd name="T16" fmla="*/ 220 w 320"/>
                <a:gd name="T17" fmla="*/ 443 h 447"/>
                <a:gd name="T18" fmla="*/ 250 w 320"/>
                <a:gd name="T19" fmla="*/ 433 h 447"/>
                <a:gd name="T20" fmla="*/ 274 w 320"/>
                <a:gd name="T21" fmla="*/ 421 h 447"/>
                <a:gd name="T22" fmla="*/ 294 w 320"/>
                <a:gd name="T23" fmla="*/ 407 h 447"/>
                <a:gd name="T24" fmla="*/ 308 w 320"/>
                <a:gd name="T25" fmla="*/ 389 h 447"/>
                <a:gd name="T26" fmla="*/ 318 w 320"/>
                <a:gd name="T27" fmla="*/ 361 h 447"/>
                <a:gd name="T28" fmla="*/ 320 w 320"/>
                <a:gd name="T29" fmla="*/ 106 h 447"/>
                <a:gd name="T30" fmla="*/ 318 w 320"/>
                <a:gd name="T31" fmla="*/ 86 h 447"/>
                <a:gd name="T32" fmla="*/ 308 w 320"/>
                <a:gd name="T33" fmla="*/ 58 h 447"/>
                <a:gd name="T34" fmla="*/ 294 w 320"/>
                <a:gd name="T35" fmla="*/ 40 h 447"/>
                <a:gd name="T36" fmla="*/ 274 w 320"/>
                <a:gd name="T37" fmla="*/ 26 h 447"/>
                <a:gd name="T38" fmla="*/ 250 w 320"/>
                <a:gd name="T39" fmla="*/ 14 h 447"/>
                <a:gd name="T40" fmla="*/ 220 w 320"/>
                <a:gd name="T41" fmla="*/ 4 h 447"/>
                <a:gd name="T42" fmla="*/ 182 w 320"/>
                <a:gd name="T43" fmla="*/ 0 h 447"/>
                <a:gd name="T44" fmla="*/ 160 w 320"/>
                <a:gd name="T45" fmla="*/ 0 h 447"/>
                <a:gd name="T46" fmla="*/ 232 w 320"/>
                <a:gd name="T47" fmla="*/ 325 h 447"/>
                <a:gd name="T48" fmla="*/ 226 w 320"/>
                <a:gd name="T49" fmla="*/ 347 h 447"/>
                <a:gd name="T50" fmla="*/ 212 w 320"/>
                <a:gd name="T51" fmla="*/ 361 h 447"/>
                <a:gd name="T52" fmla="*/ 190 w 320"/>
                <a:gd name="T53" fmla="*/ 371 h 447"/>
                <a:gd name="T54" fmla="*/ 160 w 320"/>
                <a:gd name="T55" fmla="*/ 373 h 447"/>
                <a:gd name="T56" fmla="*/ 90 w 320"/>
                <a:gd name="T57" fmla="*/ 74 h 447"/>
                <a:gd name="T58" fmla="*/ 160 w 320"/>
                <a:gd name="T59" fmla="*/ 74 h 447"/>
                <a:gd name="T60" fmla="*/ 190 w 320"/>
                <a:gd name="T61" fmla="*/ 76 h 447"/>
                <a:gd name="T62" fmla="*/ 212 w 320"/>
                <a:gd name="T63" fmla="*/ 86 h 447"/>
                <a:gd name="T64" fmla="*/ 226 w 320"/>
                <a:gd name="T65" fmla="*/ 100 h 447"/>
                <a:gd name="T66" fmla="*/ 232 w 320"/>
                <a:gd name="T67" fmla="*/ 12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0" h="447">
                  <a:moveTo>
                    <a:pt x="16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7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160" y="447"/>
                  </a:lnTo>
                  <a:lnTo>
                    <a:pt x="160" y="447"/>
                  </a:lnTo>
                  <a:lnTo>
                    <a:pt x="182" y="447"/>
                  </a:lnTo>
                  <a:lnTo>
                    <a:pt x="202" y="445"/>
                  </a:lnTo>
                  <a:lnTo>
                    <a:pt x="220" y="443"/>
                  </a:lnTo>
                  <a:lnTo>
                    <a:pt x="236" y="439"/>
                  </a:lnTo>
                  <a:lnTo>
                    <a:pt x="250" y="433"/>
                  </a:lnTo>
                  <a:lnTo>
                    <a:pt x="264" y="429"/>
                  </a:lnTo>
                  <a:lnTo>
                    <a:pt x="274" y="421"/>
                  </a:lnTo>
                  <a:lnTo>
                    <a:pt x="286" y="415"/>
                  </a:lnTo>
                  <a:lnTo>
                    <a:pt x="294" y="407"/>
                  </a:lnTo>
                  <a:lnTo>
                    <a:pt x="302" y="399"/>
                  </a:lnTo>
                  <a:lnTo>
                    <a:pt x="308" y="389"/>
                  </a:lnTo>
                  <a:lnTo>
                    <a:pt x="312" y="381"/>
                  </a:lnTo>
                  <a:lnTo>
                    <a:pt x="318" y="361"/>
                  </a:lnTo>
                  <a:lnTo>
                    <a:pt x="320" y="341"/>
                  </a:lnTo>
                  <a:lnTo>
                    <a:pt x="320" y="106"/>
                  </a:lnTo>
                  <a:lnTo>
                    <a:pt x="320" y="106"/>
                  </a:lnTo>
                  <a:lnTo>
                    <a:pt x="318" y="86"/>
                  </a:lnTo>
                  <a:lnTo>
                    <a:pt x="312" y="66"/>
                  </a:lnTo>
                  <a:lnTo>
                    <a:pt x="308" y="58"/>
                  </a:lnTo>
                  <a:lnTo>
                    <a:pt x="302" y="48"/>
                  </a:lnTo>
                  <a:lnTo>
                    <a:pt x="294" y="40"/>
                  </a:lnTo>
                  <a:lnTo>
                    <a:pt x="286" y="32"/>
                  </a:lnTo>
                  <a:lnTo>
                    <a:pt x="274" y="26"/>
                  </a:lnTo>
                  <a:lnTo>
                    <a:pt x="264" y="18"/>
                  </a:lnTo>
                  <a:lnTo>
                    <a:pt x="250" y="14"/>
                  </a:lnTo>
                  <a:lnTo>
                    <a:pt x="236" y="8"/>
                  </a:lnTo>
                  <a:lnTo>
                    <a:pt x="220" y="4"/>
                  </a:lnTo>
                  <a:lnTo>
                    <a:pt x="202" y="2"/>
                  </a:lnTo>
                  <a:lnTo>
                    <a:pt x="182" y="0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232" y="325"/>
                  </a:moveTo>
                  <a:lnTo>
                    <a:pt x="232" y="325"/>
                  </a:lnTo>
                  <a:lnTo>
                    <a:pt x="230" y="337"/>
                  </a:lnTo>
                  <a:lnTo>
                    <a:pt x="226" y="347"/>
                  </a:lnTo>
                  <a:lnTo>
                    <a:pt x="220" y="355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90" y="371"/>
                  </a:lnTo>
                  <a:lnTo>
                    <a:pt x="176" y="373"/>
                  </a:lnTo>
                  <a:lnTo>
                    <a:pt x="160" y="373"/>
                  </a:lnTo>
                  <a:lnTo>
                    <a:pt x="90" y="373"/>
                  </a:lnTo>
                  <a:lnTo>
                    <a:pt x="90" y="74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76" y="74"/>
                  </a:lnTo>
                  <a:lnTo>
                    <a:pt x="190" y="76"/>
                  </a:lnTo>
                  <a:lnTo>
                    <a:pt x="202" y="80"/>
                  </a:lnTo>
                  <a:lnTo>
                    <a:pt x="212" y="86"/>
                  </a:lnTo>
                  <a:lnTo>
                    <a:pt x="220" y="92"/>
                  </a:lnTo>
                  <a:lnTo>
                    <a:pt x="226" y="100"/>
                  </a:lnTo>
                  <a:lnTo>
                    <a:pt x="230" y="110"/>
                  </a:lnTo>
                  <a:lnTo>
                    <a:pt x="232" y="122"/>
                  </a:lnTo>
                  <a:lnTo>
                    <a:pt x="232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1866" y="3584"/>
              <a:ext cx="348" cy="447"/>
            </a:xfrm>
            <a:custGeom>
              <a:avLst/>
              <a:gdLst>
                <a:gd name="T0" fmla="*/ 224 w 348"/>
                <a:gd name="T1" fmla="*/ 16 h 447"/>
                <a:gd name="T2" fmla="*/ 224 w 348"/>
                <a:gd name="T3" fmla="*/ 16 h 447"/>
                <a:gd name="T4" fmla="*/ 220 w 348"/>
                <a:gd name="T5" fmla="*/ 8 h 447"/>
                <a:gd name="T6" fmla="*/ 216 w 348"/>
                <a:gd name="T7" fmla="*/ 4 h 447"/>
                <a:gd name="T8" fmla="*/ 210 w 348"/>
                <a:gd name="T9" fmla="*/ 0 h 447"/>
                <a:gd name="T10" fmla="*/ 202 w 348"/>
                <a:gd name="T11" fmla="*/ 0 h 447"/>
                <a:gd name="T12" fmla="*/ 146 w 348"/>
                <a:gd name="T13" fmla="*/ 0 h 447"/>
                <a:gd name="T14" fmla="*/ 146 w 348"/>
                <a:gd name="T15" fmla="*/ 0 h 447"/>
                <a:gd name="T16" fmla="*/ 138 w 348"/>
                <a:gd name="T17" fmla="*/ 0 h 447"/>
                <a:gd name="T18" fmla="*/ 132 w 348"/>
                <a:gd name="T19" fmla="*/ 4 h 447"/>
                <a:gd name="T20" fmla="*/ 128 w 348"/>
                <a:gd name="T21" fmla="*/ 8 h 447"/>
                <a:gd name="T22" fmla="*/ 124 w 348"/>
                <a:gd name="T23" fmla="*/ 16 h 447"/>
                <a:gd name="T24" fmla="*/ 2 w 348"/>
                <a:gd name="T25" fmla="*/ 431 h 447"/>
                <a:gd name="T26" fmla="*/ 2 w 348"/>
                <a:gd name="T27" fmla="*/ 431 h 447"/>
                <a:gd name="T28" fmla="*/ 0 w 348"/>
                <a:gd name="T29" fmla="*/ 439 h 447"/>
                <a:gd name="T30" fmla="*/ 2 w 348"/>
                <a:gd name="T31" fmla="*/ 443 h 447"/>
                <a:gd name="T32" fmla="*/ 6 w 348"/>
                <a:gd name="T33" fmla="*/ 447 h 447"/>
                <a:gd name="T34" fmla="*/ 14 w 348"/>
                <a:gd name="T35" fmla="*/ 447 h 447"/>
                <a:gd name="T36" fmla="*/ 68 w 348"/>
                <a:gd name="T37" fmla="*/ 447 h 447"/>
                <a:gd name="T38" fmla="*/ 68 w 348"/>
                <a:gd name="T39" fmla="*/ 447 h 447"/>
                <a:gd name="T40" fmla="*/ 76 w 348"/>
                <a:gd name="T41" fmla="*/ 447 h 447"/>
                <a:gd name="T42" fmla="*/ 80 w 348"/>
                <a:gd name="T43" fmla="*/ 443 h 447"/>
                <a:gd name="T44" fmla="*/ 84 w 348"/>
                <a:gd name="T45" fmla="*/ 439 h 447"/>
                <a:gd name="T46" fmla="*/ 88 w 348"/>
                <a:gd name="T47" fmla="*/ 431 h 447"/>
                <a:gd name="T48" fmla="*/ 110 w 348"/>
                <a:gd name="T49" fmla="*/ 351 h 447"/>
                <a:gd name="T50" fmla="*/ 234 w 348"/>
                <a:gd name="T51" fmla="*/ 351 h 447"/>
                <a:gd name="T52" fmla="*/ 256 w 348"/>
                <a:gd name="T53" fmla="*/ 431 h 447"/>
                <a:gd name="T54" fmla="*/ 256 w 348"/>
                <a:gd name="T55" fmla="*/ 431 h 447"/>
                <a:gd name="T56" fmla="*/ 260 w 348"/>
                <a:gd name="T57" fmla="*/ 439 h 447"/>
                <a:gd name="T58" fmla="*/ 262 w 348"/>
                <a:gd name="T59" fmla="*/ 443 h 447"/>
                <a:gd name="T60" fmla="*/ 268 w 348"/>
                <a:gd name="T61" fmla="*/ 447 h 447"/>
                <a:gd name="T62" fmla="*/ 276 w 348"/>
                <a:gd name="T63" fmla="*/ 447 h 447"/>
                <a:gd name="T64" fmla="*/ 334 w 348"/>
                <a:gd name="T65" fmla="*/ 447 h 447"/>
                <a:gd name="T66" fmla="*/ 334 w 348"/>
                <a:gd name="T67" fmla="*/ 447 h 447"/>
                <a:gd name="T68" fmla="*/ 342 w 348"/>
                <a:gd name="T69" fmla="*/ 447 h 447"/>
                <a:gd name="T70" fmla="*/ 346 w 348"/>
                <a:gd name="T71" fmla="*/ 443 h 447"/>
                <a:gd name="T72" fmla="*/ 348 w 348"/>
                <a:gd name="T73" fmla="*/ 439 h 447"/>
                <a:gd name="T74" fmla="*/ 346 w 348"/>
                <a:gd name="T75" fmla="*/ 431 h 447"/>
                <a:gd name="T76" fmla="*/ 224 w 348"/>
                <a:gd name="T77" fmla="*/ 16 h 447"/>
                <a:gd name="T78" fmla="*/ 130 w 348"/>
                <a:gd name="T79" fmla="*/ 281 h 447"/>
                <a:gd name="T80" fmla="*/ 172 w 348"/>
                <a:gd name="T81" fmla="*/ 92 h 447"/>
                <a:gd name="T82" fmla="*/ 214 w 348"/>
                <a:gd name="T83" fmla="*/ 281 h 447"/>
                <a:gd name="T84" fmla="*/ 130 w 348"/>
                <a:gd name="T85" fmla="*/ 28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447">
                  <a:moveTo>
                    <a:pt x="224" y="16"/>
                  </a:moveTo>
                  <a:lnTo>
                    <a:pt x="224" y="16"/>
                  </a:lnTo>
                  <a:lnTo>
                    <a:pt x="220" y="8"/>
                  </a:lnTo>
                  <a:lnTo>
                    <a:pt x="216" y="4"/>
                  </a:lnTo>
                  <a:lnTo>
                    <a:pt x="210" y="0"/>
                  </a:lnTo>
                  <a:lnTo>
                    <a:pt x="202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32" y="4"/>
                  </a:lnTo>
                  <a:lnTo>
                    <a:pt x="128" y="8"/>
                  </a:lnTo>
                  <a:lnTo>
                    <a:pt x="124" y="16"/>
                  </a:lnTo>
                  <a:lnTo>
                    <a:pt x="2" y="431"/>
                  </a:lnTo>
                  <a:lnTo>
                    <a:pt x="2" y="431"/>
                  </a:lnTo>
                  <a:lnTo>
                    <a:pt x="0" y="439"/>
                  </a:lnTo>
                  <a:lnTo>
                    <a:pt x="2" y="443"/>
                  </a:lnTo>
                  <a:lnTo>
                    <a:pt x="6" y="447"/>
                  </a:lnTo>
                  <a:lnTo>
                    <a:pt x="14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0" y="443"/>
                  </a:lnTo>
                  <a:lnTo>
                    <a:pt x="84" y="439"/>
                  </a:lnTo>
                  <a:lnTo>
                    <a:pt x="88" y="431"/>
                  </a:lnTo>
                  <a:lnTo>
                    <a:pt x="110" y="351"/>
                  </a:lnTo>
                  <a:lnTo>
                    <a:pt x="234" y="351"/>
                  </a:lnTo>
                  <a:lnTo>
                    <a:pt x="256" y="431"/>
                  </a:lnTo>
                  <a:lnTo>
                    <a:pt x="256" y="431"/>
                  </a:lnTo>
                  <a:lnTo>
                    <a:pt x="260" y="439"/>
                  </a:lnTo>
                  <a:lnTo>
                    <a:pt x="262" y="443"/>
                  </a:lnTo>
                  <a:lnTo>
                    <a:pt x="268" y="447"/>
                  </a:lnTo>
                  <a:lnTo>
                    <a:pt x="276" y="447"/>
                  </a:lnTo>
                  <a:lnTo>
                    <a:pt x="334" y="447"/>
                  </a:lnTo>
                  <a:lnTo>
                    <a:pt x="334" y="447"/>
                  </a:lnTo>
                  <a:lnTo>
                    <a:pt x="342" y="447"/>
                  </a:lnTo>
                  <a:lnTo>
                    <a:pt x="346" y="443"/>
                  </a:lnTo>
                  <a:lnTo>
                    <a:pt x="348" y="439"/>
                  </a:lnTo>
                  <a:lnTo>
                    <a:pt x="346" y="431"/>
                  </a:lnTo>
                  <a:lnTo>
                    <a:pt x="224" y="16"/>
                  </a:lnTo>
                  <a:close/>
                  <a:moveTo>
                    <a:pt x="130" y="281"/>
                  </a:moveTo>
                  <a:lnTo>
                    <a:pt x="172" y="92"/>
                  </a:lnTo>
                  <a:lnTo>
                    <a:pt x="214" y="281"/>
                  </a:lnTo>
                  <a:lnTo>
                    <a:pt x="130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922" y="3584"/>
              <a:ext cx="322" cy="447"/>
            </a:xfrm>
            <a:custGeom>
              <a:avLst/>
              <a:gdLst>
                <a:gd name="T0" fmla="*/ 306 w 322"/>
                <a:gd name="T1" fmla="*/ 0 h 447"/>
                <a:gd name="T2" fmla="*/ 254 w 322"/>
                <a:gd name="T3" fmla="*/ 0 h 447"/>
                <a:gd name="T4" fmla="*/ 254 w 322"/>
                <a:gd name="T5" fmla="*/ 0 h 447"/>
                <a:gd name="T6" fmla="*/ 246 w 322"/>
                <a:gd name="T7" fmla="*/ 0 h 447"/>
                <a:gd name="T8" fmla="*/ 242 w 322"/>
                <a:gd name="T9" fmla="*/ 4 h 447"/>
                <a:gd name="T10" fmla="*/ 238 w 322"/>
                <a:gd name="T11" fmla="*/ 8 h 447"/>
                <a:gd name="T12" fmla="*/ 238 w 322"/>
                <a:gd name="T13" fmla="*/ 16 h 447"/>
                <a:gd name="T14" fmla="*/ 238 w 322"/>
                <a:gd name="T15" fmla="*/ 285 h 447"/>
                <a:gd name="T16" fmla="*/ 222 w 322"/>
                <a:gd name="T17" fmla="*/ 245 h 447"/>
                <a:gd name="T18" fmla="*/ 82 w 322"/>
                <a:gd name="T19" fmla="*/ 6 h 447"/>
                <a:gd name="T20" fmla="*/ 82 w 322"/>
                <a:gd name="T21" fmla="*/ 6 h 447"/>
                <a:gd name="T22" fmla="*/ 78 w 322"/>
                <a:gd name="T23" fmla="*/ 2 h 447"/>
                <a:gd name="T24" fmla="*/ 68 w 322"/>
                <a:gd name="T25" fmla="*/ 0 h 447"/>
                <a:gd name="T26" fmla="*/ 16 w 322"/>
                <a:gd name="T27" fmla="*/ 0 h 447"/>
                <a:gd name="T28" fmla="*/ 16 w 322"/>
                <a:gd name="T29" fmla="*/ 0 h 447"/>
                <a:gd name="T30" fmla="*/ 10 w 322"/>
                <a:gd name="T31" fmla="*/ 0 h 447"/>
                <a:gd name="T32" fmla="*/ 4 w 322"/>
                <a:gd name="T33" fmla="*/ 4 h 447"/>
                <a:gd name="T34" fmla="*/ 2 w 322"/>
                <a:gd name="T35" fmla="*/ 8 h 447"/>
                <a:gd name="T36" fmla="*/ 0 w 322"/>
                <a:gd name="T37" fmla="*/ 16 h 447"/>
                <a:gd name="T38" fmla="*/ 0 w 322"/>
                <a:gd name="T39" fmla="*/ 431 h 447"/>
                <a:gd name="T40" fmla="*/ 0 w 322"/>
                <a:gd name="T41" fmla="*/ 431 h 447"/>
                <a:gd name="T42" fmla="*/ 2 w 322"/>
                <a:gd name="T43" fmla="*/ 439 h 447"/>
                <a:gd name="T44" fmla="*/ 4 w 322"/>
                <a:gd name="T45" fmla="*/ 443 h 447"/>
                <a:gd name="T46" fmla="*/ 10 w 322"/>
                <a:gd name="T47" fmla="*/ 447 h 447"/>
                <a:gd name="T48" fmla="*/ 16 w 322"/>
                <a:gd name="T49" fmla="*/ 447 h 447"/>
                <a:gd name="T50" fmla="*/ 68 w 322"/>
                <a:gd name="T51" fmla="*/ 447 h 447"/>
                <a:gd name="T52" fmla="*/ 68 w 322"/>
                <a:gd name="T53" fmla="*/ 447 h 447"/>
                <a:gd name="T54" fmla="*/ 76 w 322"/>
                <a:gd name="T55" fmla="*/ 447 h 447"/>
                <a:gd name="T56" fmla="*/ 82 w 322"/>
                <a:gd name="T57" fmla="*/ 443 h 447"/>
                <a:gd name="T58" fmla="*/ 84 w 322"/>
                <a:gd name="T59" fmla="*/ 439 h 447"/>
                <a:gd name="T60" fmla="*/ 84 w 322"/>
                <a:gd name="T61" fmla="*/ 431 h 447"/>
                <a:gd name="T62" fmla="*/ 84 w 322"/>
                <a:gd name="T63" fmla="*/ 158 h 447"/>
                <a:gd name="T64" fmla="*/ 84 w 322"/>
                <a:gd name="T65" fmla="*/ 158 h 447"/>
                <a:gd name="T66" fmla="*/ 104 w 322"/>
                <a:gd name="T67" fmla="*/ 208 h 447"/>
                <a:gd name="T68" fmla="*/ 238 w 322"/>
                <a:gd name="T69" fmla="*/ 439 h 447"/>
                <a:gd name="T70" fmla="*/ 238 w 322"/>
                <a:gd name="T71" fmla="*/ 439 h 447"/>
                <a:gd name="T72" fmla="*/ 242 w 322"/>
                <a:gd name="T73" fmla="*/ 443 h 447"/>
                <a:gd name="T74" fmla="*/ 244 w 322"/>
                <a:gd name="T75" fmla="*/ 445 h 447"/>
                <a:gd name="T76" fmla="*/ 248 w 322"/>
                <a:gd name="T77" fmla="*/ 447 h 447"/>
                <a:gd name="T78" fmla="*/ 254 w 322"/>
                <a:gd name="T79" fmla="*/ 447 h 447"/>
                <a:gd name="T80" fmla="*/ 306 w 322"/>
                <a:gd name="T81" fmla="*/ 447 h 447"/>
                <a:gd name="T82" fmla="*/ 306 w 322"/>
                <a:gd name="T83" fmla="*/ 447 h 447"/>
                <a:gd name="T84" fmla="*/ 314 w 322"/>
                <a:gd name="T85" fmla="*/ 447 h 447"/>
                <a:gd name="T86" fmla="*/ 318 w 322"/>
                <a:gd name="T87" fmla="*/ 443 h 447"/>
                <a:gd name="T88" fmla="*/ 320 w 322"/>
                <a:gd name="T89" fmla="*/ 439 h 447"/>
                <a:gd name="T90" fmla="*/ 322 w 322"/>
                <a:gd name="T91" fmla="*/ 431 h 447"/>
                <a:gd name="T92" fmla="*/ 322 w 322"/>
                <a:gd name="T93" fmla="*/ 16 h 447"/>
                <a:gd name="T94" fmla="*/ 322 w 322"/>
                <a:gd name="T95" fmla="*/ 16 h 447"/>
                <a:gd name="T96" fmla="*/ 320 w 322"/>
                <a:gd name="T97" fmla="*/ 8 h 447"/>
                <a:gd name="T98" fmla="*/ 318 w 322"/>
                <a:gd name="T99" fmla="*/ 4 h 447"/>
                <a:gd name="T100" fmla="*/ 314 w 322"/>
                <a:gd name="T101" fmla="*/ 0 h 447"/>
                <a:gd name="T102" fmla="*/ 306 w 322"/>
                <a:gd name="T103" fmla="*/ 0 h 447"/>
                <a:gd name="T104" fmla="*/ 306 w 322"/>
                <a:gd name="T10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2" h="447">
                  <a:moveTo>
                    <a:pt x="306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42" y="4"/>
                  </a:lnTo>
                  <a:lnTo>
                    <a:pt x="238" y="8"/>
                  </a:lnTo>
                  <a:lnTo>
                    <a:pt x="238" y="16"/>
                  </a:lnTo>
                  <a:lnTo>
                    <a:pt x="238" y="285"/>
                  </a:lnTo>
                  <a:lnTo>
                    <a:pt x="222" y="24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9"/>
                  </a:lnTo>
                  <a:lnTo>
                    <a:pt x="4" y="443"/>
                  </a:lnTo>
                  <a:lnTo>
                    <a:pt x="10" y="447"/>
                  </a:lnTo>
                  <a:lnTo>
                    <a:pt x="16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2" y="443"/>
                  </a:lnTo>
                  <a:lnTo>
                    <a:pt x="84" y="439"/>
                  </a:lnTo>
                  <a:lnTo>
                    <a:pt x="84" y="431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104" y="208"/>
                  </a:lnTo>
                  <a:lnTo>
                    <a:pt x="238" y="439"/>
                  </a:lnTo>
                  <a:lnTo>
                    <a:pt x="238" y="439"/>
                  </a:lnTo>
                  <a:lnTo>
                    <a:pt x="242" y="443"/>
                  </a:lnTo>
                  <a:lnTo>
                    <a:pt x="244" y="445"/>
                  </a:lnTo>
                  <a:lnTo>
                    <a:pt x="248" y="447"/>
                  </a:lnTo>
                  <a:lnTo>
                    <a:pt x="254" y="447"/>
                  </a:lnTo>
                  <a:lnTo>
                    <a:pt x="306" y="447"/>
                  </a:lnTo>
                  <a:lnTo>
                    <a:pt x="306" y="447"/>
                  </a:lnTo>
                  <a:lnTo>
                    <a:pt x="314" y="447"/>
                  </a:lnTo>
                  <a:lnTo>
                    <a:pt x="318" y="443"/>
                  </a:lnTo>
                  <a:lnTo>
                    <a:pt x="320" y="439"/>
                  </a:lnTo>
                  <a:lnTo>
                    <a:pt x="322" y="431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0" y="8"/>
                  </a:lnTo>
                  <a:lnTo>
                    <a:pt x="318" y="4"/>
                  </a:lnTo>
                  <a:lnTo>
                    <a:pt x="314" y="0"/>
                  </a:lnTo>
                  <a:lnTo>
                    <a:pt x="306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1374" y="3584"/>
              <a:ext cx="400" cy="447"/>
            </a:xfrm>
            <a:custGeom>
              <a:avLst/>
              <a:gdLst>
                <a:gd name="T0" fmla="*/ 330 w 400"/>
                <a:gd name="T1" fmla="*/ 0 h 447"/>
                <a:gd name="T2" fmla="*/ 320 w 400"/>
                <a:gd name="T3" fmla="*/ 2 h 447"/>
                <a:gd name="T4" fmla="*/ 316 w 400"/>
                <a:gd name="T5" fmla="*/ 8 h 447"/>
                <a:gd name="T6" fmla="*/ 200 w 400"/>
                <a:gd name="T7" fmla="*/ 285 h 447"/>
                <a:gd name="T8" fmla="*/ 82 w 400"/>
                <a:gd name="T9" fmla="*/ 8 h 447"/>
                <a:gd name="T10" fmla="*/ 80 w 400"/>
                <a:gd name="T11" fmla="*/ 4 h 447"/>
                <a:gd name="T12" fmla="*/ 74 w 400"/>
                <a:gd name="T13" fmla="*/ 0 h 447"/>
                <a:gd name="T14" fmla="*/ 16 w 400"/>
                <a:gd name="T15" fmla="*/ 0 h 447"/>
                <a:gd name="T16" fmla="*/ 8 w 400"/>
                <a:gd name="T17" fmla="*/ 0 h 447"/>
                <a:gd name="T18" fmla="*/ 0 w 400"/>
                <a:gd name="T19" fmla="*/ 8 h 447"/>
                <a:gd name="T20" fmla="*/ 0 w 400"/>
                <a:gd name="T21" fmla="*/ 431 h 447"/>
                <a:gd name="T22" fmla="*/ 0 w 400"/>
                <a:gd name="T23" fmla="*/ 439 h 447"/>
                <a:gd name="T24" fmla="*/ 8 w 400"/>
                <a:gd name="T25" fmla="*/ 447 h 447"/>
                <a:gd name="T26" fmla="*/ 68 w 400"/>
                <a:gd name="T27" fmla="*/ 447 h 447"/>
                <a:gd name="T28" fmla="*/ 76 w 400"/>
                <a:gd name="T29" fmla="*/ 447 h 447"/>
                <a:gd name="T30" fmla="*/ 84 w 400"/>
                <a:gd name="T31" fmla="*/ 439 h 447"/>
                <a:gd name="T32" fmla="*/ 84 w 400"/>
                <a:gd name="T33" fmla="*/ 176 h 447"/>
                <a:gd name="T34" fmla="*/ 156 w 400"/>
                <a:gd name="T35" fmla="*/ 363 h 447"/>
                <a:gd name="T36" fmla="*/ 158 w 400"/>
                <a:gd name="T37" fmla="*/ 371 h 447"/>
                <a:gd name="T38" fmla="*/ 168 w 400"/>
                <a:gd name="T39" fmla="*/ 379 h 447"/>
                <a:gd name="T40" fmla="*/ 224 w 400"/>
                <a:gd name="T41" fmla="*/ 379 h 447"/>
                <a:gd name="T42" fmla="*/ 230 w 400"/>
                <a:gd name="T43" fmla="*/ 379 h 447"/>
                <a:gd name="T44" fmla="*/ 242 w 400"/>
                <a:gd name="T45" fmla="*/ 371 h 447"/>
                <a:gd name="T46" fmla="*/ 298 w 400"/>
                <a:gd name="T47" fmla="*/ 233 h 447"/>
                <a:gd name="T48" fmla="*/ 314 w 400"/>
                <a:gd name="T49" fmla="*/ 431 h 447"/>
                <a:gd name="T50" fmla="*/ 316 w 400"/>
                <a:gd name="T51" fmla="*/ 439 h 447"/>
                <a:gd name="T52" fmla="*/ 322 w 400"/>
                <a:gd name="T53" fmla="*/ 447 h 447"/>
                <a:gd name="T54" fmla="*/ 386 w 400"/>
                <a:gd name="T55" fmla="*/ 447 h 447"/>
                <a:gd name="T56" fmla="*/ 392 w 400"/>
                <a:gd name="T57" fmla="*/ 447 h 447"/>
                <a:gd name="T58" fmla="*/ 400 w 400"/>
                <a:gd name="T59" fmla="*/ 439 h 447"/>
                <a:gd name="T60" fmla="*/ 400 w 400"/>
                <a:gd name="T61" fmla="*/ 16 h 447"/>
                <a:gd name="T62" fmla="*/ 400 w 400"/>
                <a:gd name="T63" fmla="*/ 8 h 447"/>
                <a:gd name="T64" fmla="*/ 392 w 400"/>
                <a:gd name="T65" fmla="*/ 0 h 447"/>
                <a:gd name="T66" fmla="*/ 386 w 400"/>
                <a:gd name="T6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0" h="447">
                  <a:moveTo>
                    <a:pt x="386" y="0"/>
                  </a:moveTo>
                  <a:lnTo>
                    <a:pt x="330" y="0"/>
                  </a:lnTo>
                  <a:lnTo>
                    <a:pt x="330" y="0"/>
                  </a:lnTo>
                  <a:lnTo>
                    <a:pt x="320" y="2"/>
                  </a:lnTo>
                  <a:lnTo>
                    <a:pt x="318" y="4"/>
                  </a:lnTo>
                  <a:lnTo>
                    <a:pt x="316" y="8"/>
                  </a:lnTo>
                  <a:lnTo>
                    <a:pt x="218" y="239"/>
                  </a:lnTo>
                  <a:lnTo>
                    <a:pt x="200" y="285"/>
                  </a:lnTo>
                  <a:lnTo>
                    <a:pt x="184" y="239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0" y="443"/>
                  </a:lnTo>
                  <a:lnTo>
                    <a:pt x="84" y="439"/>
                  </a:lnTo>
                  <a:lnTo>
                    <a:pt x="84" y="431"/>
                  </a:lnTo>
                  <a:lnTo>
                    <a:pt x="84" y="176"/>
                  </a:lnTo>
                  <a:lnTo>
                    <a:pt x="100" y="231"/>
                  </a:lnTo>
                  <a:lnTo>
                    <a:pt x="156" y="363"/>
                  </a:lnTo>
                  <a:lnTo>
                    <a:pt x="156" y="363"/>
                  </a:lnTo>
                  <a:lnTo>
                    <a:pt x="158" y="371"/>
                  </a:lnTo>
                  <a:lnTo>
                    <a:pt x="164" y="375"/>
                  </a:lnTo>
                  <a:lnTo>
                    <a:pt x="168" y="379"/>
                  </a:lnTo>
                  <a:lnTo>
                    <a:pt x="176" y="379"/>
                  </a:lnTo>
                  <a:lnTo>
                    <a:pt x="224" y="379"/>
                  </a:lnTo>
                  <a:lnTo>
                    <a:pt x="224" y="379"/>
                  </a:lnTo>
                  <a:lnTo>
                    <a:pt x="230" y="379"/>
                  </a:lnTo>
                  <a:lnTo>
                    <a:pt x="236" y="375"/>
                  </a:lnTo>
                  <a:lnTo>
                    <a:pt x="242" y="371"/>
                  </a:lnTo>
                  <a:lnTo>
                    <a:pt x="246" y="363"/>
                  </a:lnTo>
                  <a:lnTo>
                    <a:pt x="298" y="233"/>
                  </a:lnTo>
                  <a:lnTo>
                    <a:pt x="314" y="174"/>
                  </a:lnTo>
                  <a:lnTo>
                    <a:pt x="314" y="431"/>
                  </a:lnTo>
                  <a:lnTo>
                    <a:pt x="314" y="431"/>
                  </a:lnTo>
                  <a:lnTo>
                    <a:pt x="316" y="439"/>
                  </a:lnTo>
                  <a:lnTo>
                    <a:pt x="318" y="443"/>
                  </a:lnTo>
                  <a:lnTo>
                    <a:pt x="322" y="447"/>
                  </a:lnTo>
                  <a:lnTo>
                    <a:pt x="330" y="447"/>
                  </a:lnTo>
                  <a:lnTo>
                    <a:pt x="386" y="447"/>
                  </a:lnTo>
                  <a:lnTo>
                    <a:pt x="386" y="447"/>
                  </a:lnTo>
                  <a:lnTo>
                    <a:pt x="392" y="447"/>
                  </a:lnTo>
                  <a:lnTo>
                    <a:pt x="398" y="443"/>
                  </a:lnTo>
                  <a:lnTo>
                    <a:pt x="400" y="439"/>
                  </a:lnTo>
                  <a:lnTo>
                    <a:pt x="400" y="431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8"/>
                  </a:lnTo>
                  <a:lnTo>
                    <a:pt x="398" y="4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32"/>
            <p:cNvSpPr>
              <a:spLocks noEditPoints="1"/>
            </p:cNvSpPr>
            <p:nvPr/>
          </p:nvSpPr>
          <p:spPr bwMode="auto">
            <a:xfrm>
              <a:off x="2302" y="3584"/>
              <a:ext cx="320" cy="447"/>
            </a:xfrm>
            <a:custGeom>
              <a:avLst/>
              <a:gdLst>
                <a:gd name="T0" fmla="*/ 242 w 320"/>
                <a:gd name="T1" fmla="*/ 265 h 447"/>
                <a:gd name="T2" fmla="*/ 276 w 320"/>
                <a:gd name="T3" fmla="*/ 247 h 447"/>
                <a:gd name="T4" fmla="*/ 298 w 320"/>
                <a:gd name="T5" fmla="*/ 225 h 447"/>
                <a:gd name="T6" fmla="*/ 310 w 320"/>
                <a:gd name="T7" fmla="*/ 198 h 447"/>
                <a:gd name="T8" fmla="*/ 314 w 320"/>
                <a:gd name="T9" fmla="*/ 170 h 447"/>
                <a:gd name="T10" fmla="*/ 314 w 320"/>
                <a:gd name="T11" fmla="*/ 106 h 447"/>
                <a:gd name="T12" fmla="*/ 306 w 320"/>
                <a:gd name="T13" fmla="*/ 66 h 447"/>
                <a:gd name="T14" fmla="*/ 296 w 320"/>
                <a:gd name="T15" fmla="*/ 48 h 447"/>
                <a:gd name="T16" fmla="*/ 280 w 320"/>
                <a:gd name="T17" fmla="*/ 32 h 447"/>
                <a:gd name="T18" fmla="*/ 258 w 320"/>
                <a:gd name="T19" fmla="*/ 18 h 447"/>
                <a:gd name="T20" fmla="*/ 230 w 320"/>
                <a:gd name="T21" fmla="*/ 8 h 447"/>
                <a:gd name="T22" fmla="*/ 196 w 320"/>
                <a:gd name="T23" fmla="*/ 2 h 447"/>
                <a:gd name="T24" fmla="*/ 154 w 320"/>
                <a:gd name="T25" fmla="*/ 0 h 447"/>
                <a:gd name="T26" fmla="*/ 16 w 320"/>
                <a:gd name="T27" fmla="*/ 0 h 447"/>
                <a:gd name="T28" fmla="*/ 4 w 320"/>
                <a:gd name="T29" fmla="*/ 4 h 447"/>
                <a:gd name="T30" fmla="*/ 0 w 320"/>
                <a:gd name="T31" fmla="*/ 16 h 447"/>
                <a:gd name="T32" fmla="*/ 0 w 320"/>
                <a:gd name="T33" fmla="*/ 431 h 447"/>
                <a:gd name="T34" fmla="*/ 4 w 320"/>
                <a:gd name="T35" fmla="*/ 443 h 447"/>
                <a:gd name="T36" fmla="*/ 16 w 320"/>
                <a:gd name="T37" fmla="*/ 447 h 447"/>
                <a:gd name="T38" fmla="*/ 74 w 320"/>
                <a:gd name="T39" fmla="*/ 447 h 447"/>
                <a:gd name="T40" fmla="*/ 86 w 320"/>
                <a:gd name="T41" fmla="*/ 443 h 447"/>
                <a:gd name="T42" fmla="*/ 90 w 320"/>
                <a:gd name="T43" fmla="*/ 431 h 447"/>
                <a:gd name="T44" fmla="*/ 158 w 320"/>
                <a:gd name="T45" fmla="*/ 277 h 447"/>
                <a:gd name="T46" fmla="*/ 228 w 320"/>
                <a:gd name="T47" fmla="*/ 431 h 447"/>
                <a:gd name="T48" fmla="*/ 240 w 320"/>
                <a:gd name="T49" fmla="*/ 447 h 447"/>
                <a:gd name="T50" fmla="*/ 304 w 320"/>
                <a:gd name="T51" fmla="*/ 447 h 447"/>
                <a:gd name="T52" fmla="*/ 312 w 320"/>
                <a:gd name="T53" fmla="*/ 447 h 447"/>
                <a:gd name="T54" fmla="*/ 320 w 320"/>
                <a:gd name="T55" fmla="*/ 437 h 447"/>
                <a:gd name="T56" fmla="*/ 242 w 320"/>
                <a:gd name="T57" fmla="*/ 265 h 447"/>
                <a:gd name="T58" fmla="*/ 226 w 320"/>
                <a:gd name="T59" fmla="*/ 154 h 447"/>
                <a:gd name="T60" fmla="*/ 222 w 320"/>
                <a:gd name="T61" fmla="*/ 174 h 447"/>
                <a:gd name="T62" fmla="*/ 208 w 320"/>
                <a:gd name="T63" fmla="*/ 190 h 447"/>
                <a:gd name="T64" fmla="*/ 184 w 320"/>
                <a:gd name="T65" fmla="*/ 200 h 447"/>
                <a:gd name="T66" fmla="*/ 154 w 320"/>
                <a:gd name="T67" fmla="*/ 202 h 447"/>
                <a:gd name="T68" fmla="*/ 90 w 320"/>
                <a:gd name="T69" fmla="*/ 74 h 447"/>
                <a:gd name="T70" fmla="*/ 154 w 320"/>
                <a:gd name="T71" fmla="*/ 74 h 447"/>
                <a:gd name="T72" fmla="*/ 184 w 320"/>
                <a:gd name="T73" fmla="*/ 76 h 447"/>
                <a:gd name="T74" fmla="*/ 208 w 320"/>
                <a:gd name="T75" fmla="*/ 86 h 447"/>
                <a:gd name="T76" fmla="*/ 222 w 320"/>
                <a:gd name="T77" fmla="*/ 100 h 447"/>
                <a:gd name="T78" fmla="*/ 226 w 320"/>
                <a:gd name="T79" fmla="*/ 12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" h="447">
                  <a:moveTo>
                    <a:pt x="242" y="265"/>
                  </a:moveTo>
                  <a:lnTo>
                    <a:pt x="242" y="265"/>
                  </a:lnTo>
                  <a:lnTo>
                    <a:pt x="260" y="257"/>
                  </a:lnTo>
                  <a:lnTo>
                    <a:pt x="276" y="247"/>
                  </a:lnTo>
                  <a:lnTo>
                    <a:pt x="288" y="237"/>
                  </a:lnTo>
                  <a:lnTo>
                    <a:pt x="298" y="225"/>
                  </a:lnTo>
                  <a:lnTo>
                    <a:pt x="306" y="212"/>
                  </a:lnTo>
                  <a:lnTo>
                    <a:pt x="310" y="198"/>
                  </a:lnTo>
                  <a:lnTo>
                    <a:pt x="314" y="184"/>
                  </a:lnTo>
                  <a:lnTo>
                    <a:pt x="314" y="170"/>
                  </a:lnTo>
                  <a:lnTo>
                    <a:pt x="314" y="106"/>
                  </a:lnTo>
                  <a:lnTo>
                    <a:pt x="314" y="106"/>
                  </a:lnTo>
                  <a:lnTo>
                    <a:pt x="312" y="86"/>
                  </a:lnTo>
                  <a:lnTo>
                    <a:pt x="306" y="66"/>
                  </a:lnTo>
                  <a:lnTo>
                    <a:pt x="302" y="58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80" y="32"/>
                  </a:lnTo>
                  <a:lnTo>
                    <a:pt x="270" y="26"/>
                  </a:lnTo>
                  <a:lnTo>
                    <a:pt x="258" y="18"/>
                  </a:lnTo>
                  <a:lnTo>
                    <a:pt x="244" y="14"/>
                  </a:lnTo>
                  <a:lnTo>
                    <a:pt x="230" y="8"/>
                  </a:lnTo>
                  <a:lnTo>
                    <a:pt x="214" y="4"/>
                  </a:lnTo>
                  <a:lnTo>
                    <a:pt x="196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7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74" y="447"/>
                  </a:lnTo>
                  <a:lnTo>
                    <a:pt x="74" y="447"/>
                  </a:lnTo>
                  <a:lnTo>
                    <a:pt x="82" y="447"/>
                  </a:lnTo>
                  <a:lnTo>
                    <a:pt x="86" y="443"/>
                  </a:lnTo>
                  <a:lnTo>
                    <a:pt x="88" y="437"/>
                  </a:lnTo>
                  <a:lnTo>
                    <a:pt x="90" y="431"/>
                  </a:lnTo>
                  <a:lnTo>
                    <a:pt x="90" y="277"/>
                  </a:lnTo>
                  <a:lnTo>
                    <a:pt x="158" y="277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34" y="443"/>
                  </a:lnTo>
                  <a:lnTo>
                    <a:pt x="240" y="447"/>
                  </a:lnTo>
                  <a:lnTo>
                    <a:pt x="244" y="447"/>
                  </a:lnTo>
                  <a:lnTo>
                    <a:pt x="304" y="447"/>
                  </a:lnTo>
                  <a:lnTo>
                    <a:pt x="304" y="447"/>
                  </a:lnTo>
                  <a:lnTo>
                    <a:pt x="312" y="447"/>
                  </a:lnTo>
                  <a:lnTo>
                    <a:pt x="316" y="443"/>
                  </a:lnTo>
                  <a:lnTo>
                    <a:pt x="320" y="437"/>
                  </a:lnTo>
                  <a:lnTo>
                    <a:pt x="318" y="431"/>
                  </a:lnTo>
                  <a:lnTo>
                    <a:pt x="242" y="265"/>
                  </a:lnTo>
                  <a:close/>
                  <a:moveTo>
                    <a:pt x="226" y="154"/>
                  </a:moveTo>
                  <a:lnTo>
                    <a:pt x="226" y="154"/>
                  </a:lnTo>
                  <a:lnTo>
                    <a:pt x="224" y="164"/>
                  </a:lnTo>
                  <a:lnTo>
                    <a:pt x="222" y="174"/>
                  </a:lnTo>
                  <a:lnTo>
                    <a:pt x="216" y="184"/>
                  </a:lnTo>
                  <a:lnTo>
                    <a:pt x="208" y="190"/>
                  </a:lnTo>
                  <a:lnTo>
                    <a:pt x="196" y="196"/>
                  </a:lnTo>
                  <a:lnTo>
                    <a:pt x="184" y="200"/>
                  </a:lnTo>
                  <a:lnTo>
                    <a:pt x="170" y="202"/>
                  </a:lnTo>
                  <a:lnTo>
                    <a:pt x="154" y="202"/>
                  </a:lnTo>
                  <a:lnTo>
                    <a:pt x="90" y="202"/>
                  </a:lnTo>
                  <a:lnTo>
                    <a:pt x="90" y="74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70" y="74"/>
                  </a:lnTo>
                  <a:lnTo>
                    <a:pt x="184" y="76"/>
                  </a:lnTo>
                  <a:lnTo>
                    <a:pt x="196" y="80"/>
                  </a:lnTo>
                  <a:lnTo>
                    <a:pt x="208" y="86"/>
                  </a:lnTo>
                  <a:lnTo>
                    <a:pt x="216" y="92"/>
                  </a:lnTo>
                  <a:lnTo>
                    <a:pt x="222" y="100"/>
                  </a:lnTo>
                  <a:lnTo>
                    <a:pt x="224" y="110"/>
                  </a:lnTo>
                  <a:lnTo>
                    <a:pt x="226" y="122"/>
                  </a:lnTo>
                  <a:lnTo>
                    <a:pt x="226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2732" y="3584"/>
              <a:ext cx="342" cy="447"/>
            </a:xfrm>
            <a:custGeom>
              <a:avLst/>
              <a:gdLst>
                <a:gd name="T0" fmla="*/ 186 w 342"/>
                <a:gd name="T1" fmla="*/ 220 h 447"/>
                <a:gd name="T2" fmla="*/ 322 w 342"/>
                <a:gd name="T3" fmla="*/ 16 h 447"/>
                <a:gd name="T4" fmla="*/ 322 w 342"/>
                <a:gd name="T5" fmla="*/ 16 h 447"/>
                <a:gd name="T6" fmla="*/ 326 w 342"/>
                <a:gd name="T7" fmla="*/ 10 h 447"/>
                <a:gd name="T8" fmla="*/ 326 w 342"/>
                <a:gd name="T9" fmla="*/ 4 h 447"/>
                <a:gd name="T10" fmla="*/ 322 w 342"/>
                <a:gd name="T11" fmla="*/ 0 h 447"/>
                <a:gd name="T12" fmla="*/ 314 w 342"/>
                <a:gd name="T13" fmla="*/ 0 h 447"/>
                <a:gd name="T14" fmla="*/ 254 w 342"/>
                <a:gd name="T15" fmla="*/ 0 h 447"/>
                <a:gd name="T16" fmla="*/ 254 w 342"/>
                <a:gd name="T17" fmla="*/ 0 h 447"/>
                <a:gd name="T18" fmla="*/ 246 w 342"/>
                <a:gd name="T19" fmla="*/ 0 h 447"/>
                <a:gd name="T20" fmla="*/ 238 w 342"/>
                <a:gd name="T21" fmla="*/ 4 h 447"/>
                <a:gd name="T22" fmla="*/ 232 w 342"/>
                <a:gd name="T23" fmla="*/ 10 h 447"/>
                <a:gd name="T24" fmla="*/ 228 w 342"/>
                <a:gd name="T25" fmla="*/ 16 h 447"/>
                <a:gd name="T26" fmla="*/ 110 w 342"/>
                <a:gd name="T27" fmla="*/ 192 h 447"/>
                <a:gd name="T28" fmla="*/ 90 w 342"/>
                <a:gd name="T29" fmla="*/ 192 h 447"/>
                <a:gd name="T30" fmla="*/ 90 w 342"/>
                <a:gd name="T31" fmla="*/ 16 h 447"/>
                <a:gd name="T32" fmla="*/ 90 w 342"/>
                <a:gd name="T33" fmla="*/ 16 h 447"/>
                <a:gd name="T34" fmla="*/ 88 w 342"/>
                <a:gd name="T35" fmla="*/ 8 h 447"/>
                <a:gd name="T36" fmla="*/ 86 w 342"/>
                <a:gd name="T37" fmla="*/ 4 h 447"/>
                <a:gd name="T38" fmla="*/ 82 w 342"/>
                <a:gd name="T39" fmla="*/ 0 h 447"/>
                <a:gd name="T40" fmla="*/ 74 w 342"/>
                <a:gd name="T41" fmla="*/ 0 h 447"/>
                <a:gd name="T42" fmla="*/ 16 w 342"/>
                <a:gd name="T43" fmla="*/ 0 h 447"/>
                <a:gd name="T44" fmla="*/ 16 w 342"/>
                <a:gd name="T45" fmla="*/ 0 h 447"/>
                <a:gd name="T46" fmla="*/ 8 w 342"/>
                <a:gd name="T47" fmla="*/ 0 h 447"/>
                <a:gd name="T48" fmla="*/ 4 w 342"/>
                <a:gd name="T49" fmla="*/ 4 h 447"/>
                <a:gd name="T50" fmla="*/ 2 w 342"/>
                <a:gd name="T51" fmla="*/ 8 h 447"/>
                <a:gd name="T52" fmla="*/ 0 w 342"/>
                <a:gd name="T53" fmla="*/ 16 h 447"/>
                <a:gd name="T54" fmla="*/ 0 w 342"/>
                <a:gd name="T55" fmla="*/ 431 h 447"/>
                <a:gd name="T56" fmla="*/ 0 w 342"/>
                <a:gd name="T57" fmla="*/ 431 h 447"/>
                <a:gd name="T58" fmla="*/ 2 w 342"/>
                <a:gd name="T59" fmla="*/ 439 h 447"/>
                <a:gd name="T60" fmla="*/ 4 w 342"/>
                <a:gd name="T61" fmla="*/ 443 h 447"/>
                <a:gd name="T62" fmla="*/ 8 w 342"/>
                <a:gd name="T63" fmla="*/ 447 h 447"/>
                <a:gd name="T64" fmla="*/ 16 w 342"/>
                <a:gd name="T65" fmla="*/ 447 h 447"/>
                <a:gd name="T66" fmla="*/ 74 w 342"/>
                <a:gd name="T67" fmla="*/ 447 h 447"/>
                <a:gd name="T68" fmla="*/ 74 w 342"/>
                <a:gd name="T69" fmla="*/ 447 h 447"/>
                <a:gd name="T70" fmla="*/ 82 w 342"/>
                <a:gd name="T71" fmla="*/ 447 h 447"/>
                <a:gd name="T72" fmla="*/ 86 w 342"/>
                <a:gd name="T73" fmla="*/ 443 h 447"/>
                <a:gd name="T74" fmla="*/ 88 w 342"/>
                <a:gd name="T75" fmla="*/ 439 h 447"/>
                <a:gd name="T76" fmla="*/ 90 w 342"/>
                <a:gd name="T77" fmla="*/ 431 h 447"/>
                <a:gd name="T78" fmla="*/ 90 w 342"/>
                <a:gd name="T79" fmla="*/ 259 h 447"/>
                <a:gd name="T80" fmla="*/ 110 w 342"/>
                <a:gd name="T81" fmla="*/ 259 h 447"/>
                <a:gd name="T82" fmla="*/ 234 w 342"/>
                <a:gd name="T83" fmla="*/ 431 h 447"/>
                <a:gd name="T84" fmla="*/ 234 w 342"/>
                <a:gd name="T85" fmla="*/ 431 h 447"/>
                <a:gd name="T86" fmla="*/ 244 w 342"/>
                <a:gd name="T87" fmla="*/ 443 h 447"/>
                <a:gd name="T88" fmla="*/ 250 w 342"/>
                <a:gd name="T89" fmla="*/ 445 h 447"/>
                <a:gd name="T90" fmla="*/ 258 w 342"/>
                <a:gd name="T91" fmla="*/ 447 h 447"/>
                <a:gd name="T92" fmla="*/ 332 w 342"/>
                <a:gd name="T93" fmla="*/ 447 h 447"/>
                <a:gd name="T94" fmla="*/ 332 w 342"/>
                <a:gd name="T95" fmla="*/ 447 h 447"/>
                <a:gd name="T96" fmla="*/ 338 w 342"/>
                <a:gd name="T97" fmla="*/ 445 h 447"/>
                <a:gd name="T98" fmla="*/ 342 w 342"/>
                <a:gd name="T99" fmla="*/ 443 h 447"/>
                <a:gd name="T100" fmla="*/ 342 w 342"/>
                <a:gd name="T101" fmla="*/ 437 h 447"/>
                <a:gd name="T102" fmla="*/ 340 w 342"/>
                <a:gd name="T103" fmla="*/ 431 h 447"/>
                <a:gd name="T104" fmla="*/ 186 w 342"/>
                <a:gd name="T105" fmla="*/ 22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447">
                  <a:moveTo>
                    <a:pt x="186" y="220"/>
                  </a:moveTo>
                  <a:lnTo>
                    <a:pt x="322" y="16"/>
                  </a:lnTo>
                  <a:lnTo>
                    <a:pt x="322" y="16"/>
                  </a:lnTo>
                  <a:lnTo>
                    <a:pt x="326" y="10"/>
                  </a:lnTo>
                  <a:lnTo>
                    <a:pt x="326" y="4"/>
                  </a:lnTo>
                  <a:lnTo>
                    <a:pt x="322" y="0"/>
                  </a:lnTo>
                  <a:lnTo>
                    <a:pt x="31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38" y="4"/>
                  </a:lnTo>
                  <a:lnTo>
                    <a:pt x="232" y="10"/>
                  </a:lnTo>
                  <a:lnTo>
                    <a:pt x="228" y="16"/>
                  </a:lnTo>
                  <a:lnTo>
                    <a:pt x="110" y="192"/>
                  </a:lnTo>
                  <a:lnTo>
                    <a:pt x="90" y="192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8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9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74" y="447"/>
                  </a:lnTo>
                  <a:lnTo>
                    <a:pt x="74" y="447"/>
                  </a:lnTo>
                  <a:lnTo>
                    <a:pt x="82" y="447"/>
                  </a:lnTo>
                  <a:lnTo>
                    <a:pt x="86" y="443"/>
                  </a:lnTo>
                  <a:lnTo>
                    <a:pt x="88" y="439"/>
                  </a:lnTo>
                  <a:lnTo>
                    <a:pt x="90" y="431"/>
                  </a:lnTo>
                  <a:lnTo>
                    <a:pt x="90" y="259"/>
                  </a:lnTo>
                  <a:lnTo>
                    <a:pt x="110" y="259"/>
                  </a:lnTo>
                  <a:lnTo>
                    <a:pt x="234" y="431"/>
                  </a:lnTo>
                  <a:lnTo>
                    <a:pt x="234" y="431"/>
                  </a:lnTo>
                  <a:lnTo>
                    <a:pt x="244" y="443"/>
                  </a:lnTo>
                  <a:lnTo>
                    <a:pt x="250" y="445"/>
                  </a:lnTo>
                  <a:lnTo>
                    <a:pt x="258" y="447"/>
                  </a:lnTo>
                  <a:lnTo>
                    <a:pt x="332" y="447"/>
                  </a:lnTo>
                  <a:lnTo>
                    <a:pt x="332" y="447"/>
                  </a:lnTo>
                  <a:lnTo>
                    <a:pt x="338" y="445"/>
                  </a:lnTo>
                  <a:lnTo>
                    <a:pt x="342" y="443"/>
                  </a:lnTo>
                  <a:lnTo>
                    <a:pt x="342" y="437"/>
                  </a:lnTo>
                  <a:lnTo>
                    <a:pt x="340" y="431"/>
                  </a:lnTo>
                  <a:lnTo>
                    <a:pt x="186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2670" y="2981"/>
              <a:ext cx="300" cy="459"/>
            </a:xfrm>
            <a:custGeom>
              <a:avLst/>
              <a:gdLst>
                <a:gd name="T0" fmla="*/ 300 w 300"/>
                <a:gd name="T1" fmla="*/ 324 h 459"/>
                <a:gd name="T2" fmla="*/ 300 w 300"/>
                <a:gd name="T3" fmla="*/ 316 h 459"/>
                <a:gd name="T4" fmla="*/ 292 w 300"/>
                <a:gd name="T5" fmla="*/ 308 h 459"/>
                <a:gd name="T6" fmla="*/ 230 w 300"/>
                <a:gd name="T7" fmla="*/ 306 h 459"/>
                <a:gd name="T8" fmla="*/ 224 w 300"/>
                <a:gd name="T9" fmla="*/ 308 h 459"/>
                <a:gd name="T10" fmla="*/ 216 w 300"/>
                <a:gd name="T11" fmla="*/ 316 h 459"/>
                <a:gd name="T12" fmla="*/ 214 w 300"/>
                <a:gd name="T13" fmla="*/ 334 h 459"/>
                <a:gd name="T14" fmla="*/ 214 w 300"/>
                <a:gd name="T15" fmla="*/ 346 h 459"/>
                <a:gd name="T16" fmla="*/ 206 w 300"/>
                <a:gd name="T17" fmla="*/ 364 h 459"/>
                <a:gd name="T18" fmla="*/ 190 w 300"/>
                <a:gd name="T19" fmla="*/ 376 h 459"/>
                <a:gd name="T20" fmla="*/ 168 w 300"/>
                <a:gd name="T21" fmla="*/ 385 h 459"/>
                <a:gd name="T22" fmla="*/ 152 w 300"/>
                <a:gd name="T23" fmla="*/ 385 h 459"/>
                <a:gd name="T24" fmla="*/ 124 w 300"/>
                <a:gd name="T25" fmla="*/ 380 h 459"/>
                <a:gd name="T26" fmla="*/ 104 w 300"/>
                <a:gd name="T27" fmla="*/ 372 h 459"/>
                <a:gd name="T28" fmla="*/ 94 w 300"/>
                <a:gd name="T29" fmla="*/ 356 h 459"/>
                <a:gd name="T30" fmla="*/ 90 w 300"/>
                <a:gd name="T31" fmla="*/ 334 h 459"/>
                <a:gd name="T32" fmla="*/ 90 w 300"/>
                <a:gd name="T33" fmla="*/ 122 h 459"/>
                <a:gd name="T34" fmla="*/ 94 w 300"/>
                <a:gd name="T35" fmla="*/ 102 h 459"/>
                <a:gd name="T36" fmla="*/ 104 w 300"/>
                <a:gd name="T37" fmla="*/ 86 h 459"/>
                <a:gd name="T38" fmla="*/ 124 w 300"/>
                <a:gd name="T39" fmla="*/ 76 h 459"/>
                <a:gd name="T40" fmla="*/ 152 w 300"/>
                <a:gd name="T41" fmla="*/ 74 h 459"/>
                <a:gd name="T42" fmla="*/ 168 w 300"/>
                <a:gd name="T43" fmla="*/ 74 h 459"/>
                <a:gd name="T44" fmla="*/ 190 w 300"/>
                <a:gd name="T45" fmla="*/ 80 h 459"/>
                <a:gd name="T46" fmla="*/ 206 w 300"/>
                <a:gd name="T47" fmla="*/ 92 h 459"/>
                <a:gd name="T48" fmla="*/ 214 w 300"/>
                <a:gd name="T49" fmla="*/ 112 h 459"/>
                <a:gd name="T50" fmla="*/ 214 w 300"/>
                <a:gd name="T51" fmla="*/ 124 h 459"/>
                <a:gd name="T52" fmla="*/ 216 w 300"/>
                <a:gd name="T53" fmla="*/ 132 h 459"/>
                <a:gd name="T54" fmla="*/ 224 w 300"/>
                <a:gd name="T55" fmla="*/ 140 h 459"/>
                <a:gd name="T56" fmla="*/ 286 w 300"/>
                <a:gd name="T57" fmla="*/ 140 h 459"/>
                <a:gd name="T58" fmla="*/ 292 w 300"/>
                <a:gd name="T59" fmla="*/ 140 h 459"/>
                <a:gd name="T60" fmla="*/ 300 w 300"/>
                <a:gd name="T61" fmla="*/ 132 h 459"/>
                <a:gd name="T62" fmla="*/ 300 w 300"/>
                <a:gd name="T63" fmla="*/ 108 h 459"/>
                <a:gd name="T64" fmla="*/ 298 w 300"/>
                <a:gd name="T65" fmla="*/ 86 h 459"/>
                <a:gd name="T66" fmla="*/ 290 w 300"/>
                <a:gd name="T67" fmla="*/ 58 h 459"/>
                <a:gd name="T68" fmla="*/ 278 w 300"/>
                <a:gd name="T69" fmla="*/ 40 h 459"/>
                <a:gd name="T70" fmla="*/ 260 w 300"/>
                <a:gd name="T71" fmla="*/ 26 h 459"/>
                <a:gd name="T72" fmla="*/ 238 w 300"/>
                <a:gd name="T73" fmla="*/ 14 h 459"/>
                <a:gd name="T74" fmla="*/ 208 w 300"/>
                <a:gd name="T75" fmla="*/ 6 h 459"/>
                <a:gd name="T76" fmla="*/ 172 w 300"/>
                <a:gd name="T77" fmla="*/ 0 h 459"/>
                <a:gd name="T78" fmla="*/ 150 w 300"/>
                <a:gd name="T79" fmla="*/ 0 h 459"/>
                <a:gd name="T80" fmla="*/ 110 w 300"/>
                <a:gd name="T81" fmla="*/ 2 h 459"/>
                <a:gd name="T82" fmla="*/ 76 w 300"/>
                <a:gd name="T83" fmla="*/ 8 h 459"/>
                <a:gd name="T84" fmla="*/ 50 w 300"/>
                <a:gd name="T85" fmla="*/ 20 h 459"/>
                <a:gd name="T86" fmla="*/ 30 w 300"/>
                <a:gd name="T87" fmla="*/ 32 h 459"/>
                <a:gd name="T88" fmla="*/ 16 w 300"/>
                <a:gd name="T89" fmla="*/ 48 h 459"/>
                <a:gd name="T90" fmla="*/ 8 w 300"/>
                <a:gd name="T91" fmla="*/ 68 h 459"/>
                <a:gd name="T92" fmla="*/ 0 w 300"/>
                <a:gd name="T93" fmla="*/ 108 h 459"/>
                <a:gd name="T94" fmla="*/ 0 w 300"/>
                <a:gd name="T95" fmla="*/ 350 h 459"/>
                <a:gd name="T96" fmla="*/ 8 w 300"/>
                <a:gd name="T97" fmla="*/ 391 h 459"/>
                <a:gd name="T98" fmla="*/ 16 w 300"/>
                <a:gd name="T99" fmla="*/ 409 h 459"/>
                <a:gd name="T100" fmla="*/ 30 w 300"/>
                <a:gd name="T101" fmla="*/ 425 h 459"/>
                <a:gd name="T102" fmla="*/ 50 w 300"/>
                <a:gd name="T103" fmla="*/ 439 h 459"/>
                <a:gd name="T104" fmla="*/ 76 w 300"/>
                <a:gd name="T105" fmla="*/ 449 h 459"/>
                <a:gd name="T106" fmla="*/ 110 w 300"/>
                <a:gd name="T107" fmla="*/ 457 h 459"/>
                <a:gd name="T108" fmla="*/ 150 w 300"/>
                <a:gd name="T109" fmla="*/ 459 h 459"/>
                <a:gd name="T110" fmla="*/ 172 w 300"/>
                <a:gd name="T111" fmla="*/ 457 h 459"/>
                <a:gd name="T112" fmla="*/ 208 w 300"/>
                <a:gd name="T113" fmla="*/ 453 h 459"/>
                <a:gd name="T114" fmla="*/ 238 w 300"/>
                <a:gd name="T115" fmla="*/ 445 h 459"/>
                <a:gd name="T116" fmla="*/ 260 w 300"/>
                <a:gd name="T117" fmla="*/ 433 h 459"/>
                <a:gd name="T118" fmla="*/ 278 w 300"/>
                <a:gd name="T119" fmla="*/ 417 h 459"/>
                <a:gd name="T120" fmla="*/ 290 w 300"/>
                <a:gd name="T121" fmla="*/ 401 h 459"/>
                <a:gd name="T122" fmla="*/ 298 w 300"/>
                <a:gd name="T123" fmla="*/ 370 h 459"/>
                <a:gd name="T124" fmla="*/ 300 w 300"/>
                <a:gd name="T125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" h="459">
                  <a:moveTo>
                    <a:pt x="300" y="350"/>
                  </a:moveTo>
                  <a:lnTo>
                    <a:pt x="300" y="324"/>
                  </a:lnTo>
                  <a:lnTo>
                    <a:pt x="300" y="324"/>
                  </a:lnTo>
                  <a:lnTo>
                    <a:pt x="300" y="316"/>
                  </a:lnTo>
                  <a:lnTo>
                    <a:pt x="298" y="310"/>
                  </a:lnTo>
                  <a:lnTo>
                    <a:pt x="292" y="308"/>
                  </a:lnTo>
                  <a:lnTo>
                    <a:pt x="286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24" y="308"/>
                  </a:lnTo>
                  <a:lnTo>
                    <a:pt x="218" y="310"/>
                  </a:lnTo>
                  <a:lnTo>
                    <a:pt x="216" y="316"/>
                  </a:lnTo>
                  <a:lnTo>
                    <a:pt x="214" y="324"/>
                  </a:lnTo>
                  <a:lnTo>
                    <a:pt x="214" y="334"/>
                  </a:lnTo>
                  <a:lnTo>
                    <a:pt x="214" y="334"/>
                  </a:lnTo>
                  <a:lnTo>
                    <a:pt x="214" y="346"/>
                  </a:lnTo>
                  <a:lnTo>
                    <a:pt x="210" y="356"/>
                  </a:lnTo>
                  <a:lnTo>
                    <a:pt x="206" y="364"/>
                  </a:lnTo>
                  <a:lnTo>
                    <a:pt x="200" y="372"/>
                  </a:lnTo>
                  <a:lnTo>
                    <a:pt x="190" y="376"/>
                  </a:lnTo>
                  <a:lnTo>
                    <a:pt x="180" y="380"/>
                  </a:lnTo>
                  <a:lnTo>
                    <a:pt x="168" y="385"/>
                  </a:lnTo>
                  <a:lnTo>
                    <a:pt x="152" y="385"/>
                  </a:lnTo>
                  <a:lnTo>
                    <a:pt x="152" y="385"/>
                  </a:lnTo>
                  <a:lnTo>
                    <a:pt x="136" y="385"/>
                  </a:lnTo>
                  <a:lnTo>
                    <a:pt x="124" y="380"/>
                  </a:lnTo>
                  <a:lnTo>
                    <a:pt x="112" y="376"/>
                  </a:lnTo>
                  <a:lnTo>
                    <a:pt x="104" y="372"/>
                  </a:lnTo>
                  <a:lnTo>
                    <a:pt x="98" y="364"/>
                  </a:lnTo>
                  <a:lnTo>
                    <a:pt x="94" y="356"/>
                  </a:lnTo>
                  <a:lnTo>
                    <a:pt x="90" y="346"/>
                  </a:lnTo>
                  <a:lnTo>
                    <a:pt x="90" y="334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12"/>
                  </a:lnTo>
                  <a:lnTo>
                    <a:pt x="94" y="102"/>
                  </a:lnTo>
                  <a:lnTo>
                    <a:pt x="98" y="92"/>
                  </a:lnTo>
                  <a:lnTo>
                    <a:pt x="104" y="86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6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68" y="74"/>
                  </a:lnTo>
                  <a:lnTo>
                    <a:pt x="180" y="76"/>
                  </a:lnTo>
                  <a:lnTo>
                    <a:pt x="190" y="80"/>
                  </a:lnTo>
                  <a:lnTo>
                    <a:pt x="200" y="86"/>
                  </a:lnTo>
                  <a:lnTo>
                    <a:pt x="206" y="92"/>
                  </a:lnTo>
                  <a:lnTo>
                    <a:pt x="210" y="102"/>
                  </a:lnTo>
                  <a:lnTo>
                    <a:pt x="214" y="112"/>
                  </a:lnTo>
                  <a:lnTo>
                    <a:pt x="214" y="122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6" y="132"/>
                  </a:lnTo>
                  <a:lnTo>
                    <a:pt x="218" y="136"/>
                  </a:lnTo>
                  <a:lnTo>
                    <a:pt x="224" y="140"/>
                  </a:lnTo>
                  <a:lnTo>
                    <a:pt x="230" y="140"/>
                  </a:lnTo>
                  <a:lnTo>
                    <a:pt x="286" y="140"/>
                  </a:lnTo>
                  <a:lnTo>
                    <a:pt x="286" y="140"/>
                  </a:lnTo>
                  <a:lnTo>
                    <a:pt x="292" y="140"/>
                  </a:lnTo>
                  <a:lnTo>
                    <a:pt x="298" y="136"/>
                  </a:lnTo>
                  <a:lnTo>
                    <a:pt x="300" y="132"/>
                  </a:lnTo>
                  <a:lnTo>
                    <a:pt x="300" y="124"/>
                  </a:lnTo>
                  <a:lnTo>
                    <a:pt x="300" y="108"/>
                  </a:lnTo>
                  <a:lnTo>
                    <a:pt x="300" y="108"/>
                  </a:lnTo>
                  <a:lnTo>
                    <a:pt x="298" y="86"/>
                  </a:lnTo>
                  <a:lnTo>
                    <a:pt x="294" y="68"/>
                  </a:lnTo>
                  <a:lnTo>
                    <a:pt x="290" y="58"/>
                  </a:lnTo>
                  <a:lnTo>
                    <a:pt x="284" y="48"/>
                  </a:lnTo>
                  <a:lnTo>
                    <a:pt x="278" y="40"/>
                  </a:lnTo>
                  <a:lnTo>
                    <a:pt x="270" y="32"/>
                  </a:lnTo>
                  <a:lnTo>
                    <a:pt x="260" y="26"/>
                  </a:lnTo>
                  <a:lnTo>
                    <a:pt x="250" y="20"/>
                  </a:lnTo>
                  <a:lnTo>
                    <a:pt x="238" y="14"/>
                  </a:lnTo>
                  <a:lnTo>
                    <a:pt x="224" y="8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0" y="2"/>
                  </a:lnTo>
                  <a:lnTo>
                    <a:pt x="92" y="6"/>
                  </a:lnTo>
                  <a:lnTo>
                    <a:pt x="76" y="8"/>
                  </a:lnTo>
                  <a:lnTo>
                    <a:pt x="62" y="14"/>
                  </a:lnTo>
                  <a:lnTo>
                    <a:pt x="50" y="20"/>
                  </a:lnTo>
                  <a:lnTo>
                    <a:pt x="40" y="26"/>
                  </a:lnTo>
                  <a:lnTo>
                    <a:pt x="30" y="32"/>
                  </a:lnTo>
                  <a:lnTo>
                    <a:pt x="22" y="40"/>
                  </a:lnTo>
                  <a:lnTo>
                    <a:pt x="16" y="48"/>
                  </a:lnTo>
                  <a:lnTo>
                    <a:pt x="12" y="58"/>
                  </a:lnTo>
                  <a:lnTo>
                    <a:pt x="8" y="68"/>
                  </a:lnTo>
                  <a:lnTo>
                    <a:pt x="2" y="86"/>
                  </a:lnTo>
                  <a:lnTo>
                    <a:pt x="0" y="108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6" y="409"/>
                  </a:lnTo>
                  <a:lnTo>
                    <a:pt x="22" y="417"/>
                  </a:lnTo>
                  <a:lnTo>
                    <a:pt x="30" y="425"/>
                  </a:lnTo>
                  <a:lnTo>
                    <a:pt x="40" y="433"/>
                  </a:lnTo>
                  <a:lnTo>
                    <a:pt x="50" y="439"/>
                  </a:lnTo>
                  <a:lnTo>
                    <a:pt x="62" y="445"/>
                  </a:lnTo>
                  <a:lnTo>
                    <a:pt x="76" y="449"/>
                  </a:lnTo>
                  <a:lnTo>
                    <a:pt x="92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0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4" y="409"/>
                  </a:lnTo>
                  <a:lnTo>
                    <a:pt x="290" y="401"/>
                  </a:lnTo>
                  <a:lnTo>
                    <a:pt x="294" y="391"/>
                  </a:lnTo>
                  <a:lnTo>
                    <a:pt x="298" y="370"/>
                  </a:lnTo>
                  <a:lnTo>
                    <a:pt x="300" y="350"/>
                  </a:lnTo>
                  <a:lnTo>
                    <a:pt x="300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35"/>
            <p:cNvSpPr>
              <a:spLocks noEditPoints="1"/>
            </p:cNvSpPr>
            <p:nvPr/>
          </p:nvSpPr>
          <p:spPr bwMode="auto">
            <a:xfrm>
              <a:off x="748" y="2987"/>
              <a:ext cx="348" cy="447"/>
            </a:xfrm>
            <a:custGeom>
              <a:avLst/>
              <a:gdLst>
                <a:gd name="T0" fmla="*/ 256 w 348"/>
                <a:gd name="T1" fmla="*/ 431 h 447"/>
                <a:gd name="T2" fmla="*/ 256 w 348"/>
                <a:gd name="T3" fmla="*/ 431 h 447"/>
                <a:gd name="T4" fmla="*/ 260 w 348"/>
                <a:gd name="T5" fmla="*/ 437 h 447"/>
                <a:gd name="T6" fmla="*/ 264 w 348"/>
                <a:gd name="T7" fmla="*/ 443 h 447"/>
                <a:gd name="T8" fmla="*/ 268 w 348"/>
                <a:gd name="T9" fmla="*/ 447 h 447"/>
                <a:gd name="T10" fmla="*/ 276 w 348"/>
                <a:gd name="T11" fmla="*/ 447 h 447"/>
                <a:gd name="T12" fmla="*/ 336 w 348"/>
                <a:gd name="T13" fmla="*/ 447 h 447"/>
                <a:gd name="T14" fmla="*/ 336 w 348"/>
                <a:gd name="T15" fmla="*/ 447 h 447"/>
                <a:gd name="T16" fmla="*/ 342 w 348"/>
                <a:gd name="T17" fmla="*/ 447 h 447"/>
                <a:gd name="T18" fmla="*/ 346 w 348"/>
                <a:gd name="T19" fmla="*/ 443 h 447"/>
                <a:gd name="T20" fmla="*/ 348 w 348"/>
                <a:gd name="T21" fmla="*/ 437 h 447"/>
                <a:gd name="T22" fmla="*/ 348 w 348"/>
                <a:gd name="T23" fmla="*/ 431 h 447"/>
                <a:gd name="T24" fmla="*/ 224 w 348"/>
                <a:gd name="T25" fmla="*/ 16 h 447"/>
                <a:gd name="T26" fmla="*/ 224 w 348"/>
                <a:gd name="T27" fmla="*/ 16 h 447"/>
                <a:gd name="T28" fmla="*/ 222 w 348"/>
                <a:gd name="T29" fmla="*/ 8 h 447"/>
                <a:gd name="T30" fmla="*/ 218 w 348"/>
                <a:gd name="T31" fmla="*/ 4 h 447"/>
                <a:gd name="T32" fmla="*/ 212 w 348"/>
                <a:gd name="T33" fmla="*/ 0 h 447"/>
                <a:gd name="T34" fmla="*/ 204 w 348"/>
                <a:gd name="T35" fmla="*/ 0 h 447"/>
                <a:gd name="T36" fmla="*/ 146 w 348"/>
                <a:gd name="T37" fmla="*/ 0 h 447"/>
                <a:gd name="T38" fmla="*/ 146 w 348"/>
                <a:gd name="T39" fmla="*/ 0 h 447"/>
                <a:gd name="T40" fmla="*/ 138 w 348"/>
                <a:gd name="T41" fmla="*/ 0 h 447"/>
                <a:gd name="T42" fmla="*/ 132 w 348"/>
                <a:gd name="T43" fmla="*/ 4 h 447"/>
                <a:gd name="T44" fmla="*/ 128 w 348"/>
                <a:gd name="T45" fmla="*/ 8 h 447"/>
                <a:gd name="T46" fmla="*/ 126 w 348"/>
                <a:gd name="T47" fmla="*/ 16 h 447"/>
                <a:gd name="T48" fmla="*/ 2 w 348"/>
                <a:gd name="T49" fmla="*/ 431 h 447"/>
                <a:gd name="T50" fmla="*/ 2 w 348"/>
                <a:gd name="T51" fmla="*/ 431 h 447"/>
                <a:gd name="T52" fmla="*/ 0 w 348"/>
                <a:gd name="T53" fmla="*/ 437 h 447"/>
                <a:gd name="T54" fmla="*/ 2 w 348"/>
                <a:gd name="T55" fmla="*/ 443 h 447"/>
                <a:gd name="T56" fmla="*/ 8 w 348"/>
                <a:gd name="T57" fmla="*/ 447 h 447"/>
                <a:gd name="T58" fmla="*/ 14 w 348"/>
                <a:gd name="T59" fmla="*/ 447 h 447"/>
                <a:gd name="T60" fmla="*/ 68 w 348"/>
                <a:gd name="T61" fmla="*/ 447 h 447"/>
                <a:gd name="T62" fmla="*/ 68 w 348"/>
                <a:gd name="T63" fmla="*/ 447 h 447"/>
                <a:gd name="T64" fmla="*/ 76 w 348"/>
                <a:gd name="T65" fmla="*/ 447 h 447"/>
                <a:gd name="T66" fmla="*/ 82 w 348"/>
                <a:gd name="T67" fmla="*/ 443 h 447"/>
                <a:gd name="T68" fmla="*/ 84 w 348"/>
                <a:gd name="T69" fmla="*/ 437 h 447"/>
                <a:gd name="T70" fmla="*/ 88 w 348"/>
                <a:gd name="T71" fmla="*/ 431 h 447"/>
                <a:gd name="T72" fmla="*/ 110 w 348"/>
                <a:gd name="T73" fmla="*/ 350 h 447"/>
                <a:gd name="T74" fmla="*/ 234 w 348"/>
                <a:gd name="T75" fmla="*/ 350 h 447"/>
                <a:gd name="T76" fmla="*/ 256 w 348"/>
                <a:gd name="T77" fmla="*/ 431 h 447"/>
                <a:gd name="T78" fmla="*/ 130 w 348"/>
                <a:gd name="T79" fmla="*/ 280 h 447"/>
                <a:gd name="T80" fmla="*/ 172 w 348"/>
                <a:gd name="T81" fmla="*/ 92 h 447"/>
                <a:gd name="T82" fmla="*/ 214 w 348"/>
                <a:gd name="T83" fmla="*/ 280 h 447"/>
                <a:gd name="T84" fmla="*/ 130 w 348"/>
                <a:gd name="T85" fmla="*/ 28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447">
                  <a:moveTo>
                    <a:pt x="256" y="431"/>
                  </a:moveTo>
                  <a:lnTo>
                    <a:pt x="256" y="431"/>
                  </a:lnTo>
                  <a:lnTo>
                    <a:pt x="260" y="437"/>
                  </a:lnTo>
                  <a:lnTo>
                    <a:pt x="264" y="443"/>
                  </a:lnTo>
                  <a:lnTo>
                    <a:pt x="268" y="447"/>
                  </a:lnTo>
                  <a:lnTo>
                    <a:pt x="276" y="447"/>
                  </a:lnTo>
                  <a:lnTo>
                    <a:pt x="336" y="447"/>
                  </a:lnTo>
                  <a:lnTo>
                    <a:pt x="336" y="447"/>
                  </a:lnTo>
                  <a:lnTo>
                    <a:pt x="342" y="447"/>
                  </a:lnTo>
                  <a:lnTo>
                    <a:pt x="346" y="443"/>
                  </a:lnTo>
                  <a:lnTo>
                    <a:pt x="348" y="437"/>
                  </a:lnTo>
                  <a:lnTo>
                    <a:pt x="348" y="431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8"/>
                  </a:lnTo>
                  <a:lnTo>
                    <a:pt x="218" y="4"/>
                  </a:lnTo>
                  <a:lnTo>
                    <a:pt x="212" y="0"/>
                  </a:lnTo>
                  <a:lnTo>
                    <a:pt x="204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32" y="4"/>
                  </a:lnTo>
                  <a:lnTo>
                    <a:pt x="128" y="8"/>
                  </a:lnTo>
                  <a:lnTo>
                    <a:pt x="126" y="16"/>
                  </a:lnTo>
                  <a:lnTo>
                    <a:pt x="2" y="431"/>
                  </a:lnTo>
                  <a:lnTo>
                    <a:pt x="2" y="431"/>
                  </a:lnTo>
                  <a:lnTo>
                    <a:pt x="0" y="437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2" y="443"/>
                  </a:lnTo>
                  <a:lnTo>
                    <a:pt x="84" y="437"/>
                  </a:lnTo>
                  <a:lnTo>
                    <a:pt x="88" y="431"/>
                  </a:lnTo>
                  <a:lnTo>
                    <a:pt x="110" y="350"/>
                  </a:lnTo>
                  <a:lnTo>
                    <a:pt x="234" y="350"/>
                  </a:lnTo>
                  <a:lnTo>
                    <a:pt x="256" y="431"/>
                  </a:lnTo>
                  <a:close/>
                  <a:moveTo>
                    <a:pt x="130" y="280"/>
                  </a:moveTo>
                  <a:lnTo>
                    <a:pt x="172" y="92"/>
                  </a:lnTo>
                  <a:lnTo>
                    <a:pt x="214" y="280"/>
                  </a:lnTo>
                  <a:lnTo>
                    <a:pt x="130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78" y="2981"/>
              <a:ext cx="302" cy="459"/>
            </a:xfrm>
            <a:custGeom>
              <a:avLst/>
              <a:gdLst>
                <a:gd name="T0" fmla="*/ 172 w 302"/>
                <a:gd name="T1" fmla="*/ 457 h 459"/>
                <a:gd name="T2" fmla="*/ 224 w 302"/>
                <a:gd name="T3" fmla="*/ 449 h 459"/>
                <a:gd name="T4" fmla="*/ 262 w 302"/>
                <a:gd name="T5" fmla="*/ 433 h 459"/>
                <a:gd name="T6" fmla="*/ 286 w 302"/>
                <a:gd name="T7" fmla="*/ 409 h 459"/>
                <a:gd name="T8" fmla="*/ 300 w 302"/>
                <a:gd name="T9" fmla="*/ 370 h 459"/>
                <a:gd name="T10" fmla="*/ 302 w 302"/>
                <a:gd name="T11" fmla="*/ 300 h 459"/>
                <a:gd name="T12" fmla="*/ 290 w 302"/>
                <a:gd name="T13" fmla="*/ 252 h 459"/>
                <a:gd name="T14" fmla="*/ 256 w 302"/>
                <a:gd name="T15" fmla="*/ 220 h 459"/>
                <a:gd name="T16" fmla="*/ 122 w 302"/>
                <a:gd name="T17" fmla="*/ 164 h 459"/>
                <a:gd name="T18" fmla="*/ 104 w 302"/>
                <a:gd name="T19" fmla="*/ 154 h 459"/>
                <a:gd name="T20" fmla="*/ 96 w 302"/>
                <a:gd name="T21" fmla="*/ 136 h 459"/>
                <a:gd name="T22" fmla="*/ 96 w 302"/>
                <a:gd name="T23" fmla="*/ 120 h 459"/>
                <a:gd name="T24" fmla="*/ 102 w 302"/>
                <a:gd name="T25" fmla="*/ 90 h 459"/>
                <a:gd name="T26" fmla="*/ 126 w 302"/>
                <a:gd name="T27" fmla="*/ 74 h 459"/>
                <a:gd name="T28" fmla="*/ 152 w 302"/>
                <a:gd name="T29" fmla="*/ 72 h 459"/>
                <a:gd name="T30" fmla="*/ 190 w 302"/>
                <a:gd name="T31" fmla="*/ 78 h 459"/>
                <a:gd name="T32" fmla="*/ 208 w 302"/>
                <a:gd name="T33" fmla="*/ 98 h 459"/>
                <a:gd name="T34" fmla="*/ 210 w 302"/>
                <a:gd name="T35" fmla="*/ 124 h 459"/>
                <a:gd name="T36" fmla="*/ 214 w 302"/>
                <a:gd name="T37" fmla="*/ 136 h 459"/>
                <a:gd name="T38" fmla="*/ 282 w 302"/>
                <a:gd name="T39" fmla="*/ 140 h 459"/>
                <a:gd name="T40" fmla="*/ 294 w 302"/>
                <a:gd name="T41" fmla="*/ 136 h 459"/>
                <a:gd name="T42" fmla="*/ 298 w 302"/>
                <a:gd name="T43" fmla="*/ 108 h 459"/>
                <a:gd name="T44" fmla="*/ 292 w 302"/>
                <a:gd name="T45" fmla="*/ 68 h 459"/>
                <a:gd name="T46" fmla="*/ 276 w 302"/>
                <a:gd name="T47" fmla="*/ 40 h 459"/>
                <a:gd name="T48" fmla="*/ 248 w 302"/>
                <a:gd name="T49" fmla="*/ 20 h 459"/>
                <a:gd name="T50" fmla="*/ 208 w 302"/>
                <a:gd name="T51" fmla="*/ 6 h 459"/>
                <a:gd name="T52" fmla="*/ 150 w 302"/>
                <a:gd name="T53" fmla="*/ 0 h 459"/>
                <a:gd name="T54" fmla="*/ 112 w 302"/>
                <a:gd name="T55" fmla="*/ 2 h 459"/>
                <a:gd name="T56" fmla="*/ 66 w 302"/>
                <a:gd name="T57" fmla="*/ 14 h 459"/>
                <a:gd name="T58" fmla="*/ 36 w 302"/>
                <a:gd name="T59" fmla="*/ 34 h 459"/>
                <a:gd name="T60" fmla="*/ 14 w 302"/>
                <a:gd name="T61" fmla="*/ 68 h 459"/>
                <a:gd name="T62" fmla="*/ 8 w 302"/>
                <a:gd name="T63" fmla="*/ 146 h 459"/>
                <a:gd name="T64" fmla="*/ 14 w 302"/>
                <a:gd name="T65" fmla="*/ 174 h 459"/>
                <a:gd name="T66" fmla="*/ 36 w 302"/>
                <a:gd name="T67" fmla="*/ 210 h 459"/>
                <a:gd name="T68" fmla="*/ 70 w 302"/>
                <a:gd name="T69" fmla="*/ 230 h 459"/>
                <a:gd name="T70" fmla="*/ 184 w 302"/>
                <a:gd name="T71" fmla="*/ 278 h 459"/>
                <a:gd name="T72" fmla="*/ 210 w 302"/>
                <a:gd name="T73" fmla="*/ 300 h 459"/>
                <a:gd name="T74" fmla="*/ 214 w 302"/>
                <a:gd name="T75" fmla="*/ 338 h 459"/>
                <a:gd name="T76" fmla="*/ 210 w 302"/>
                <a:gd name="T77" fmla="*/ 360 h 459"/>
                <a:gd name="T78" fmla="*/ 190 w 302"/>
                <a:gd name="T79" fmla="*/ 380 h 459"/>
                <a:gd name="T80" fmla="*/ 150 w 302"/>
                <a:gd name="T81" fmla="*/ 387 h 459"/>
                <a:gd name="T82" fmla="*/ 120 w 302"/>
                <a:gd name="T83" fmla="*/ 385 h 459"/>
                <a:gd name="T84" fmla="*/ 96 w 302"/>
                <a:gd name="T85" fmla="*/ 368 h 459"/>
                <a:gd name="T86" fmla="*/ 88 w 302"/>
                <a:gd name="T87" fmla="*/ 338 h 459"/>
                <a:gd name="T88" fmla="*/ 86 w 302"/>
                <a:gd name="T89" fmla="*/ 316 h 459"/>
                <a:gd name="T90" fmla="*/ 72 w 302"/>
                <a:gd name="T91" fmla="*/ 306 h 459"/>
                <a:gd name="T92" fmla="*/ 8 w 302"/>
                <a:gd name="T93" fmla="*/ 308 h 459"/>
                <a:gd name="T94" fmla="*/ 0 w 302"/>
                <a:gd name="T95" fmla="*/ 324 h 459"/>
                <a:gd name="T96" fmla="*/ 2 w 302"/>
                <a:gd name="T97" fmla="*/ 370 h 459"/>
                <a:gd name="T98" fmla="*/ 16 w 302"/>
                <a:gd name="T99" fmla="*/ 409 h 459"/>
                <a:gd name="T100" fmla="*/ 40 w 302"/>
                <a:gd name="T101" fmla="*/ 433 h 459"/>
                <a:gd name="T102" fmla="*/ 78 w 302"/>
                <a:gd name="T103" fmla="*/ 449 h 459"/>
                <a:gd name="T104" fmla="*/ 130 w 302"/>
                <a:gd name="T105" fmla="*/ 45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150" y="459"/>
                  </a:moveTo>
                  <a:lnTo>
                    <a:pt x="150" y="459"/>
                  </a:lnTo>
                  <a:lnTo>
                    <a:pt x="172" y="457"/>
                  </a:lnTo>
                  <a:lnTo>
                    <a:pt x="190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6" y="409"/>
                  </a:lnTo>
                  <a:lnTo>
                    <a:pt x="290" y="401"/>
                  </a:lnTo>
                  <a:lnTo>
                    <a:pt x="294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00"/>
                  </a:lnTo>
                  <a:lnTo>
                    <a:pt x="302" y="300"/>
                  </a:lnTo>
                  <a:lnTo>
                    <a:pt x="300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68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14" y="160"/>
                  </a:lnTo>
                  <a:lnTo>
                    <a:pt x="104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66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0" y="120"/>
                  </a:lnTo>
                  <a:lnTo>
                    <a:pt x="210" y="124"/>
                  </a:lnTo>
                  <a:lnTo>
                    <a:pt x="210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18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6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58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2" y="10"/>
                  </a:lnTo>
                  <a:lnTo>
                    <a:pt x="208" y="6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80" y="10"/>
                  </a:lnTo>
                  <a:lnTo>
                    <a:pt x="66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4" y="68"/>
                  </a:lnTo>
                  <a:lnTo>
                    <a:pt x="10" y="86"/>
                  </a:lnTo>
                  <a:lnTo>
                    <a:pt x="8" y="108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0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198" y="374"/>
                  </a:lnTo>
                  <a:lnTo>
                    <a:pt x="190" y="380"/>
                  </a:lnTo>
                  <a:lnTo>
                    <a:pt x="178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0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0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6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8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6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0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2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1696" y="2981"/>
              <a:ext cx="302" cy="459"/>
            </a:xfrm>
            <a:custGeom>
              <a:avLst/>
              <a:gdLst>
                <a:gd name="T0" fmla="*/ 302 w 302"/>
                <a:gd name="T1" fmla="*/ 300 h 459"/>
                <a:gd name="T2" fmla="*/ 290 w 302"/>
                <a:gd name="T3" fmla="*/ 252 h 459"/>
                <a:gd name="T4" fmla="*/ 256 w 302"/>
                <a:gd name="T5" fmla="*/ 220 h 459"/>
                <a:gd name="T6" fmla="*/ 122 w 302"/>
                <a:gd name="T7" fmla="*/ 164 h 459"/>
                <a:gd name="T8" fmla="*/ 106 w 302"/>
                <a:gd name="T9" fmla="*/ 154 h 459"/>
                <a:gd name="T10" fmla="*/ 96 w 302"/>
                <a:gd name="T11" fmla="*/ 136 h 459"/>
                <a:gd name="T12" fmla="*/ 96 w 302"/>
                <a:gd name="T13" fmla="*/ 120 h 459"/>
                <a:gd name="T14" fmla="*/ 102 w 302"/>
                <a:gd name="T15" fmla="*/ 90 h 459"/>
                <a:gd name="T16" fmla="*/ 126 w 302"/>
                <a:gd name="T17" fmla="*/ 74 h 459"/>
                <a:gd name="T18" fmla="*/ 152 w 302"/>
                <a:gd name="T19" fmla="*/ 72 h 459"/>
                <a:gd name="T20" fmla="*/ 190 w 302"/>
                <a:gd name="T21" fmla="*/ 78 h 459"/>
                <a:gd name="T22" fmla="*/ 208 w 302"/>
                <a:gd name="T23" fmla="*/ 98 h 459"/>
                <a:gd name="T24" fmla="*/ 212 w 302"/>
                <a:gd name="T25" fmla="*/ 124 h 459"/>
                <a:gd name="T26" fmla="*/ 214 w 302"/>
                <a:gd name="T27" fmla="*/ 136 h 459"/>
                <a:gd name="T28" fmla="*/ 282 w 302"/>
                <a:gd name="T29" fmla="*/ 140 h 459"/>
                <a:gd name="T30" fmla="*/ 294 w 302"/>
                <a:gd name="T31" fmla="*/ 136 h 459"/>
                <a:gd name="T32" fmla="*/ 298 w 302"/>
                <a:gd name="T33" fmla="*/ 108 h 459"/>
                <a:gd name="T34" fmla="*/ 292 w 302"/>
                <a:gd name="T35" fmla="*/ 68 h 459"/>
                <a:gd name="T36" fmla="*/ 276 w 302"/>
                <a:gd name="T37" fmla="*/ 40 h 459"/>
                <a:gd name="T38" fmla="*/ 248 w 302"/>
                <a:gd name="T39" fmla="*/ 20 h 459"/>
                <a:gd name="T40" fmla="*/ 208 w 302"/>
                <a:gd name="T41" fmla="*/ 6 h 459"/>
                <a:gd name="T42" fmla="*/ 152 w 302"/>
                <a:gd name="T43" fmla="*/ 0 h 459"/>
                <a:gd name="T44" fmla="*/ 112 w 302"/>
                <a:gd name="T45" fmla="*/ 2 h 459"/>
                <a:gd name="T46" fmla="*/ 68 w 302"/>
                <a:gd name="T47" fmla="*/ 14 h 459"/>
                <a:gd name="T48" fmla="*/ 38 w 302"/>
                <a:gd name="T49" fmla="*/ 34 h 459"/>
                <a:gd name="T50" fmla="*/ 16 w 302"/>
                <a:gd name="T51" fmla="*/ 68 h 459"/>
                <a:gd name="T52" fmla="*/ 10 w 302"/>
                <a:gd name="T53" fmla="*/ 146 h 459"/>
                <a:gd name="T54" fmla="*/ 14 w 302"/>
                <a:gd name="T55" fmla="*/ 174 h 459"/>
                <a:gd name="T56" fmla="*/ 36 w 302"/>
                <a:gd name="T57" fmla="*/ 210 h 459"/>
                <a:gd name="T58" fmla="*/ 70 w 302"/>
                <a:gd name="T59" fmla="*/ 230 h 459"/>
                <a:gd name="T60" fmla="*/ 184 w 302"/>
                <a:gd name="T61" fmla="*/ 278 h 459"/>
                <a:gd name="T62" fmla="*/ 210 w 302"/>
                <a:gd name="T63" fmla="*/ 300 h 459"/>
                <a:gd name="T64" fmla="*/ 214 w 302"/>
                <a:gd name="T65" fmla="*/ 338 h 459"/>
                <a:gd name="T66" fmla="*/ 210 w 302"/>
                <a:gd name="T67" fmla="*/ 360 h 459"/>
                <a:gd name="T68" fmla="*/ 190 w 302"/>
                <a:gd name="T69" fmla="*/ 380 h 459"/>
                <a:gd name="T70" fmla="*/ 150 w 302"/>
                <a:gd name="T71" fmla="*/ 387 h 459"/>
                <a:gd name="T72" fmla="*/ 122 w 302"/>
                <a:gd name="T73" fmla="*/ 385 h 459"/>
                <a:gd name="T74" fmla="*/ 96 w 302"/>
                <a:gd name="T75" fmla="*/ 368 h 459"/>
                <a:gd name="T76" fmla="*/ 88 w 302"/>
                <a:gd name="T77" fmla="*/ 338 h 459"/>
                <a:gd name="T78" fmla="*/ 88 w 302"/>
                <a:gd name="T79" fmla="*/ 316 h 459"/>
                <a:gd name="T80" fmla="*/ 72 w 302"/>
                <a:gd name="T81" fmla="*/ 306 h 459"/>
                <a:gd name="T82" fmla="*/ 10 w 302"/>
                <a:gd name="T83" fmla="*/ 308 h 459"/>
                <a:gd name="T84" fmla="*/ 0 w 302"/>
                <a:gd name="T85" fmla="*/ 324 h 459"/>
                <a:gd name="T86" fmla="*/ 2 w 302"/>
                <a:gd name="T87" fmla="*/ 370 h 459"/>
                <a:gd name="T88" fmla="*/ 18 w 302"/>
                <a:gd name="T89" fmla="*/ 409 h 459"/>
                <a:gd name="T90" fmla="*/ 42 w 302"/>
                <a:gd name="T91" fmla="*/ 433 h 459"/>
                <a:gd name="T92" fmla="*/ 78 w 302"/>
                <a:gd name="T93" fmla="*/ 449 h 459"/>
                <a:gd name="T94" fmla="*/ 130 w 302"/>
                <a:gd name="T95" fmla="*/ 457 h 459"/>
                <a:gd name="T96" fmla="*/ 172 w 302"/>
                <a:gd name="T97" fmla="*/ 457 h 459"/>
                <a:gd name="T98" fmla="*/ 224 w 302"/>
                <a:gd name="T99" fmla="*/ 449 h 459"/>
                <a:gd name="T100" fmla="*/ 262 w 302"/>
                <a:gd name="T101" fmla="*/ 433 h 459"/>
                <a:gd name="T102" fmla="*/ 286 w 302"/>
                <a:gd name="T103" fmla="*/ 409 h 459"/>
                <a:gd name="T104" fmla="*/ 300 w 302"/>
                <a:gd name="T105" fmla="*/ 37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302" y="350"/>
                  </a:moveTo>
                  <a:lnTo>
                    <a:pt x="302" y="300"/>
                  </a:lnTo>
                  <a:lnTo>
                    <a:pt x="302" y="300"/>
                  </a:lnTo>
                  <a:lnTo>
                    <a:pt x="300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68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14" y="160"/>
                  </a:lnTo>
                  <a:lnTo>
                    <a:pt x="106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68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2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20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6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60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4" y="10"/>
                  </a:lnTo>
                  <a:lnTo>
                    <a:pt x="208" y="6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6" y="6"/>
                  </a:lnTo>
                  <a:lnTo>
                    <a:pt x="80" y="10"/>
                  </a:lnTo>
                  <a:lnTo>
                    <a:pt x="68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8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6" y="68"/>
                  </a:lnTo>
                  <a:lnTo>
                    <a:pt x="10" y="86"/>
                  </a:lnTo>
                  <a:lnTo>
                    <a:pt x="10" y="10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0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198" y="374"/>
                  </a:lnTo>
                  <a:lnTo>
                    <a:pt x="190" y="380"/>
                  </a:lnTo>
                  <a:lnTo>
                    <a:pt x="178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2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2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8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0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8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2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4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6" y="409"/>
                  </a:lnTo>
                  <a:lnTo>
                    <a:pt x="292" y="401"/>
                  </a:lnTo>
                  <a:lnTo>
                    <a:pt x="296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>
              <a:off x="3050" y="2981"/>
              <a:ext cx="302" cy="459"/>
            </a:xfrm>
            <a:custGeom>
              <a:avLst/>
              <a:gdLst>
                <a:gd name="T0" fmla="*/ 124 w 302"/>
                <a:gd name="T1" fmla="*/ 164 h 459"/>
                <a:gd name="T2" fmla="*/ 102 w 302"/>
                <a:gd name="T3" fmla="*/ 150 h 459"/>
                <a:gd name="T4" fmla="*/ 96 w 302"/>
                <a:gd name="T5" fmla="*/ 128 h 459"/>
                <a:gd name="T6" fmla="*/ 96 w 302"/>
                <a:gd name="T7" fmla="*/ 108 h 459"/>
                <a:gd name="T8" fmla="*/ 108 w 302"/>
                <a:gd name="T9" fmla="*/ 84 h 459"/>
                <a:gd name="T10" fmla="*/ 138 w 302"/>
                <a:gd name="T11" fmla="*/ 72 h 459"/>
                <a:gd name="T12" fmla="*/ 168 w 302"/>
                <a:gd name="T13" fmla="*/ 72 h 459"/>
                <a:gd name="T14" fmla="*/ 198 w 302"/>
                <a:gd name="T15" fmla="*/ 84 h 459"/>
                <a:gd name="T16" fmla="*/ 210 w 302"/>
                <a:gd name="T17" fmla="*/ 108 h 459"/>
                <a:gd name="T18" fmla="*/ 212 w 302"/>
                <a:gd name="T19" fmla="*/ 124 h 459"/>
                <a:gd name="T20" fmla="*/ 220 w 302"/>
                <a:gd name="T21" fmla="*/ 140 h 459"/>
                <a:gd name="T22" fmla="*/ 282 w 302"/>
                <a:gd name="T23" fmla="*/ 140 h 459"/>
                <a:gd name="T24" fmla="*/ 298 w 302"/>
                <a:gd name="T25" fmla="*/ 132 h 459"/>
                <a:gd name="T26" fmla="*/ 298 w 302"/>
                <a:gd name="T27" fmla="*/ 108 h 459"/>
                <a:gd name="T28" fmla="*/ 288 w 302"/>
                <a:gd name="T29" fmla="*/ 58 h 459"/>
                <a:gd name="T30" fmla="*/ 268 w 302"/>
                <a:gd name="T31" fmla="*/ 34 h 459"/>
                <a:gd name="T32" fmla="*/ 236 w 302"/>
                <a:gd name="T33" fmla="*/ 14 h 459"/>
                <a:gd name="T34" fmla="*/ 192 w 302"/>
                <a:gd name="T35" fmla="*/ 2 h 459"/>
                <a:gd name="T36" fmla="*/ 152 w 302"/>
                <a:gd name="T37" fmla="*/ 0 h 459"/>
                <a:gd name="T38" fmla="*/ 96 w 302"/>
                <a:gd name="T39" fmla="*/ 6 h 459"/>
                <a:gd name="T40" fmla="*/ 56 w 302"/>
                <a:gd name="T41" fmla="*/ 20 h 459"/>
                <a:gd name="T42" fmla="*/ 30 w 302"/>
                <a:gd name="T43" fmla="*/ 40 h 459"/>
                <a:gd name="T44" fmla="*/ 10 w 302"/>
                <a:gd name="T45" fmla="*/ 86 h 459"/>
                <a:gd name="T46" fmla="*/ 10 w 302"/>
                <a:gd name="T47" fmla="*/ 146 h 459"/>
                <a:gd name="T48" fmla="*/ 20 w 302"/>
                <a:gd name="T49" fmla="*/ 188 h 459"/>
                <a:gd name="T50" fmla="*/ 46 w 302"/>
                <a:gd name="T51" fmla="*/ 218 h 459"/>
                <a:gd name="T52" fmla="*/ 164 w 302"/>
                <a:gd name="T53" fmla="*/ 268 h 459"/>
                <a:gd name="T54" fmla="*/ 200 w 302"/>
                <a:gd name="T55" fmla="*/ 288 h 459"/>
                <a:gd name="T56" fmla="*/ 214 w 302"/>
                <a:gd name="T57" fmla="*/ 308 h 459"/>
                <a:gd name="T58" fmla="*/ 214 w 302"/>
                <a:gd name="T59" fmla="*/ 338 h 459"/>
                <a:gd name="T60" fmla="*/ 206 w 302"/>
                <a:gd name="T61" fmla="*/ 368 h 459"/>
                <a:gd name="T62" fmla="*/ 180 w 302"/>
                <a:gd name="T63" fmla="*/ 385 h 459"/>
                <a:gd name="T64" fmla="*/ 150 w 302"/>
                <a:gd name="T65" fmla="*/ 387 h 459"/>
                <a:gd name="T66" fmla="*/ 110 w 302"/>
                <a:gd name="T67" fmla="*/ 380 h 459"/>
                <a:gd name="T68" fmla="*/ 92 w 302"/>
                <a:gd name="T69" fmla="*/ 360 h 459"/>
                <a:gd name="T70" fmla="*/ 88 w 302"/>
                <a:gd name="T71" fmla="*/ 324 h 459"/>
                <a:gd name="T72" fmla="*/ 84 w 302"/>
                <a:gd name="T73" fmla="*/ 310 h 459"/>
                <a:gd name="T74" fmla="*/ 16 w 302"/>
                <a:gd name="T75" fmla="*/ 306 h 459"/>
                <a:gd name="T76" fmla="*/ 4 w 302"/>
                <a:gd name="T77" fmla="*/ 310 h 459"/>
                <a:gd name="T78" fmla="*/ 0 w 302"/>
                <a:gd name="T79" fmla="*/ 350 h 459"/>
                <a:gd name="T80" fmla="*/ 8 w 302"/>
                <a:gd name="T81" fmla="*/ 391 h 459"/>
                <a:gd name="T82" fmla="*/ 24 w 302"/>
                <a:gd name="T83" fmla="*/ 417 h 459"/>
                <a:gd name="T84" fmla="*/ 52 w 302"/>
                <a:gd name="T85" fmla="*/ 439 h 459"/>
                <a:gd name="T86" fmla="*/ 94 w 302"/>
                <a:gd name="T87" fmla="*/ 453 h 459"/>
                <a:gd name="T88" fmla="*/ 150 w 302"/>
                <a:gd name="T89" fmla="*/ 459 h 459"/>
                <a:gd name="T90" fmla="*/ 192 w 302"/>
                <a:gd name="T91" fmla="*/ 457 h 459"/>
                <a:gd name="T92" fmla="*/ 238 w 302"/>
                <a:gd name="T93" fmla="*/ 445 h 459"/>
                <a:gd name="T94" fmla="*/ 272 w 302"/>
                <a:gd name="T95" fmla="*/ 425 h 459"/>
                <a:gd name="T96" fmla="*/ 292 w 302"/>
                <a:gd name="T97" fmla="*/ 401 h 459"/>
                <a:gd name="T98" fmla="*/ 302 w 302"/>
                <a:gd name="T99" fmla="*/ 350 h 459"/>
                <a:gd name="T100" fmla="*/ 302 w 302"/>
                <a:gd name="T101" fmla="*/ 282 h 459"/>
                <a:gd name="T102" fmla="*/ 280 w 302"/>
                <a:gd name="T103" fmla="*/ 240 h 459"/>
                <a:gd name="T104" fmla="*/ 240 w 302"/>
                <a:gd name="T105" fmla="*/ 21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224" y="206"/>
                  </a:moveTo>
                  <a:lnTo>
                    <a:pt x="124" y="164"/>
                  </a:lnTo>
                  <a:lnTo>
                    <a:pt x="124" y="164"/>
                  </a:lnTo>
                  <a:lnTo>
                    <a:pt x="114" y="160"/>
                  </a:lnTo>
                  <a:lnTo>
                    <a:pt x="106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4" y="72"/>
                  </a:lnTo>
                  <a:lnTo>
                    <a:pt x="154" y="72"/>
                  </a:lnTo>
                  <a:lnTo>
                    <a:pt x="168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2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20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8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60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4" y="10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6" y="6"/>
                  </a:lnTo>
                  <a:lnTo>
                    <a:pt x="80" y="10"/>
                  </a:lnTo>
                  <a:lnTo>
                    <a:pt x="68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8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6" y="68"/>
                  </a:lnTo>
                  <a:lnTo>
                    <a:pt x="10" y="86"/>
                  </a:lnTo>
                  <a:lnTo>
                    <a:pt x="10" y="10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2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200" y="374"/>
                  </a:lnTo>
                  <a:lnTo>
                    <a:pt x="190" y="380"/>
                  </a:lnTo>
                  <a:lnTo>
                    <a:pt x="180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2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2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8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0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8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2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4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2" y="425"/>
                  </a:lnTo>
                  <a:lnTo>
                    <a:pt x="280" y="417"/>
                  </a:lnTo>
                  <a:lnTo>
                    <a:pt x="286" y="409"/>
                  </a:lnTo>
                  <a:lnTo>
                    <a:pt x="292" y="401"/>
                  </a:lnTo>
                  <a:lnTo>
                    <a:pt x="296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00"/>
                  </a:lnTo>
                  <a:lnTo>
                    <a:pt x="302" y="300"/>
                  </a:lnTo>
                  <a:lnTo>
                    <a:pt x="302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70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22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442" y="2987"/>
              <a:ext cx="310" cy="447"/>
            </a:xfrm>
            <a:custGeom>
              <a:avLst/>
              <a:gdLst>
                <a:gd name="T0" fmla="*/ 110 w 310"/>
                <a:gd name="T1" fmla="*/ 431 h 447"/>
                <a:gd name="T2" fmla="*/ 110 w 310"/>
                <a:gd name="T3" fmla="*/ 431 h 447"/>
                <a:gd name="T4" fmla="*/ 112 w 310"/>
                <a:gd name="T5" fmla="*/ 437 h 447"/>
                <a:gd name="T6" fmla="*/ 114 w 310"/>
                <a:gd name="T7" fmla="*/ 443 h 447"/>
                <a:gd name="T8" fmla="*/ 120 w 310"/>
                <a:gd name="T9" fmla="*/ 447 h 447"/>
                <a:gd name="T10" fmla="*/ 128 w 310"/>
                <a:gd name="T11" fmla="*/ 447 h 447"/>
                <a:gd name="T12" fmla="*/ 184 w 310"/>
                <a:gd name="T13" fmla="*/ 447 h 447"/>
                <a:gd name="T14" fmla="*/ 184 w 310"/>
                <a:gd name="T15" fmla="*/ 447 h 447"/>
                <a:gd name="T16" fmla="*/ 192 w 310"/>
                <a:gd name="T17" fmla="*/ 447 h 447"/>
                <a:gd name="T18" fmla="*/ 196 w 310"/>
                <a:gd name="T19" fmla="*/ 443 h 447"/>
                <a:gd name="T20" fmla="*/ 200 w 310"/>
                <a:gd name="T21" fmla="*/ 437 h 447"/>
                <a:gd name="T22" fmla="*/ 200 w 310"/>
                <a:gd name="T23" fmla="*/ 431 h 447"/>
                <a:gd name="T24" fmla="*/ 200 w 310"/>
                <a:gd name="T25" fmla="*/ 74 h 447"/>
                <a:gd name="T26" fmla="*/ 294 w 310"/>
                <a:gd name="T27" fmla="*/ 74 h 447"/>
                <a:gd name="T28" fmla="*/ 294 w 310"/>
                <a:gd name="T29" fmla="*/ 74 h 447"/>
                <a:gd name="T30" fmla="*/ 302 w 310"/>
                <a:gd name="T31" fmla="*/ 72 h 447"/>
                <a:gd name="T32" fmla="*/ 306 w 310"/>
                <a:gd name="T33" fmla="*/ 70 h 447"/>
                <a:gd name="T34" fmla="*/ 310 w 310"/>
                <a:gd name="T35" fmla="*/ 64 h 447"/>
                <a:gd name="T36" fmla="*/ 310 w 310"/>
                <a:gd name="T37" fmla="*/ 56 h 447"/>
                <a:gd name="T38" fmla="*/ 310 w 310"/>
                <a:gd name="T39" fmla="*/ 16 h 447"/>
                <a:gd name="T40" fmla="*/ 310 w 310"/>
                <a:gd name="T41" fmla="*/ 16 h 447"/>
                <a:gd name="T42" fmla="*/ 310 w 310"/>
                <a:gd name="T43" fmla="*/ 8 h 447"/>
                <a:gd name="T44" fmla="*/ 306 w 310"/>
                <a:gd name="T45" fmla="*/ 2 h 447"/>
                <a:gd name="T46" fmla="*/ 302 w 310"/>
                <a:gd name="T47" fmla="*/ 0 h 447"/>
                <a:gd name="T48" fmla="*/ 294 w 310"/>
                <a:gd name="T49" fmla="*/ 0 h 447"/>
                <a:gd name="T50" fmla="*/ 16 w 310"/>
                <a:gd name="T51" fmla="*/ 0 h 447"/>
                <a:gd name="T52" fmla="*/ 16 w 310"/>
                <a:gd name="T53" fmla="*/ 0 h 447"/>
                <a:gd name="T54" fmla="*/ 10 w 310"/>
                <a:gd name="T55" fmla="*/ 0 h 447"/>
                <a:gd name="T56" fmla="*/ 4 w 310"/>
                <a:gd name="T57" fmla="*/ 2 h 447"/>
                <a:gd name="T58" fmla="*/ 2 w 310"/>
                <a:gd name="T59" fmla="*/ 8 h 447"/>
                <a:gd name="T60" fmla="*/ 0 w 310"/>
                <a:gd name="T61" fmla="*/ 16 h 447"/>
                <a:gd name="T62" fmla="*/ 0 w 310"/>
                <a:gd name="T63" fmla="*/ 56 h 447"/>
                <a:gd name="T64" fmla="*/ 0 w 310"/>
                <a:gd name="T65" fmla="*/ 56 h 447"/>
                <a:gd name="T66" fmla="*/ 2 w 310"/>
                <a:gd name="T67" fmla="*/ 64 h 447"/>
                <a:gd name="T68" fmla="*/ 4 w 310"/>
                <a:gd name="T69" fmla="*/ 70 h 447"/>
                <a:gd name="T70" fmla="*/ 10 w 310"/>
                <a:gd name="T71" fmla="*/ 72 h 447"/>
                <a:gd name="T72" fmla="*/ 16 w 310"/>
                <a:gd name="T73" fmla="*/ 74 h 447"/>
                <a:gd name="T74" fmla="*/ 110 w 310"/>
                <a:gd name="T75" fmla="*/ 74 h 447"/>
                <a:gd name="T76" fmla="*/ 110 w 310"/>
                <a:gd name="T77" fmla="*/ 43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0" h="447">
                  <a:moveTo>
                    <a:pt x="110" y="431"/>
                  </a:moveTo>
                  <a:lnTo>
                    <a:pt x="110" y="431"/>
                  </a:lnTo>
                  <a:lnTo>
                    <a:pt x="112" y="437"/>
                  </a:lnTo>
                  <a:lnTo>
                    <a:pt x="114" y="443"/>
                  </a:lnTo>
                  <a:lnTo>
                    <a:pt x="120" y="447"/>
                  </a:lnTo>
                  <a:lnTo>
                    <a:pt x="128" y="447"/>
                  </a:lnTo>
                  <a:lnTo>
                    <a:pt x="184" y="447"/>
                  </a:lnTo>
                  <a:lnTo>
                    <a:pt x="184" y="447"/>
                  </a:lnTo>
                  <a:lnTo>
                    <a:pt x="192" y="447"/>
                  </a:lnTo>
                  <a:lnTo>
                    <a:pt x="196" y="443"/>
                  </a:lnTo>
                  <a:lnTo>
                    <a:pt x="200" y="437"/>
                  </a:lnTo>
                  <a:lnTo>
                    <a:pt x="200" y="431"/>
                  </a:lnTo>
                  <a:lnTo>
                    <a:pt x="200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2"/>
                  </a:lnTo>
                  <a:lnTo>
                    <a:pt x="306" y="70"/>
                  </a:lnTo>
                  <a:lnTo>
                    <a:pt x="310" y="64"/>
                  </a:lnTo>
                  <a:lnTo>
                    <a:pt x="310" y="56"/>
                  </a:lnTo>
                  <a:lnTo>
                    <a:pt x="310" y="16"/>
                  </a:lnTo>
                  <a:lnTo>
                    <a:pt x="310" y="16"/>
                  </a:lnTo>
                  <a:lnTo>
                    <a:pt x="310" y="8"/>
                  </a:lnTo>
                  <a:lnTo>
                    <a:pt x="306" y="2"/>
                  </a:lnTo>
                  <a:lnTo>
                    <a:pt x="302" y="0"/>
                  </a:lnTo>
                  <a:lnTo>
                    <a:pt x="29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4" y="70"/>
                  </a:lnTo>
                  <a:lnTo>
                    <a:pt x="10" y="72"/>
                  </a:lnTo>
                  <a:lnTo>
                    <a:pt x="16" y="74"/>
                  </a:lnTo>
                  <a:lnTo>
                    <a:pt x="110" y="74"/>
                  </a:lnTo>
                  <a:lnTo>
                    <a:pt x="110" y="4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1092" y="2987"/>
              <a:ext cx="312" cy="449"/>
            </a:xfrm>
            <a:custGeom>
              <a:avLst/>
              <a:gdLst>
                <a:gd name="T0" fmla="*/ 312 w 312"/>
                <a:gd name="T1" fmla="*/ 58 h 449"/>
                <a:gd name="T2" fmla="*/ 312 w 312"/>
                <a:gd name="T3" fmla="*/ 16 h 449"/>
                <a:gd name="T4" fmla="*/ 312 w 312"/>
                <a:gd name="T5" fmla="*/ 16 h 449"/>
                <a:gd name="T6" fmla="*/ 310 w 312"/>
                <a:gd name="T7" fmla="*/ 8 h 449"/>
                <a:gd name="T8" fmla="*/ 308 w 312"/>
                <a:gd name="T9" fmla="*/ 4 h 449"/>
                <a:gd name="T10" fmla="*/ 302 w 312"/>
                <a:gd name="T11" fmla="*/ 2 h 449"/>
                <a:gd name="T12" fmla="*/ 294 w 312"/>
                <a:gd name="T13" fmla="*/ 0 h 449"/>
                <a:gd name="T14" fmla="*/ 18 w 312"/>
                <a:gd name="T15" fmla="*/ 0 h 449"/>
                <a:gd name="T16" fmla="*/ 18 w 312"/>
                <a:gd name="T17" fmla="*/ 0 h 449"/>
                <a:gd name="T18" fmla="*/ 10 w 312"/>
                <a:gd name="T19" fmla="*/ 2 h 449"/>
                <a:gd name="T20" fmla="*/ 4 w 312"/>
                <a:gd name="T21" fmla="*/ 4 h 449"/>
                <a:gd name="T22" fmla="*/ 2 w 312"/>
                <a:gd name="T23" fmla="*/ 8 h 449"/>
                <a:gd name="T24" fmla="*/ 0 w 312"/>
                <a:gd name="T25" fmla="*/ 16 h 449"/>
                <a:gd name="T26" fmla="*/ 0 w 312"/>
                <a:gd name="T27" fmla="*/ 58 h 449"/>
                <a:gd name="T28" fmla="*/ 0 w 312"/>
                <a:gd name="T29" fmla="*/ 58 h 449"/>
                <a:gd name="T30" fmla="*/ 2 w 312"/>
                <a:gd name="T31" fmla="*/ 66 h 449"/>
                <a:gd name="T32" fmla="*/ 4 w 312"/>
                <a:gd name="T33" fmla="*/ 70 h 449"/>
                <a:gd name="T34" fmla="*/ 10 w 312"/>
                <a:gd name="T35" fmla="*/ 74 h 449"/>
                <a:gd name="T36" fmla="*/ 18 w 312"/>
                <a:gd name="T37" fmla="*/ 74 h 449"/>
                <a:gd name="T38" fmla="*/ 112 w 312"/>
                <a:gd name="T39" fmla="*/ 74 h 449"/>
                <a:gd name="T40" fmla="*/ 112 w 312"/>
                <a:gd name="T41" fmla="*/ 431 h 449"/>
                <a:gd name="T42" fmla="*/ 112 w 312"/>
                <a:gd name="T43" fmla="*/ 431 h 449"/>
                <a:gd name="T44" fmla="*/ 112 w 312"/>
                <a:gd name="T45" fmla="*/ 439 h 449"/>
                <a:gd name="T46" fmla="*/ 114 w 312"/>
                <a:gd name="T47" fmla="*/ 445 h 449"/>
                <a:gd name="T48" fmla="*/ 120 w 312"/>
                <a:gd name="T49" fmla="*/ 447 h 449"/>
                <a:gd name="T50" fmla="*/ 128 w 312"/>
                <a:gd name="T51" fmla="*/ 449 h 449"/>
                <a:gd name="T52" fmla="*/ 186 w 312"/>
                <a:gd name="T53" fmla="*/ 449 h 449"/>
                <a:gd name="T54" fmla="*/ 186 w 312"/>
                <a:gd name="T55" fmla="*/ 449 h 449"/>
                <a:gd name="T56" fmla="*/ 192 w 312"/>
                <a:gd name="T57" fmla="*/ 447 h 449"/>
                <a:gd name="T58" fmla="*/ 198 w 312"/>
                <a:gd name="T59" fmla="*/ 445 h 449"/>
                <a:gd name="T60" fmla="*/ 200 w 312"/>
                <a:gd name="T61" fmla="*/ 439 h 449"/>
                <a:gd name="T62" fmla="*/ 200 w 312"/>
                <a:gd name="T63" fmla="*/ 431 h 449"/>
                <a:gd name="T64" fmla="*/ 200 w 312"/>
                <a:gd name="T65" fmla="*/ 74 h 449"/>
                <a:gd name="T66" fmla="*/ 294 w 312"/>
                <a:gd name="T67" fmla="*/ 74 h 449"/>
                <a:gd name="T68" fmla="*/ 294 w 312"/>
                <a:gd name="T69" fmla="*/ 74 h 449"/>
                <a:gd name="T70" fmla="*/ 302 w 312"/>
                <a:gd name="T71" fmla="*/ 74 h 449"/>
                <a:gd name="T72" fmla="*/ 308 w 312"/>
                <a:gd name="T73" fmla="*/ 70 h 449"/>
                <a:gd name="T74" fmla="*/ 310 w 312"/>
                <a:gd name="T75" fmla="*/ 66 h 449"/>
                <a:gd name="T76" fmla="*/ 312 w 312"/>
                <a:gd name="T77" fmla="*/ 58 h 449"/>
                <a:gd name="T78" fmla="*/ 312 w 312"/>
                <a:gd name="T79" fmla="*/ 5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" h="449">
                  <a:moveTo>
                    <a:pt x="312" y="5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10" y="8"/>
                  </a:lnTo>
                  <a:lnTo>
                    <a:pt x="308" y="4"/>
                  </a:lnTo>
                  <a:lnTo>
                    <a:pt x="302" y="2"/>
                  </a:lnTo>
                  <a:lnTo>
                    <a:pt x="29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10" y="74"/>
                  </a:lnTo>
                  <a:lnTo>
                    <a:pt x="18" y="74"/>
                  </a:lnTo>
                  <a:lnTo>
                    <a:pt x="112" y="74"/>
                  </a:lnTo>
                  <a:lnTo>
                    <a:pt x="112" y="431"/>
                  </a:lnTo>
                  <a:lnTo>
                    <a:pt x="112" y="431"/>
                  </a:lnTo>
                  <a:lnTo>
                    <a:pt x="112" y="439"/>
                  </a:lnTo>
                  <a:lnTo>
                    <a:pt x="114" y="445"/>
                  </a:lnTo>
                  <a:lnTo>
                    <a:pt x="120" y="447"/>
                  </a:lnTo>
                  <a:lnTo>
                    <a:pt x="128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92" y="447"/>
                  </a:lnTo>
                  <a:lnTo>
                    <a:pt x="198" y="445"/>
                  </a:lnTo>
                  <a:lnTo>
                    <a:pt x="200" y="439"/>
                  </a:lnTo>
                  <a:lnTo>
                    <a:pt x="200" y="431"/>
                  </a:lnTo>
                  <a:lnTo>
                    <a:pt x="200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4"/>
                  </a:lnTo>
                  <a:lnTo>
                    <a:pt x="308" y="70"/>
                  </a:lnTo>
                  <a:lnTo>
                    <a:pt x="310" y="66"/>
                  </a:lnTo>
                  <a:lnTo>
                    <a:pt x="312" y="58"/>
                  </a:lnTo>
                  <a:lnTo>
                    <a:pt x="3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1496" y="2987"/>
              <a:ext cx="90" cy="449"/>
            </a:xfrm>
            <a:custGeom>
              <a:avLst/>
              <a:gdLst>
                <a:gd name="T0" fmla="*/ 16 w 90"/>
                <a:gd name="T1" fmla="*/ 449 h 449"/>
                <a:gd name="T2" fmla="*/ 74 w 90"/>
                <a:gd name="T3" fmla="*/ 449 h 449"/>
                <a:gd name="T4" fmla="*/ 74 w 90"/>
                <a:gd name="T5" fmla="*/ 449 h 449"/>
                <a:gd name="T6" fmla="*/ 80 w 90"/>
                <a:gd name="T7" fmla="*/ 447 h 449"/>
                <a:gd name="T8" fmla="*/ 86 w 90"/>
                <a:gd name="T9" fmla="*/ 445 h 449"/>
                <a:gd name="T10" fmla="*/ 88 w 90"/>
                <a:gd name="T11" fmla="*/ 439 h 449"/>
                <a:gd name="T12" fmla="*/ 90 w 90"/>
                <a:gd name="T13" fmla="*/ 431 h 449"/>
                <a:gd name="T14" fmla="*/ 90 w 90"/>
                <a:gd name="T15" fmla="*/ 18 h 449"/>
                <a:gd name="T16" fmla="*/ 90 w 90"/>
                <a:gd name="T17" fmla="*/ 18 h 449"/>
                <a:gd name="T18" fmla="*/ 88 w 90"/>
                <a:gd name="T19" fmla="*/ 10 h 449"/>
                <a:gd name="T20" fmla="*/ 86 w 90"/>
                <a:gd name="T21" fmla="*/ 4 h 449"/>
                <a:gd name="T22" fmla="*/ 80 w 90"/>
                <a:gd name="T23" fmla="*/ 2 h 449"/>
                <a:gd name="T24" fmla="*/ 74 w 90"/>
                <a:gd name="T25" fmla="*/ 0 h 449"/>
                <a:gd name="T26" fmla="*/ 16 w 90"/>
                <a:gd name="T27" fmla="*/ 0 h 449"/>
                <a:gd name="T28" fmla="*/ 16 w 90"/>
                <a:gd name="T29" fmla="*/ 0 h 449"/>
                <a:gd name="T30" fmla="*/ 8 w 90"/>
                <a:gd name="T31" fmla="*/ 2 h 449"/>
                <a:gd name="T32" fmla="*/ 4 w 90"/>
                <a:gd name="T33" fmla="*/ 4 h 449"/>
                <a:gd name="T34" fmla="*/ 0 w 90"/>
                <a:gd name="T35" fmla="*/ 10 h 449"/>
                <a:gd name="T36" fmla="*/ 0 w 90"/>
                <a:gd name="T37" fmla="*/ 18 h 449"/>
                <a:gd name="T38" fmla="*/ 0 w 90"/>
                <a:gd name="T39" fmla="*/ 431 h 449"/>
                <a:gd name="T40" fmla="*/ 0 w 90"/>
                <a:gd name="T41" fmla="*/ 431 h 449"/>
                <a:gd name="T42" fmla="*/ 0 w 90"/>
                <a:gd name="T43" fmla="*/ 439 h 449"/>
                <a:gd name="T44" fmla="*/ 4 w 90"/>
                <a:gd name="T45" fmla="*/ 445 h 449"/>
                <a:gd name="T46" fmla="*/ 8 w 90"/>
                <a:gd name="T47" fmla="*/ 447 h 449"/>
                <a:gd name="T48" fmla="*/ 16 w 90"/>
                <a:gd name="T49" fmla="*/ 449 h 449"/>
                <a:gd name="T50" fmla="*/ 16 w 90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449">
                  <a:moveTo>
                    <a:pt x="16" y="449"/>
                  </a:moveTo>
                  <a:lnTo>
                    <a:pt x="74" y="449"/>
                  </a:lnTo>
                  <a:lnTo>
                    <a:pt x="74" y="449"/>
                  </a:lnTo>
                  <a:lnTo>
                    <a:pt x="80" y="447"/>
                  </a:lnTo>
                  <a:lnTo>
                    <a:pt x="86" y="445"/>
                  </a:lnTo>
                  <a:lnTo>
                    <a:pt x="88" y="439"/>
                  </a:lnTo>
                  <a:lnTo>
                    <a:pt x="90" y="431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0"/>
                  </a:lnTo>
                  <a:lnTo>
                    <a:pt x="86" y="4"/>
                  </a:lnTo>
                  <a:lnTo>
                    <a:pt x="80" y="2"/>
                  </a:lnTo>
                  <a:lnTo>
                    <a:pt x="7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5"/>
                  </a:lnTo>
                  <a:lnTo>
                    <a:pt x="8" y="447"/>
                  </a:lnTo>
                  <a:lnTo>
                    <a:pt x="16" y="449"/>
                  </a:lnTo>
                  <a:lnTo>
                    <a:pt x="16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2058" y="2987"/>
              <a:ext cx="312" cy="449"/>
            </a:xfrm>
            <a:custGeom>
              <a:avLst/>
              <a:gdLst>
                <a:gd name="T0" fmla="*/ 312 w 312"/>
                <a:gd name="T1" fmla="*/ 58 h 449"/>
                <a:gd name="T2" fmla="*/ 312 w 312"/>
                <a:gd name="T3" fmla="*/ 16 h 449"/>
                <a:gd name="T4" fmla="*/ 312 w 312"/>
                <a:gd name="T5" fmla="*/ 16 h 449"/>
                <a:gd name="T6" fmla="*/ 310 w 312"/>
                <a:gd name="T7" fmla="*/ 8 h 449"/>
                <a:gd name="T8" fmla="*/ 308 w 312"/>
                <a:gd name="T9" fmla="*/ 4 h 449"/>
                <a:gd name="T10" fmla="*/ 302 w 312"/>
                <a:gd name="T11" fmla="*/ 2 h 449"/>
                <a:gd name="T12" fmla="*/ 294 w 312"/>
                <a:gd name="T13" fmla="*/ 0 h 449"/>
                <a:gd name="T14" fmla="*/ 18 w 312"/>
                <a:gd name="T15" fmla="*/ 0 h 449"/>
                <a:gd name="T16" fmla="*/ 18 w 312"/>
                <a:gd name="T17" fmla="*/ 0 h 449"/>
                <a:gd name="T18" fmla="*/ 10 w 312"/>
                <a:gd name="T19" fmla="*/ 2 h 449"/>
                <a:gd name="T20" fmla="*/ 4 w 312"/>
                <a:gd name="T21" fmla="*/ 4 h 449"/>
                <a:gd name="T22" fmla="*/ 2 w 312"/>
                <a:gd name="T23" fmla="*/ 8 h 449"/>
                <a:gd name="T24" fmla="*/ 0 w 312"/>
                <a:gd name="T25" fmla="*/ 16 h 449"/>
                <a:gd name="T26" fmla="*/ 0 w 312"/>
                <a:gd name="T27" fmla="*/ 58 h 449"/>
                <a:gd name="T28" fmla="*/ 0 w 312"/>
                <a:gd name="T29" fmla="*/ 58 h 449"/>
                <a:gd name="T30" fmla="*/ 2 w 312"/>
                <a:gd name="T31" fmla="*/ 66 h 449"/>
                <a:gd name="T32" fmla="*/ 4 w 312"/>
                <a:gd name="T33" fmla="*/ 70 h 449"/>
                <a:gd name="T34" fmla="*/ 10 w 312"/>
                <a:gd name="T35" fmla="*/ 74 h 449"/>
                <a:gd name="T36" fmla="*/ 18 w 312"/>
                <a:gd name="T37" fmla="*/ 74 h 449"/>
                <a:gd name="T38" fmla="*/ 112 w 312"/>
                <a:gd name="T39" fmla="*/ 74 h 449"/>
                <a:gd name="T40" fmla="*/ 112 w 312"/>
                <a:gd name="T41" fmla="*/ 431 h 449"/>
                <a:gd name="T42" fmla="*/ 112 w 312"/>
                <a:gd name="T43" fmla="*/ 431 h 449"/>
                <a:gd name="T44" fmla="*/ 112 w 312"/>
                <a:gd name="T45" fmla="*/ 439 h 449"/>
                <a:gd name="T46" fmla="*/ 116 w 312"/>
                <a:gd name="T47" fmla="*/ 445 h 449"/>
                <a:gd name="T48" fmla="*/ 120 w 312"/>
                <a:gd name="T49" fmla="*/ 447 h 449"/>
                <a:gd name="T50" fmla="*/ 128 w 312"/>
                <a:gd name="T51" fmla="*/ 449 h 449"/>
                <a:gd name="T52" fmla="*/ 186 w 312"/>
                <a:gd name="T53" fmla="*/ 449 h 449"/>
                <a:gd name="T54" fmla="*/ 186 w 312"/>
                <a:gd name="T55" fmla="*/ 449 h 449"/>
                <a:gd name="T56" fmla="*/ 192 w 312"/>
                <a:gd name="T57" fmla="*/ 447 h 449"/>
                <a:gd name="T58" fmla="*/ 198 w 312"/>
                <a:gd name="T59" fmla="*/ 445 h 449"/>
                <a:gd name="T60" fmla="*/ 200 w 312"/>
                <a:gd name="T61" fmla="*/ 439 h 449"/>
                <a:gd name="T62" fmla="*/ 202 w 312"/>
                <a:gd name="T63" fmla="*/ 431 h 449"/>
                <a:gd name="T64" fmla="*/ 202 w 312"/>
                <a:gd name="T65" fmla="*/ 74 h 449"/>
                <a:gd name="T66" fmla="*/ 294 w 312"/>
                <a:gd name="T67" fmla="*/ 74 h 449"/>
                <a:gd name="T68" fmla="*/ 294 w 312"/>
                <a:gd name="T69" fmla="*/ 74 h 449"/>
                <a:gd name="T70" fmla="*/ 302 w 312"/>
                <a:gd name="T71" fmla="*/ 74 h 449"/>
                <a:gd name="T72" fmla="*/ 308 w 312"/>
                <a:gd name="T73" fmla="*/ 70 h 449"/>
                <a:gd name="T74" fmla="*/ 310 w 312"/>
                <a:gd name="T75" fmla="*/ 66 h 449"/>
                <a:gd name="T76" fmla="*/ 312 w 312"/>
                <a:gd name="T77" fmla="*/ 58 h 449"/>
                <a:gd name="T78" fmla="*/ 312 w 312"/>
                <a:gd name="T79" fmla="*/ 5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" h="449">
                  <a:moveTo>
                    <a:pt x="312" y="5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10" y="8"/>
                  </a:lnTo>
                  <a:lnTo>
                    <a:pt x="308" y="4"/>
                  </a:lnTo>
                  <a:lnTo>
                    <a:pt x="302" y="2"/>
                  </a:lnTo>
                  <a:lnTo>
                    <a:pt x="29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10" y="74"/>
                  </a:lnTo>
                  <a:lnTo>
                    <a:pt x="18" y="74"/>
                  </a:lnTo>
                  <a:lnTo>
                    <a:pt x="112" y="74"/>
                  </a:lnTo>
                  <a:lnTo>
                    <a:pt x="112" y="431"/>
                  </a:lnTo>
                  <a:lnTo>
                    <a:pt x="112" y="431"/>
                  </a:lnTo>
                  <a:lnTo>
                    <a:pt x="112" y="439"/>
                  </a:lnTo>
                  <a:lnTo>
                    <a:pt x="116" y="445"/>
                  </a:lnTo>
                  <a:lnTo>
                    <a:pt x="120" y="447"/>
                  </a:lnTo>
                  <a:lnTo>
                    <a:pt x="128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92" y="447"/>
                  </a:lnTo>
                  <a:lnTo>
                    <a:pt x="198" y="445"/>
                  </a:lnTo>
                  <a:lnTo>
                    <a:pt x="200" y="439"/>
                  </a:lnTo>
                  <a:lnTo>
                    <a:pt x="202" y="431"/>
                  </a:lnTo>
                  <a:lnTo>
                    <a:pt x="202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4"/>
                  </a:lnTo>
                  <a:lnTo>
                    <a:pt x="308" y="70"/>
                  </a:lnTo>
                  <a:lnTo>
                    <a:pt x="310" y="66"/>
                  </a:lnTo>
                  <a:lnTo>
                    <a:pt x="312" y="58"/>
                  </a:lnTo>
                  <a:lnTo>
                    <a:pt x="3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2456" y="2987"/>
              <a:ext cx="88" cy="449"/>
            </a:xfrm>
            <a:custGeom>
              <a:avLst/>
              <a:gdLst>
                <a:gd name="T0" fmla="*/ 16 w 88"/>
                <a:gd name="T1" fmla="*/ 449 h 449"/>
                <a:gd name="T2" fmla="*/ 72 w 88"/>
                <a:gd name="T3" fmla="*/ 449 h 449"/>
                <a:gd name="T4" fmla="*/ 72 w 88"/>
                <a:gd name="T5" fmla="*/ 449 h 449"/>
                <a:gd name="T6" fmla="*/ 80 w 88"/>
                <a:gd name="T7" fmla="*/ 447 h 449"/>
                <a:gd name="T8" fmla="*/ 86 w 88"/>
                <a:gd name="T9" fmla="*/ 445 h 449"/>
                <a:gd name="T10" fmla="*/ 88 w 88"/>
                <a:gd name="T11" fmla="*/ 439 h 449"/>
                <a:gd name="T12" fmla="*/ 88 w 88"/>
                <a:gd name="T13" fmla="*/ 431 h 449"/>
                <a:gd name="T14" fmla="*/ 88 w 88"/>
                <a:gd name="T15" fmla="*/ 18 h 449"/>
                <a:gd name="T16" fmla="*/ 88 w 88"/>
                <a:gd name="T17" fmla="*/ 18 h 449"/>
                <a:gd name="T18" fmla="*/ 88 w 88"/>
                <a:gd name="T19" fmla="*/ 10 h 449"/>
                <a:gd name="T20" fmla="*/ 86 w 88"/>
                <a:gd name="T21" fmla="*/ 4 h 449"/>
                <a:gd name="T22" fmla="*/ 80 w 88"/>
                <a:gd name="T23" fmla="*/ 2 h 449"/>
                <a:gd name="T24" fmla="*/ 72 w 88"/>
                <a:gd name="T25" fmla="*/ 0 h 449"/>
                <a:gd name="T26" fmla="*/ 16 w 88"/>
                <a:gd name="T27" fmla="*/ 0 h 449"/>
                <a:gd name="T28" fmla="*/ 16 w 88"/>
                <a:gd name="T29" fmla="*/ 0 h 449"/>
                <a:gd name="T30" fmla="*/ 8 w 88"/>
                <a:gd name="T31" fmla="*/ 2 h 449"/>
                <a:gd name="T32" fmla="*/ 4 w 88"/>
                <a:gd name="T33" fmla="*/ 4 h 449"/>
                <a:gd name="T34" fmla="*/ 0 w 88"/>
                <a:gd name="T35" fmla="*/ 10 h 449"/>
                <a:gd name="T36" fmla="*/ 0 w 88"/>
                <a:gd name="T37" fmla="*/ 18 h 449"/>
                <a:gd name="T38" fmla="*/ 0 w 88"/>
                <a:gd name="T39" fmla="*/ 431 h 449"/>
                <a:gd name="T40" fmla="*/ 0 w 88"/>
                <a:gd name="T41" fmla="*/ 431 h 449"/>
                <a:gd name="T42" fmla="*/ 0 w 88"/>
                <a:gd name="T43" fmla="*/ 439 h 449"/>
                <a:gd name="T44" fmla="*/ 4 w 88"/>
                <a:gd name="T45" fmla="*/ 445 h 449"/>
                <a:gd name="T46" fmla="*/ 8 w 88"/>
                <a:gd name="T47" fmla="*/ 447 h 449"/>
                <a:gd name="T48" fmla="*/ 16 w 88"/>
                <a:gd name="T49" fmla="*/ 449 h 449"/>
                <a:gd name="T50" fmla="*/ 16 w 88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449">
                  <a:moveTo>
                    <a:pt x="16" y="449"/>
                  </a:moveTo>
                  <a:lnTo>
                    <a:pt x="72" y="449"/>
                  </a:lnTo>
                  <a:lnTo>
                    <a:pt x="72" y="449"/>
                  </a:lnTo>
                  <a:lnTo>
                    <a:pt x="80" y="447"/>
                  </a:lnTo>
                  <a:lnTo>
                    <a:pt x="86" y="445"/>
                  </a:lnTo>
                  <a:lnTo>
                    <a:pt x="88" y="439"/>
                  </a:lnTo>
                  <a:lnTo>
                    <a:pt x="88" y="431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0"/>
                  </a:lnTo>
                  <a:lnTo>
                    <a:pt x="86" y="4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5"/>
                  </a:lnTo>
                  <a:lnTo>
                    <a:pt x="8" y="447"/>
                  </a:lnTo>
                  <a:lnTo>
                    <a:pt x="16" y="449"/>
                  </a:lnTo>
                  <a:lnTo>
                    <a:pt x="16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44"/>
            <p:cNvSpPr>
              <a:spLocks noEditPoints="1"/>
            </p:cNvSpPr>
            <p:nvPr/>
          </p:nvSpPr>
          <p:spPr bwMode="auto">
            <a:xfrm>
              <a:off x="0" y="2247"/>
              <a:ext cx="640" cy="483"/>
            </a:xfrm>
            <a:custGeom>
              <a:avLst/>
              <a:gdLst>
                <a:gd name="T0" fmla="*/ 552 w 640"/>
                <a:gd name="T1" fmla="*/ 483 h 483"/>
                <a:gd name="T2" fmla="*/ 570 w 640"/>
                <a:gd name="T3" fmla="*/ 409 h 483"/>
                <a:gd name="T4" fmla="*/ 630 w 640"/>
                <a:gd name="T5" fmla="*/ 303 h 483"/>
                <a:gd name="T6" fmla="*/ 624 w 640"/>
                <a:gd name="T7" fmla="*/ 214 h 483"/>
                <a:gd name="T8" fmla="*/ 562 w 640"/>
                <a:gd name="T9" fmla="*/ 184 h 483"/>
                <a:gd name="T10" fmla="*/ 484 w 640"/>
                <a:gd name="T11" fmla="*/ 168 h 483"/>
                <a:gd name="T12" fmla="*/ 374 w 640"/>
                <a:gd name="T13" fmla="*/ 206 h 483"/>
                <a:gd name="T14" fmla="*/ 340 w 640"/>
                <a:gd name="T15" fmla="*/ 190 h 483"/>
                <a:gd name="T16" fmla="*/ 370 w 640"/>
                <a:gd name="T17" fmla="*/ 144 h 483"/>
                <a:gd name="T18" fmla="*/ 344 w 640"/>
                <a:gd name="T19" fmla="*/ 100 h 483"/>
                <a:gd name="T20" fmla="*/ 356 w 640"/>
                <a:gd name="T21" fmla="*/ 76 h 483"/>
                <a:gd name="T22" fmla="*/ 382 w 640"/>
                <a:gd name="T23" fmla="*/ 60 h 483"/>
                <a:gd name="T24" fmla="*/ 360 w 640"/>
                <a:gd name="T25" fmla="*/ 44 h 483"/>
                <a:gd name="T26" fmla="*/ 334 w 640"/>
                <a:gd name="T27" fmla="*/ 26 h 483"/>
                <a:gd name="T28" fmla="*/ 320 w 640"/>
                <a:gd name="T29" fmla="*/ 0 h 483"/>
                <a:gd name="T30" fmla="*/ 304 w 640"/>
                <a:gd name="T31" fmla="*/ 22 h 483"/>
                <a:gd name="T32" fmla="*/ 286 w 640"/>
                <a:gd name="T33" fmla="*/ 46 h 483"/>
                <a:gd name="T34" fmla="*/ 260 w 640"/>
                <a:gd name="T35" fmla="*/ 60 h 483"/>
                <a:gd name="T36" fmla="*/ 280 w 640"/>
                <a:gd name="T37" fmla="*/ 78 h 483"/>
                <a:gd name="T38" fmla="*/ 296 w 640"/>
                <a:gd name="T39" fmla="*/ 100 h 483"/>
                <a:gd name="T40" fmla="*/ 270 w 640"/>
                <a:gd name="T41" fmla="*/ 144 h 483"/>
                <a:gd name="T42" fmla="*/ 300 w 640"/>
                <a:gd name="T43" fmla="*/ 190 h 483"/>
                <a:gd name="T44" fmla="*/ 266 w 640"/>
                <a:gd name="T45" fmla="*/ 206 h 483"/>
                <a:gd name="T46" fmla="*/ 156 w 640"/>
                <a:gd name="T47" fmla="*/ 168 h 483"/>
                <a:gd name="T48" fmla="*/ 78 w 640"/>
                <a:gd name="T49" fmla="*/ 184 h 483"/>
                <a:gd name="T50" fmla="*/ 16 w 640"/>
                <a:gd name="T51" fmla="*/ 214 h 483"/>
                <a:gd name="T52" fmla="*/ 10 w 640"/>
                <a:gd name="T53" fmla="*/ 303 h 483"/>
                <a:gd name="T54" fmla="*/ 70 w 640"/>
                <a:gd name="T55" fmla="*/ 409 h 483"/>
                <a:gd name="T56" fmla="*/ 564 w 640"/>
                <a:gd name="T57" fmla="*/ 216 h 483"/>
                <a:gd name="T58" fmla="*/ 598 w 640"/>
                <a:gd name="T59" fmla="*/ 267 h 483"/>
                <a:gd name="T60" fmla="*/ 540 w 640"/>
                <a:gd name="T61" fmla="*/ 371 h 483"/>
                <a:gd name="T62" fmla="*/ 512 w 640"/>
                <a:gd name="T63" fmla="*/ 403 h 483"/>
                <a:gd name="T64" fmla="*/ 520 w 640"/>
                <a:gd name="T65" fmla="*/ 439 h 483"/>
                <a:gd name="T66" fmla="*/ 464 w 640"/>
                <a:gd name="T67" fmla="*/ 403 h 483"/>
                <a:gd name="T68" fmla="*/ 528 w 640"/>
                <a:gd name="T69" fmla="*/ 301 h 483"/>
                <a:gd name="T70" fmla="*/ 540 w 640"/>
                <a:gd name="T71" fmla="*/ 216 h 483"/>
                <a:gd name="T72" fmla="*/ 370 w 640"/>
                <a:gd name="T73" fmla="*/ 347 h 483"/>
                <a:gd name="T74" fmla="*/ 346 w 640"/>
                <a:gd name="T75" fmla="*/ 245 h 483"/>
                <a:gd name="T76" fmla="*/ 444 w 640"/>
                <a:gd name="T77" fmla="*/ 204 h 483"/>
                <a:gd name="T78" fmla="*/ 490 w 640"/>
                <a:gd name="T79" fmla="*/ 212 h 483"/>
                <a:gd name="T80" fmla="*/ 488 w 640"/>
                <a:gd name="T81" fmla="*/ 279 h 483"/>
                <a:gd name="T82" fmla="*/ 404 w 640"/>
                <a:gd name="T83" fmla="*/ 331 h 483"/>
                <a:gd name="T84" fmla="*/ 416 w 640"/>
                <a:gd name="T85" fmla="*/ 407 h 483"/>
                <a:gd name="T86" fmla="*/ 344 w 640"/>
                <a:gd name="T87" fmla="*/ 407 h 483"/>
                <a:gd name="T88" fmla="*/ 158 w 640"/>
                <a:gd name="T89" fmla="*/ 206 h 483"/>
                <a:gd name="T90" fmla="*/ 232 w 640"/>
                <a:gd name="T91" fmla="*/ 222 h 483"/>
                <a:gd name="T92" fmla="*/ 288 w 640"/>
                <a:gd name="T93" fmla="*/ 305 h 483"/>
                <a:gd name="T94" fmla="*/ 286 w 640"/>
                <a:gd name="T95" fmla="*/ 387 h 483"/>
                <a:gd name="T96" fmla="*/ 296 w 640"/>
                <a:gd name="T97" fmla="*/ 407 h 483"/>
                <a:gd name="T98" fmla="*/ 224 w 640"/>
                <a:gd name="T99" fmla="*/ 407 h 483"/>
                <a:gd name="T100" fmla="*/ 210 w 640"/>
                <a:gd name="T101" fmla="*/ 337 h 483"/>
                <a:gd name="T102" fmla="*/ 144 w 640"/>
                <a:gd name="T103" fmla="*/ 263 h 483"/>
                <a:gd name="T104" fmla="*/ 150 w 640"/>
                <a:gd name="T105" fmla="*/ 212 h 483"/>
                <a:gd name="T106" fmla="*/ 100 w 640"/>
                <a:gd name="T107" fmla="*/ 216 h 483"/>
                <a:gd name="T108" fmla="*/ 114 w 640"/>
                <a:gd name="T109" fmla="*/ 301 h 483"/>
                <a:gd name="T110" fmla="*/ 176 w 640"/>
                <a:gd name="T111" fmla="*/ 403 h 483"/>
                <a:gd name="T112" fmla="*/ 120 w 640"/>
                <a:gd name="T113" fmla="*/ 439 h 483"/>
                <a:gd name="T114" fmla="*/ 128 w 640"/>
                <a:gd name="T115" fmla="*/ 403 h 483"/>
                <a:gd name="T116" fmla="*/ 100 w 640"/>
                <a:gd name="T117" fmla="*/ 371 h 483"/>
                <a:gd name="T118" fmla="*/ 42 w 640"/>
                <a:gd name="T119" fmla="*/ 26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" h="483">
                  <a:moveTo>
                    <a:pt x="80" y="475"/>
                  </a:moveTo>
                  <a:lnTo>
                    <a:pt x="80" y="475"/>
                  </a:lnTo>
                  <a:lnTo>
                    <a:pt x="80" y="479"/>
                  </a:lnTo>
                  <a:lnTo>
                    <a:pt x="82" y="481"/>
                  </a:lnTo>
                  <a:lnTo>
                    <a:pt x="88" y="483"/>
                  </a:lnTo>
                  <a:lnTo>
                    <a:pt x="552" y="483"/>
                  </a:lnTo>
                  <a:lnTo>
                    <a:pt x="552" y="483"/>
                  </a:lnTo>
                  <a:lnTo>
                    <a:pt x="558" y="481"/>
                  </a:lnTo>
                  <a:lnTo>
                    <a:pt x="560" y="479"/>
                  </a:lnTo>
                  <a:lnTo>
                    <a:pt x="560" y="475"/>
                  </a:lnTo>
                  <a:lnTo>
                    <a:pt x="560" y="455"/>
                  </a:lnTo>
                  <a:lnTo>
                    <a:pt x="560" y="455"/>
                  </a:lnTo>
                  <a:lnTo>
                    <a:pt x="562" y="433"/>
                  </a:lnTo>
                  <a:lnTo>
                    <a:pt x="570" y="409"/>
                  </a:lnTo>
                  <a:lnTo>
                    <a:pt x="576" y="395"/>
                  </a:lnTo>
                  <a:lnTo>
                    <a:pt x="582" y="381"/>
                  </a:lnTo>
                  <a:lnTo>
                    <a:pt x="592" y="365"/>
                  </a:lnTo>
                  <a:lnTo>
                    <a:pt x="606" y="347"/>
                  </a:lnTo>
                  <a:lnTo>
                    <a:pt x="606" y="347"/>
                  </a:lnTo>
                  <a:lnTo>
                    <a:pt x="620" y="325"/>
                  </a:lnTo>
                  <a:lnTo>
                    <a:pt x="630" y="303"/>
                  </a:lnTo>
                  <a:lnTo>
                    <a:pt x="638" y="283"/>
                  </a:lnTo>
                  <a:lnTo>
                    <a:pt x="640" y="261"/>
                  </a:lnTo>
                  <a:lnTo>
                    <a:pt x="640" y="251"/>
                  </a:lnTo>
                  <a:lnTo>
                    <a:pt x="638" y="241"/>
                  </a:lnTo>
                  <a:lnTo>
                    <a:pt x="634" y="233"/>
                  </a:lnTo>
                  <a:lnTo>
                    <a:pt x="630" y="222"/>
                  </a:lnTo>
                  <a:lnTo>
                    <a:pt x="624" y="214"/>
                  </a:lnTo>
                  <a:lnTo>
                    <a:pt x="618" y="206"/>
                  </a:lnTo>
                  <a:lnTo>
                    <a:pt x="610" y="200"/>
                  </a:lnTo>
                  <a:lnTo>
                    <a:pt x="600" y="194"/>
                  </a:lnTo>
                  <a:lnTo>
                    <a:pt x="600" y="194"/>
                  </a:lnTo>
                  <a:lnTo>
                    <a:pt x="590" y="190"/>
                  </a:lnTo>
                  <a:lnTo>
                    <a:pt x="580" y="186"/>
                  </a:lnTo>
                  <a:lnTo>
                    <a:pt x="562" y="184"/>
                  </a:lnTo>
                  <a:lnTo>
                    <a:pt x="544" y="186"/>
                  </a:lnTo>
                  <a:lnTo>
                    <a:pt x="526" y="192"/>
                  </a:lnTo>
                  <a:lnTo>
                    <a:pt x="526" y="192"/>
                  </a:lnTo>
                  <a:lnTo>
                    <a:pt x="516" y="184"/>
                  </a:lnTo>
                  <a:lnTo>
                    <a:pt x="506" y="176"/>
                  </a:lnTo>
                  <a:lnTo>
                    <a:pt x="496" y="172"/>
                  </a:lnTo>
                  <a:lnTo>
                    <a:pt x="484" y="168"/>
                  </a:lnTo>
                  <a:lnTo>
                    <a:pt x="484" y="168"/>
                  </a:lnTo>
                  <a:lnTo>
                    <a:pt x="474" y="166"/>
                  </a:lnTo>
                  <a:lnTo>
                    <a:pt x="464" y="166"/>
                  </a:lnTo>
                  <a:lnTo>
                    <a:pt x="444" y="170"/>
                  </a:lnTo>
                  <a:lnTo>
                    <a:pt x="426" y="178"/>
                  </a:lnTo>
                  <a:lnTo>
                    <a:pt x="408" y="188"/>
                  </a:lnTo>
                  <a:lnTo>
                    <a:pt x="374" y="206"/>
                  </a:lnTo>
                  <a:lnTo>
                    <a:pt x="356" y="212"/>
                  </a:lnTo>
                  <a:lnTo>
                    <a:pt x="348" y="214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40" y="190"/>
                  </a:lnTo>
                  <a:lnTo>
                    <a:pt x="348" y="186"/>
                  </a:lnTo>
                  <a:lnTo>
                    <a:pt x="354" y="180"/>
                  </a:lnTo>
                  <a:lnTo>
                    <a:pt x="360" y="174"/>
                  </a:lnTo>
                  <a:lnTo>
                    <a:pt x="364" y="168"/>
                  </a:lnTo>
                  <a:lnTo>
                    <a:pt x="368" y="160"/>
                  </a:lnTo>
                  <a:lnTo>
                    <a:pt x="370" y="152"/>
                  </a:lnTo>
                  <a:lnTo>
                    <a:pt x="370" y="144"/>
                  </a:lnTo>
                  <a:lnTo>
                    <a:pt x="370" y="144"/>
                  </a:lnTo>
                  <a:lnTo>
                    <a:pt x="370" y="134"/>
                  </a:lnTo>
                  <a:lnTo>
                    <a:pt x="366" y="126"/>
                  </a:lnTo>
                  <a:lnTo>
                    <a:pt x="364" y="118"/>
                  </a:lnTo>
                  <a:lnTo>
                    <a:pt x="358" y="112"/>
                  </a:lnTo>
                  <a:lnTo>
                    <a:pt x="352" y="106"/>
                  </a:lnTo>
                  <a:lnTo>
                    <a:pt x="344" y="100"/>
                  </a:lnTo>
                  <a:lnTo>
                    <a:pt x="338" y="96"/>
                  </a:lnTo>
                  <a:lnTo>
                    <a:pt x="328" y="94"/>
                  </a:lnTo>
                  <a:lnTo>
                    <a:pt x="328" y="68"/>
                  </a:lnTo>
                  <a:lnTo>
                    <a:pt x="348" y="68"/>
                  </a:lnTo>
                  <a:lnTo>
                    <a:pt x="348" y="68"/>
                  </a:lnTo>
                  <a:lnTo>
                    <a:pt x="352" y="72"/>
                  </a:lnTo>
                  <a:lnTo>
                    <a:pt x="356" y="76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70" y="76"/>
                  </a:lnTo>
                  <a:lnTo>
                    <a:pt x="376" y="72"/>
                  </a:lnTo>
                  <a:lnTo>
                    <a:pt x="380" y="68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0" y="54"/>
                  </a:lnTo>
                  <a:lnTo>
                    <a:pt x="376" y="48"/>
                  </a:lnTo>
                  <a:lnTo>
                    <a:pt x="370" y="44"/>
                  </a:lnTo>
                  <a:lnTo>
                    <a:pt x="364" y="44"/>
                  </a:lnTo>
                  <a:lnTo>
                    <a:pt x="364" y="44"/>
                  </a:lnTo>
                  <a:lnTo>
                    <a:pt x="360" y="44"/>
                  </a:lnTo>
                  <a:lnTo>
                    <a:pt x="356" y="46"/>
                  </a:lnTo>
                  <a:lnTo>
                    <a:pt x="352" y="50"/>
                  </a:lnTo>
                  <a:lnTo>
                    <a:pt x="348" y="52"/>
                  </a:lnTo>
                  <a:lnTo>
                    <a:pt x="328" y="52"/>
                  </a:lnTo>
                  <a:lnTo>
                    <a:pt x="328" y="32"/>
                  </a:lnTo>
                  <a:lnTo>
                    <a:pt x="328" y="32"/>
                  </a:lnTo>
                  <a:lnTo>
                    <a:pt x="334" y="26"/>
                  </a:lnTo>
                  <a:lnTo>
                    <a:pt x="336" y="22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36" y="10"/>
                  </a:lnTo>
                  <a:lnTo>
                    <a:pt x="332" y="6"/>
                  </a:lnTo>
                  <a:lnTo>
                    <a:pt x="326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14" y="2"/>
                  </a:lnTo>
                  <a:lnTo>
                    <a:pt x="308" y="6"/>
                  </a:lnTo>
                  <a:lnTo>
                    <a:pt x="304" y="10"/>
                  </a:lnTo>
                  <a:lnTo>
                    <a:pt x="302" y="18"/>
                  </a:lnTo>
                  <a:lnTo>
                    <a:pt x="302" y="18"/>
                  </a:lnTo>
                  <a:lnTo>
                    <a:pt x="304" y="22"/>
                  </a:lnTo>
                  <a:lnTo>
                    <a:pt x="306" y="26"/>
                  </a:lnTo>
                  <a:lnTo>
                    <a:pt x="312" y="32"/>
                  </a:lnTo>
                  <a:lnTo>
                    <a:pt x="312" y="52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88" y="50"/>
                  </a:lnTo>
                  <a:lnTo>
                    <a:pt x="286" y="46"/>
                  </a:lnTo>
                  <a:lnTo>
                    <a:pt x="282" y="44"/>
                  </a:lnTo>
                  <a:lnTo>
                    <a:pt x="276" y="44"/>
                  </a:lnTo>
                  <a:lnTo>
                    <a:pt x="276" y="44"/>
                  </a:lnTo>
                  <a:lnTo>
                    <a:pt x="270" y="44"/>
                  </a:lnTo>
                  <a:lnTo>
                    <a:pt x="264" y="48"/>
                  </a:lnTo>
                  <a:lnTo>
                    <a:pt x="260" y="54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0" y="68"/>
                  </a:lnTo>
                  <a:lnTo>
                    <a:pt x="264" y="72"/>
                  </a:lnTo>
                  <a:lnTo>
                    <a:pt x="270" y="76"/>
                  </a:lnTo>
                  <a:lnTo>
                    <a:pt x="276" y="78"/>
                  </a:lnTo>
                  <a:lnTo>
                    <a:pt x="276" y="78"/>
                  </a:lnTo>
                  <a:lnTo>
                    <a:pt x="280" y="78"/>
                  </a:lnTo>
                  <a:lnTo>
                    <a:pt x="286" y="76"/>
                  </a:lnTo>
                  <a:lnTo>
                    <a:pt x="292" y="68"/>
                  </a:lnTo>
                  <a:lnTo>
                    <a:pt x="312" y="68"/>
                  </a:lnTo>
                  <a:lnTo>
                    <a:pt x="312" y="94"/>
                  </a:lnTo>
                  <a:lnTo>
                    <a:pt x="312" y="94"/>
                  </a:lnTo>
                  <a:lnTo>
                    <a:pt x="304" y="98"/>
                  </a:lnTo>
                  <a:lnTo>
                    <a:pt x="296" y="100"/>
                  </a:lnTo>
                  <a:lnTo>
                    <a:pt x="288" y="106"/>
                  </a:lnTo>
                  <a:lnTo>
                    <a:pt x="282" y="112"/>
                  </a:lnTo>
                  <a:lnTo>
                    <a:pt x="278" y="118"/>
                  </a:lnTo>
                  <a:lnTo>
                    <a:pt x="274" y="126"/>
                  </a:lnTo>
                  <a:lnTo>
                    <a:pt x="272" y="13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2" y="152"/>
                  </a:lnTo>
                  <a:lnTo>
                    <a:pt x="274" y="160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6" y="180"/>
                  </a:lnTo>
                  <a:lnTo>
                    <a:pt x="292" y="186"/>
                  </a:lnTo>
                  <a:lnTo>
                    <a:pt x="300" y="190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0" y="216"/>
                  </a:lnTo>
                  <a:lnTo>
                    <a:pt x="300" y="216"/>
                  </a:lnTo>
                  <a:lnTo>
                    <a:pt x="292" y="214"/>
                  </a:lnTo>
                  <a:lnTo>
                    <a:pt x="284" y="212"/>
                  </a:lnTo>
                  <a:lnTo>
                    <a:pt x="266" y="206"/>
                  </a:lnTo>
                  <a:lnTo>
                    <a:pt x="232" y="188"/>
                  </a:lnTo>
                  <a:lnTo>
                    <a:pt x="214" y="178"/>
                  </a:lnTo>
                  <a:lnTo>
                    <a:pt x="196" y="170"/>
                  </a:lnTo>
                  <a:lnTo>
                    <a:pt x="176" y="166"/>
                  </a:lnTo>
                  <a:lnTo>
                    <a:pt x="166" y="166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44" y="172"/>
                  </a:lnTo>
                  <a:lnTo>
                    <a:pt x="134" y="176"/>
                  </a:lnTo>
                  <a:lnTo>
                    <a:pt x="124" y="184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96" y="186"/>
                  </a:lnTo>
                  <a:lnTo>
                    <a:pt x="78" y="184"/>
                  </a:lnTo>
                  <a:lnTo>
                    <a:pt x="60" y="186"/>
                  </a:lnTo>
                  <a:lnTo>
                    <a:pt x="50" y="190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32" y="200"/>
                  </a:lnTo>
                  <a:lnTo>
                    <a:pt x="22" y="206"/>
                  </a:lnTo>
                  <a:lnTo>
                    <a:pt x="16" y="214"/>
                  </a:lnTo>
                  <a:lnTo>
                    <a:pt x="10" y="222"/>
                  </a:lnTo>
                  <a:lnTo>
                    <a:pt x="6" y="233"/>
                  </a:lnTo>
                  <a:lnTo>
                    <a:pt x="2" y="241"/>
                  </a:lnTo>
                  <a:lnTo>
                    <a:pt x="0" y="251"/>
                  </a:lnTo>
                  <a:lnTo>
                    <a:pt x="0" y="261"/>
                  </a:lnTo>
                  <a:lnTo>
                    <a:pt x="2" y="283"/>
                  </a:lnTo>
                  <a:lnTo>
                    <a:pt x="10" y="303"/>
                  </a:lnTo>
                  <a:lnTo>
                    <a:pt x="20" y="325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48" y="365"/>
                  </a:lnTo>
                  <a:lnTo>
                    <a:pt x="58" y="381"/>
                  </a:lnTo>
                  <a:lnTo>
                    <a:pt x="66" y="395"/>
                  </a:lnTo>
                  <a:lnTo>
                    <a:pt x="70" y="409"/>
                  </a:lnTo>
                  <a:lnTo>
                    <a:pt x="78" y="435"/>
                  </a:lnTo>
                  <a:lnTo>
                    <a:pt x="80" y="455"/>
                  </a:lnTo>
                  <a:lnTo>
                    <a:pt x="80" y="475"/>
                  </a:lnTo>
                  <a:close/>
                  <a:moveTo>
                    <a:pt x="540" y="216"/>
                  </a:moveTo>
                  <a:lnTo>
                    <a:pt x="540" y="216"/>
                  </a:lnTo>
                  <a:lnTo>
                    <a:pt x="552" y="216"/>
                  </a:lnTo>
                  <a:lnTo>
                    <a:pt x="564" y="216"/>
                  </a:lnTo>
                  <a:lnTo>
                    <a:pt x="574" y="220"/>
                  </a:lnTo>
                  <a:lnTo>
                    <a:pt x="584" y="227"/>
                  </a:lnTo>
                  <a:lnTo>
                    <a:pt x="584" y="227"/>
                  </a:lnTo>
                  <a:lnTo>
                    <a:pt x="592" y="237"/>
                  </a:lnTo>
                  <a:lnTo>
                    <a:pt x="596" y="247"/>
                  </a:lnTo>
                  <a:lnTo>
                    <a:pt x="598" y="257"/>
                  </a:lnTo>
                  <a:lnTo>
                    <a:pt x="598" y="267"/>
                  </a:lnTo>
                  <a:lnTo>
                    <a:pt x="596" y="277"/>
                  </a:lnTo>
                  <a:lnTo>
                    <a:pt x="594" y="287"/>
                  </a:lnTo>
                  <a:lnTo>
                    <a:pt x="584" y="307"/>
                  </a:lnTo>
                  <a:lnTo>
                    <a:pt x="570" y="325"/>
                  </a:lnTo>
                  <a:lnTo>
                    <a:pt x="558" y="343"/>
                  </a:lnTo>
                  <a:lnTo>
                    <a:pt x="546" y="357"/>
                  </a:lnTo>
                  <a:lnTo>
                    <a:pt x="540" y="371"/>
                  </a:lnTo>
                  <a:lnTo>
                    <a:pt x="540" y="371"/>
                  </a:lnTo>
                  <a:lnTo>
                    <a:pt x="516" y="361"/>
                  </a:lnTo>
                  <a:lnTo>
                    <a:pt x="516" y="361"/>
                  </a:lnTo>
                  <a:lnTo>
                    <a:pt x="514" y="371"/>
                  </a:lnTo>
                  <a:lnTo>
                    <a:pt x="512" y="383"/>
                  </a:lnTo>
                  <a:lnTo>
                    <a:pt x="512" y="393"/>
                  </a:lnTo>
                  <a:lnTo>
                    <a:pt x="512" y="403"/>
                  </a:lnTo>
                  <a:lnTo>
                    <a:pt x="516" y="423"/>
                  </a:lnTo>
                  <a:lnTo>
                    <a:pt x="522" y="435"/>
                  </a:lnTo>
                  <a:lnTo>
                    <a:pt x="522" y="435"/>
                  </a:lnTo>
                  <a:lnTo>
                    <a:pt x="522" y="439"/>
                  </a:lnTo>
                  <a:lnTo>
                    <a:pt x="522" y="439"/>
                  </a:lnTo>
                  <a:lnTo>
                    <a:pt x="520" y="439"/>
                  </a:lnTo>
                  <a:lnTo>
                    <a:pt x="520" y="439"/>
                  </a:lnTo>
                  <a:lnTo>
                    <a:pt x="496" y="431"/>
                  </a:lnTo>
                  <a:lnTo>
                    <a:pt x="464" y="421"/>
                  </a:lnTo>
                  <a:lnTo>
                    <a:pt x="464" y="421"/>
                  </a:lnTo>
                  <a:lnTo>
                    <a:pt x="462" y="419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4" y="403"/>
                  </a:lnTo>
                  <a:lnTo>
                    <a:pt x="468" y="389"/>
                  </a:lnTo>
                  <a:lnTo>
                    <a:pt x="476" y="375"/>
                  </a:lnTo>
                  <a:lnTo>
                    <a:pt x="482" y="361"/>
                  </a:lnTo>
                  <a:lnTo>
                    <a:pt x="500" y="337"/>
                  </a:lnTo>
                  <a:lnTo>
                    <a:pt x="518" y="313"/>
                  </a:lnTo>
                  <a:lnTo>
                    <a:pt x="518" y="313"/>
                  </a:lnTo>
                  <a:lnTo>
                    <a:pt x="528" y="301"/>
                  </a:lnTo>
                  <a:lnTo>
                    <a:pt x="534" y="287"/>
                  </a:lnTo>
                  <a:lnTo>
                    <a:pt x="538" y="275"/>
                  </a:lnTo>
                  <a:lnTo>
                    <a:pt x="542" y="263"/>
                  </a:lnTo>
                  <a:lnTo>
                    <a:pt x="544" y="251"/>
                  </a:lnTo>
                  <a:lnTo>
                    <a:pt x="544" y="239"/>
                  </a:lnTo>
                  <a:lnTo>
                    <a:pt x="542" y="229"/>
                  </a:lnTo>
                  <a:lnTo>
                    <a:pt x="540" y="216"/>
                  </a:lnTo>
                  <a:lnTo>
                    <a:pt x="540" y="216"/>
                  </a:lnTo>
                  <a:close/>
                  <a:moveTo>
                    <a:pt x="342" y="401"/>
                  </a:moveTo>
                  <a:lnTo>
                    <a:pt x="342" y="401"/>
                  </a:lnTo>
                  <a:lnTo>
                    <a:pt x="350" y="395"/>
                  </a:lnTo>
                  <a:lnTo>
                    <a:pt x="354" y="387"/>
                  </a:lnTo>
                  <a:lnTo>
                    <a:pt x="364" y="367"/>
                  </a:lnTo>
                  <a:lnTo>
                    <a:pt x="370" y="347"/>
                  </a:lnTo>
                  <a:lnTo>
                    <a:pt x="372" y="329"/>
                  </a:lnTo>
                  <a:lnTo>
                    <a:pt x="372" y="329"/>
                  </a:lnTo>
                  <a:lnTo>
                    <a:pt x="352" y="327"/>
                  </a:lnTo>
                  <a:lnTo>
                    <a:pt x="352" y="327"/>
                  </a:lnTo>
                  <a:lnTo>
                    <a:pt x="352" y="305"/>
                  </a:lnTo>
                  <a:lnTo>
                    <a:pt x="350" y="285"/>
                  </a:lnTo>
                  <a:lnTo>
                    <a:pt x="346" y="245"/>
                  </a:lnTo>
                  <a:lnTo>
                    <a:pt x="346" y="245"/>
                  </a:lnTo>
                  <a:lnTo>
                    <a:pt x="356" y="245"/>
                  </a:lnTo>
                  <a:lnTo>
                    <a:pt x="368" y="241"/>
                  </a:lnTo>
                  <a:lnTo>
                    <a:pt x="390" y="233"/>
                  </a:lnTo>
                  <a:lnTo>
                    <a:pt x="410" y="222"/>
                  </a:lnTo>
                  <a:lnTo>
                    <a:pt x="428" y="212"/>
                  </a:lnTo>
                  <a:lnTo>
                    <a:pt x="444" y="204"/>
                  </a:lnTo>
                  <a:lnTo>
                    <a:pt x="452" y="202"/>
                  </a:lnTo>
                  <a:lnTo>
                    <a:pt x="460" y="200"/>
                  </a:lnTo>
                  <a:lnTo>
                    <a:pt x="468" y="200"/>
                  </a:lnTo>
                  <a:lnTo>
                    <a:pt x="476" y="202"/>
                  </a:lnTo>
                  <a:lnTo>
                    <a:pt x="484" y="206"/>
                  </a:lnTo>
                  <a:lnTo>
                    <a:pt x="490" y="212"/>
                  </a:lnTo>
                  <a:lnTo>
                    <a:pt x="490" y="212"/>
                  </a:lnTo>
                  <a:lnTo>
                    <a:pt x="496" y="220"/>
                  </a:lnTo>
                  <a:lnTo>
                    <a:pt x="500" y="229"/>
                  </a:lnTo>
                  <a:lnTo>
                    <a:pt x="502" y="237"/>
                  </a:lnTo>
                  <a:lnTo>
                    <a:pt x="502" y="247"/>
                  </a:lnTo>
                  <a:lnTo>
                    <a:pt x="500" y="255"/>
                  </a:lnTo>
                  <a:lnTo>
                    <a:pt x="496" y="263"/>
                  </a:lnTo>
                  <a:lnTo>
                    <a:pt x="488" y="279"/>
                  </a:lnTo>
                  <a:lnTo>
                    <a:pt x="476" y="295"/>
                  </a:lnTo>
                  <a:lnTo>
                    <a:pt x="462" y="311"/>
                  </a:lnTo>
                  <a:lnTo>
                    <a:pt x="452" y="325"/>
                  </a:lnTo>
                  <a:lnTo>
                    <a:pt x="446" y="339"/>
                  </a:lnTo>
                  <a:lnTo>
                    <a:pt x="446" y="339"/>
                  </a:lnTo>
                  <a:lnTo>
                    <a:pt x="432" y="337"/>
                  </a:lnTo>
                  <a:lnTo>
                    <a:pt x="404" y="331"/>
                  </a:lnTo>
                  <a:lnTo>
                    <a:pt x="404" y="331"/>
                  </a:lnTo>
                  <a:lnTo>
                    <a:pt x="402" y="341"/>
                  </a:lnTo>
                  <a:lnTo>
                    <a:pt x="402" y="351"/>
                  </a:lnTo>
                  <a:lnTo>
                    <a:pt x="404" y="373"/>
                  </a:lnTo>
                  <a:lnTo>
                    <a:pt x="410" y="393"/>
                  </a:lnTo>
                  <a:lnTo>
                    <a:pt x="416" y="407"/>
                  </a:lnTo>
                  <a:lnTo>
                    <a:pt x="416" y="407"/>
                  </a:lnTo>
                  <a:lnTo>
                    <a:pt x="418" y="409"/>
                  </a:lnTo>
                  <a:lnTo>
                    <a:pt x="416" y="411"/>
                  </a:lnTo>
                  <a:lnTo>
                    <a:pt x="412" y="413"/>
                  </a:lnTo>
                  <a:lnTo>
                    <a:pt x="412" y="413"/>
                  </a:lnTo>
                  <a:lnTo>
                    <a:pt x="382" y="409"/>
                  </a:lnTo>
                  <a:lnTo>
                    <a:pt x="344" y="407"/>
                  </a:lnTo>
                  <a:lnTo>
                    <a:pt x="344" y="407"/>
                  </a:lnTo>
                  <a:lnTo>
                    <a:pt x="340" y="405"/>
                  </a:lnTo>
                  <a:lnTo>
                    <a:pt x="340" y="403"/>
                  </a:lnTo>
                  <a:lnTo>
                    <a:pt x="342" y="401"/>
                  </a:lnTo>
                  <a:lnTo>
                    <a:pt x="342" y="401"/>
                  </a:lnTo>
                  <a:close/>
                  <a:moveTo>
                    <a:pt x="150" y="212"/>
                  </a:moveTo>
                  <a:lnTo>
                    <a:pt x="150" y="212"/>
                  </a:lnTo>
                  <a:lnTo>
                    <a:pt x="158" y="206"/>
                  </a:lnTo>
                  <a:lnTo>
                    <a:pt x="164" y="202"/>
                  </a:lnTo>
                  <a:lnTo>
                    <a:pt x="172" y="200"/>
                  </a:lnTo>
                  <a:lnTo>
                    <a:pt x="180" y="200"/>
                  </a:lnTo>
                  <a:lnTo>
                    <a:pt x="188" y="202"/>
                  </a:lnTo>
                  <a:lnTo>
                    <a:pt x="196" y="204"/>
                  </a:lnTo>
                  <a:lnTo>
                    <a:pt x="212" y="212"/>
                  </a:lnTo>
                  <a:lnTo>
                    <a:pt x="232" y="222"/>
                  </a:lnTo>
                  <a:lnTo>
                    <a:pt x="252" y="233"/>
                  </a:lnTo>
                  <a:lnTo>
                    <a:pt x="272" y="241"/>
                  </a:lnTo>
                  <a:lnTo>
                    <a:pt x="284" y="245"/>
                  </a:lnTo>
                  <a:lnTo>
                    <a:pt x="296" y="245"/>
                  </a:lnTo>
                  <a:lnTo>
                    <a:pt x="296" y="245"/>
                  </a:lnTo>
                  <a:lnTo>
                    <a:pt x="290" y="285"/>
                  </a:lnTo>
                  <a:lnTo>
                    <a:pt x="288" y="305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68" y="329"/>
                  </a:lnTo>
                  <a:lnTo>
                    <a:pt x="268" y="329"/>
                  </a:lnTo>
                  <a:lnTo>
                    <a:pt x="270" y="347"/>
                  </a:lnTo>
                  <a:lnTo>
                    <a:pt x="276" y="367"/>
                  </a:lnTo>
                  <a:lnTo>
                    <a:pt x="286" y="387"/>
                  </a:lnTo>
                  <a:lnTo>
                    <a:pt x="292" y="395"/>
                  </a:lnTo>
                  <a:lnTo>
                    <a:pt x="298" y="401"/>
                  </a:lnTo>
                  <a:lnTo>
                    <a:pt x="298" y="401"/>
                  </a:lnTo>
                  <a:lnTo>
                    <a:pt x="300" y="403"/>
                  </a:lnTo>
                  <a:lnTo>
                    <a:pt x="300" y="405"/>
                  </a:lnTo>
                  <a:lnTo>
                    <a:pt x="296" y="407"/>
                  </a:lnTo>
                  <a:lnTo>
                    <a:pt x="296" y="407"/>
                  </a:lnTo>
                  <a:lnTo>
                    <a:pt x="258" y="409"/>
                  </a:lnTo>
                  <a:lnTo>
                    <a:pt x="228" y="413"/>
                  </a:lnTo>
                  <a:lnTo>
                    <a:pt x="228" y="413"/>
                  </a:lnTo>
                  <a:lnTo>
                    <a:pt x="224" y="411"/>
                  </a:lnTo>
                  <a:lnTo>
                    <a:pt x="222" y="409"/>
                  </a:lnTo>
                  <a:lnTo>
                    <a:pt x="224" y="407"/>
                  </a:lnTo>
                  <a:lnTo>
                    <a:pt x="224" y="407"/>
                  </a:lnTo>
                  <a:lnTo>
                    <a:pt x="232" y="393"/>
                  </a:lnTo>
                  <a:lnTo>
                    <a:pt x="236" y="373"/>
                  </a:lnTo>
                  <a:lnTo>
                    <a:pt x="238" y="351"/>
                  </a:lnTo>
                  <a:lnTo>
                    <a:pt x="238" y="341"/>
                  </a:lnTo>
                  <a:lnTo>
                    <a:pt x="236" y="331"/>
                  </a:lnTo>
                  <a:lnTo>
                    <a:pt x="236" y="331"/>
                  </a:lnTo>
                  <a:lnTo>
                    <a:pt x="210" y="337"/>
                  </a:lnTo>
                  <a:lnTo>
                    <a:pt x="194" y="339"/>
                  </a:lnTo>
                  <a:lnTo>
                    <a:pt x="194" y="339"/>
                  </a:lnTo>
                  <a:lnTo>
                    <a:pt x="188" y="325"/>
                  </a:lnTo>
                  <a:lnTo>
                    <a:pt x="178" y="311"/>
                  </a:lnTo>
                  <a:lnTo>
                    <a:pt x="166" y="295"/>
                  </a:lnTo>
                  <a:lnTo>
                    <a:pt x="154" y="279"/>
                  </a:lnTo>
                  <a:lnTo>
                    <a:pt x="144" y="263"/>
                  </a:lnTo>
                  <a:lnTo>
                    <a:pt x="140" y="255"/>
                  </a:lnTo>
                  <a:lnTo>
                    <a:pt x="138" y="247"/>
                  </a:lnTo>
                  <a:lnTo>
                    <a:pt x="138" y="237"/>
                  </a:lnTo>
                  <a:lnTo>
                    <a:pt x="140" y="229"/>
                  </a:lnTo>
                  <a:lnTo>
                    <a:pt x="144" y="220"/>
                  </a:lnTo>
                  <a:lnTo>
                    <a:pt x="150" y="212"/>
                  </a:lnTo>
                  <a:lnTo>
                    <a:pt x="150" y="212"/>
                  </a:lnTo>
                  <a:close/>
                  <a:moveTo>
                    <a:pt x="56" y="227"/>
                  </a:moveTo>
                  <a:lnTo>
                    <a:pt x="56" y="227"/>
                  </a:lnTo>
                  <a:lnTo>
                    <a:pt x="66" y="220"/>
                  </a:lnTo>
                  <a:lnTo>
                    <a:pt x="76" y="216"/>
                  </a:lnTo>
                  <a:lnTo>
                    <a:pt x="88" y="21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98" y="229"/>
                  </a:lnTo>
                  <a:lnTo>
                    <a:pt x="96" y="239"/>
                  </a:lnTo>
                  <a:lnTo>
                    <a:pt x="96" y="251"/>
                  </a:lnTo>
                  <a:lnTo>
                    <a:pt x="98" y="263"/>
                  </a:lnTo>
                  <a:lnTo>
                    <a:pt x="102" y="275"/>
                  </a:lnTo>
                  <a:lnTo>
                    <a:pt x="106" y="287"/>
                  </a:lnTo>
                  <a:lnTo>
                    <a:pt x="114" y="301"/>
                  </a:lnTo>
                  <a:lnTo>
                    <a:pt x="122" y="313"/>
                  </a:lnTo>
                  <a:lnTo>
                    <a:pt x="122" y="313"/>
                  </a:lnTo>
                  <a:lnTo>
                    <a:pt x="140" y="337"/>
                  </a:lnTo>
                  <a:lnTo>
                    <a:pt x="158" y="361"/>
                  </a:lnTo>
                  <a:lnTo>
                    <a:pt x="166" y="375"/>
                  </a:lnTo>
                  <a:lnTo>
                    <a:pt x="172" y="389"/>
                  </a:lnTo>
                  <a:lnTo>
                    <a:pt x="176" y="403"/>
                  </a:lnTo>
                  <a:lnTo>
                    <a:pt x="180" y="417"/>
                  </a:lnTo>
                  <a:lnTo>
                    <a:pt x="180" y="417"/>
                  </a:lnTo>
                  <a:lnTo>
                    <a:pt x="178" y="419"/>
                  </a:lnTo>
                  <a:lnTo>
                    <a:pt x="176" y="421"/>
                  </a:lnTo>
                  <a:lnTo>
                    <a:pt x="176" y="421"/>
                  </a:lnTo>
                  <a:lnTo>
                    <a:pt x="144" y="431"/>
                  </a:lnTo>
                  <a:lnTo>
                    <a:pt x="120" y="439"/>
                  </a:lnTo>
                  <a:lnTo>
                    <a:pt x="120" y="439"/>
                  </a:lnTo>
                  <a:lnTo>
                    <a:pt x="118" y="439"/>
                  </a:lnTo>
                  <a:lnTo>
                    <a:pt x="118" y="439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24" y="423"/>
                  </a:lnTo>
                  <a:lnTo>
                    <a:pt x="128" y="403"/>
                  </a:lnTo>
                  <a:lnTo>
                    <a:pt x="130" y="393"/>
                  </a:lnTo>
                  <a:lnTo>
                    <a:pt x="130" y="383"/>
                  </a:lnTo>
                  <a:lnTo>
                    <a:pt x="128" y="371"/>
                  </a:lnTo>
                  <a:lnTo>
                    <a:pt x="124" y="361"/>
                  </a:lnTo>
                  <a:lnTo>
                    <a:pt x="124" y="361"/>
                  </a:lnTo>
                  <a:lnTo>
                    <a:pt x="100" y="371"/>
                  </a:lnTo>
                  <a:lnTo>
                    <a:pt x="100" y="371"/>
                  </a:lnTo>
                  <a:lnTo>
                    <a:pt x="94" y="357"/>
                  </a:lnTo>
                  <a:lnTo>
                    <a:pt x="84" y="343"/>
                  </a:lnTo>
                  <a:lnTo>
                    <a:pt x="70" y="325"/>
                  </a:lnTo>
                  <a:lnTo>
                    <a:pt x="58" y="307"/>
                  </a:lnTo>
                  <a:lnTo>
                    <a:pt x="48" y="287"/>
                  </a:lnTo>
                  <a:lnTo>
                    <a:pt x="44" y="277"/>
                  </a:lnTo>
                  <a:lnTo>
                    <a:pt x="42" y="267"/>
                  </a:lnTo>
                  <a:lnTo>
                    <a:pt x="42" y="257"/>
                  </a:lnTo>
                  <a:lnTo>
                    <a:pt x="44" y="247"/>
                  </a:lnTo>
                  <a:lnTo>
                    <a:pt x="50" y="237"/>
                  </a:lnTo>
                  <a:lnTo>
                    <a:pt x="56" y="227"/>
                  </a:lnTo>
                  <a:lnTo>
                    <a:pt x="56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45"/>
            <p:cNvSpPr>
              <a:spLocks/>
            </p:cNvSpPr>
            <p:nvPr/>
          </p:nvSpPr>
          <p:spPr bwMode="auto">
            <a:xfrm>
              <a:off x="80" y="2774"/>
              <a:ext cx="480" cy="70"/>
            </a:xfrm>
            <a:custGeom>
              <a:avLst/>
              <a:gdLst>
                <a:gd name="T0" fmla="*/ 6 w 480"/>
                <a:gd name="T1" fmla="*/ 0 h 70"/>
                <a:gd name="T2" fmla="*/ 6 w 480"/>
                <a:gd name="T3" fmla="*/ 0 h 70"/>
                <a:gd name="T4" fmla="*/ 2 w 480"/>
                <a:gd name="T5" fmla="*/ 2 h 70"/>
                <a:gd name="T6" fmla="*/ 0 w 480"/>
                <a:gd name="T7" fmla="*/ 6 h 70"/>
                <a:gd name="T8" fmla="*/ 0 w 480"/>
                <a:gd name="T9" fmla="*/ 64 h 70"/>
                <a:gd name="T10" fmla="*/ 0 w 480"/>
                <a:gd name="T11" fmla="*/ 64 h 70"/>
                <a:gd name="T12" fmla="*/ 2 w 480"/>
                <a:gd name="T13" fmla="*/ 68 h 70"/>
                <a:gd name="T14" fmla="*/ 6 w 480"/>
                <a:gd name="T15" fmla="*/ 70 h 70"/>
                <a:gd name="T16" fmla="*/ 474 w 480"/>
                <a:gd name="T17" fmla="*/ 70 h 70"/>
                <a:gd name="T18" fmla="*/ 474 w 480"/>
                <a:gd name="T19" fmla="*/ 70 h 70"/>
                <a:gd name="T20" fmla="*/ 478 w 480"/>
                <a:gd name="T21" fmla="*/ 68 h 70"/>
                <a:gd name="T22" fmla="*/ 480 w 480"/>
                <a:gd name="T23" fmla="*/ 64 h 70"/>
                <a:gd name="T24" fmla="*/ 480 w 480"/>
                <a:gd name="T25" fmla="*/ 6 h 70"/>
                <a:gd name="T26" fmla="*/ 480 w 480"/>
                <a:gd name="T27" fmla="*/ 6 h 70"/>
                <a:gd name="T28" fmla="*/ 478 w 480"/>
                <a:gd name="T29" fmla="*/ 2 h 70"/>
                <a:gd name="T30" fmla="*/ 474 w 480"/>
                <a:gd name="T31" fmla="*/ 0 h 70"/>
                <a:gd name="T32" fmla="*/ 6 w 480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" h="70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474" y="70"/>
                  </a:lnTo>
                  <a:lnTo>
                    <a:pt x="474" y="70"/>
                  </a:lnTo>
                  <a:lnTo>
                    <a:pt x="478" y="68"/>
                  </a:lnTo>
                  <a:lnTo>
                    <a:pt x="480" y="6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78" y="2"/>
                  </a:lnTo>
                  <a:lnTo>
                    <a:pt x="47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015602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gradFill flip="none" rotWithShape="1">
          <a:gsLst>
            <a:gs pos="57000">
              <a:srgbClr val="0F78C8"/>
            </a:gs>
            <a:gs pos="97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2736574" y="1341438"/>
            <a:ext cx="6718852" cy="45269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i="1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Tilføj citat</a:t>
            </a:r>
            <a:endParaRPr lang="en-US" dirty="0"/>
          </a:p>
        </p:txBody>
      </p:sp>
      <p:sp>
        <p:nvSpPr>
          <p:cNvPr id="35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2736574" y="6142383"/>
            <a:ext cx="6718852" cy="2028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72000" indent="0">
              <a:buNone/>
              <a:defRPr sz="1800" baseline="0"/>
            </a:lvl1pPr>
          </a:lstStyle>
          <a:p>
            <a:pPr lvl="0"/>
            <a:r>
              <a:rPr lang="da-DK" dirty="0" smtClean="0"/>
              <a:t>Tilføj navn, kilde</a:t>
            </a:r>
            <a:endParaRPr lang="da-DK" dirty="0"/>
          </a:p>
        </p:txBody>
      </p:sp>
      <p:sp>
        <p:nvSpPr>
          <p:cNvPr id="2" name="Tekstfelt 1"/>
          <p:cNvSpPr txBox="1"/>
          <p:nvPr userDrawn="1"/>
        </p:nvSpPr>
        <p:spPr>
          <a:xfrm>
            <a:off x="667441" y="364332"/>
            <a:ext cx="1729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0" dirty="0" smtClean="0"/>
              <a:t>”</a:t>
            </a:r>
            <a:endParaRPr lang="da-DK" sz="30000" dirty="0"/>
          </a:p>
        </p:txBody>
      </p:sp>
      <p:grpSp>
        <p:nvGrpSpPr>
          <p:cNvPr id="6" name="Group 26"/>
          <p:cNvGrpSpPr>
            <a:grpSpLocks noChangeAspect="1"/>
          </p:cNvGrpSpPr>
          <p:nvPr userDrawn="1"/>
        </p:nvGrpSpPr>
        <p:grpSpPr bwMode="auto">
          <a:xfrm>
            <a:off x="10127018" y="89601"/>
            <a:ext cx="1616631" cy="860403"/>
            <a:chOff x="0" y="2247"/>
            <a:chExt cx="3352" cy="1784"/>
          </a:xfrm>
          <a:solidFill>
            <a:schemeClr val="tx1"/>
          </a:solidFill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532" y="3584"/>
              <a:ext cx="260" cy="447"/>
            </a:xfrm>
            <a:custGeom>
              <a:avLst/>
              <a:gdLst>
                <a:gd name="T0" fmla="*/ 244 w 260"/>
                <a:gd name="T1" fmla="*/ 373 h 447"/>
                <a:gd name="T2" fmla="*/ 88 w 260"/>
                <a:gd name="T3" fmla="*/ 373 h 447"/>
                <a:gd name="T4" fmla="*/ 88 w 260"/>
                <a:gd name="T5" fmla="*/ 251 h 447"/>
                <a:gd name="T6" fmla="*/ 226 w 260"/>
                <a:gd name="T7" fmla="*/ 251 h 447"/>
                <a:gd name="T8" fmla="*/ 226 w 260"/>
                <a:gd name="T9" fmla="*/ 251 h 447"/>
                <a:gd name="T10" fmla="*/ 234 w 260"/>
                <a:gd name="T11" fmla="*/ 251 h 447"/>
                <a:gd name="T12" fmla="*/ 240 w 260"/>
                <a:gd name="T13" fmla="*/ 247 h 447"/>
                <a:gd name="T14" fmla="*/ 242 w 260"/>
                <a:gd name="T15" fmla="*/ 243 h 447"/>
                <a:gd name="T16" fmla="*/ 244 w 260"/>
                <a:gd name="T17" fmla="*/ 235 h 447"/>
                <a:gd name="T18" fmla="*/ 244 w 260"/>
                <a:gd name="T19" fmla="*/ 196 h 447"/>
                <a:gd name="T20" fmla="*/ 244 w 260"/>
                <a:gd name="T21" fmla="*/ 196 h 447"/>
                <a:gd name="T22" fmla="*/ 242 w 260"/>
                <a:gd name="T23" fmla="*/ 188 h 447"/>
                <a:gd name="T24" fmla="*/ 240 w 260"/>
                <a:gd name="T25" fmla="*/ 182 h 447"/>
                <a:gd name="T26" fmla="*/ 234 w 260"/>
                <a:gd name="T27" fmla="*/ 180 h 447"/>
                <a:gd name="T28" fmla="*/ 226 w 260"/>
                <a:gd name="T29" fmla="*/ 180 h 447"/>
                <a:gd name="T30" fmla="*/ 88 w 260"/>
                <a:gd name="T31" fmla="*/ 180 h 447"/>
                <a:gd name="T32" fmla="*/ 88 w 260"/>
                <a:gd name="T33" fmla="*/ 72 h 447"/>
                <a:gd name="T34" fmla="*/ 238 w 260"/>
                <a:gd name="T35" fmla="*/ 72 h 447"/>
                <a:gd name="T36" fmla="*/ 238 w 260"/>
                <a:gd name="T37" fmla="*/ 72 h 447"/>
                <a:gd name="T38" fmla="*/ 244 w 260"/>
                <a:gd name="T39" fmla="*/ 72 h 447"/>
                <a:gd name="T40" fmla="*/ 250 w 260"/>
                <a:gd name="T41" fmla="*/ 70 h 447"/>
                <a:gd name="T42" fmla="*/ 254 w 260"/>
                <a:gd name="T43" fmla="*/ 64 h 447"/>
                <a:gd name="T44" fmla="*/ 254 w 260"/>
                <a:gd name="T45" fmla="*/ 56 h 447"/>
                <a:gd name="T46" fmla="*/ 254 w 260"/>
                <a:gd name="T47" fmla="*/ 16 h 447"/>
                <a:gd name="T48" fmla="*/ 254 w 260"/>
                <a:gd name="T49" fmla="*/ 16 h 447"/>
                <a:gd name="T50" fmla="*/ 254 w 260"/>
                <a:gd name="T51" fmla="*/ 8 h 447"/>
                <a:gd name="T52" fmla="*/ 250 w 260"/>
                <a:gd name="T53" fmla="*/ 2 h 447"/>
                <a:gd name="T54" fmla="*/ 244 w 260"/>
                <a:gd name="T55" fmla="*/ 0 h 447"/>
                <a:gd name="T56" fmla="*/ 238 w 260"/>
                <a:gd name="T57" fmla="*/ 0 h 447"/>
                <a:gd name="T58" fmla="*/ 14 w 260"/>
                <a:gd name="T59" fmla="*/ 0 h 447"/>
                <a:gd name="T60" fmla="*/ 14 w 260"/>
                <a:gd name="T61" fmla="*/ 0 h 447"/>
                <a:gd name="T62" fmla="*/ 8 w 260"/>
                <a:gd name="T63" fmla="*/ 0 h 447"/>
                <a:gd name="T64" fmla="*/ 2 w 260"/>
                <a:gd name="T65" fmla="*/ 4 h 447"/>
                <a:gd name="T66" fmla="*/ 0 w 260"/>
                <a:gd name="T67" fmla="*/ 8 h 447"/>
                <a:gd name="T68" fmla="*/ 0 w 260"/>
                <a:gd name="T69" fmla="*/ 16 h 447"/>
                <a:gd name="T70" fmla="*/ 0 w 260"/>
                <a:gd name="T71" fmla="*/ 431 h 447"/>
                <a:gd name="T72" fmla="*/ 0 w 260"/>
                <a:gd name="T73" fmla="*/ 431 h 447"/>
                <a:gd name="T74" fmla="*/ 0 w 260"/>
                <a:gd name="T75" fmla="*/ 439 h 447"/>
                <a:gd name="T76" fmla="*/ 2 w 260"/>
                <a:gd name="T77" fmla="*/ 443 h 447"/>
                <a:gd name="T78" fmla="*/ 8 w 260"/>
                <a:gd name="T79" fmla="*/ 447 h 447"/>
                <a:gd name="T80" fmla="*/ 14 w 260"/>
                <a:gd name="T81" fmla="*/ 447 h 447"/>
                <a:gd name="T82" fmla="*/ 244 w 260"/>
                <a:gd name="T83" fmla="*/ 447 h 447"/>
                <a:gd name="T84" fmla="*/ 244 w 260"/>
                <a:gd name="T85" fmla="*/ 447 h 447"/>
                <a:gd name="T86" fmla="*/ 252 w 260"/>
                <a:gd name="T87" fmla="*/ 447 h 447"/>
                <a:gd name="T88" fmla="*/ 256 w 260"/>
                <a:gd name="T89" fmla="*/ 443 h 447"/>
                <a:gd name="T90" fmla="*/ 260 w 260"/>
                <a:gd name="T91" fmla="*/ 439 h 447"/>
                <a:gd name="T92" fmla="*/ 260 w 260"/>
                <a:gd name="T93" fmla="*/ 431 h 447"/>
                <a:gd name="T94" fmla="*/ 260 w 260"/>
                <a:gd name="T95" fmla="*/ 389 h 447"/>
                <a:gd name="T96" fmla="*/ 260 w 260"/>
                <a:gd name="T97" fmla="*/ 389 h 447"/>
                <a:gd name="T98" fmla="*/ 260 w 260"/>
                <a:gd name="T99" fmla="*/ 383 h 447"/>
                <a:gd name="T100" fmla="*/ 256 w 260"/>
                <a:gd name="T101" fmla="*/ 377 h 447"/>
                <a:gd name="T102" fmla="*/ 252 w 260"/>
                <a:gd name="T103" fmla="*/ 375 h 447"/>
                <a:gd name="T104" fmla="*/ 244 w 260"/>
                <a:gd name="T105" fmla="*/ 373 h 447"/>
                <a:gd name="T106" fmla="*/ 244 w 260"/>
                <a:gd name="T107" fmla="*/ 37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0" h="447">
                  <a:moveTo>
                    <a:pt x="244" y="373"/>
                  </a:moveTo>
                  <a:lnTo>
                    <a:pt x="88" y="373"/>
                  </a:lnTo>
                  <a:lnTo>
                    <a:pt x="88" y="251"/>
                  </a:lnTo>
                  <a:lnTo>
                    <a:pt x="226" y="251"/>
                  </a:lnTo>
                  <a:lnTo>
                    <a:pt x="226" y="251"/>
                  </a:lnTo>
                  <a:lnTo>
                    <a:pt x="234" y="251"/>
                  </a:lnTo>
                  <a:lnTo>
                    <a:pt x="240" y="247"/>
                  </a:lnTo>
                  <a:lnTo>
                    <a:pt x="242" y="243"/>
                  </a:lnTo>
                  <a:lnTo>
                    <a:pt x="244" y="235"/>
                  </a:lnTo>
                  <a:lnTo>
                    <a:pt x="244" y="196"/>
                  </a:lnTo>
                  <a:lnTo>
                    <a:pt x="244" y="196"/>
                  </a:lnTo>
                  <a:lnTo>
                    <a:pt x="242" y="188"/>
                  </a:lnTo>
                  <a:lnTo>
                    <a:pt x="240" y="182"/>
                  </a:lnTo>
                  <a:lnTo>
                    <a:pt x="234" y="180"/>
                  </a:lnTo>
                  <a:lnTo>
                    <a:pt x="226" y="180"/>
                  </a:lnTo>
                  <a:lnTo>
                    <a:pt x="88" y="180"/>
                  </a:lnTo>
                  <a:lnTo>
                    <a:pt x="8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44" y="72"/>
                  </a:lnTo>
                  <a:lnTo>
                    <a:pt x="250" y="70"/>
                  </a:lnTo>
                  <a:lnTo>
                    <a:pt x="254" y="64"/>
                  </a:lnTo>
                  <a:lnTo>
                    <a:pt x="254" y="56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4" y="8"/>
                  </a:lnTo>
                  <a:lnTo>
                    <a:pt x="250" y="2"/>
                  </a:lnTo>
                  <a:lnTo>
                    <a:pt x="244" y="0"/>
                  </a:lnTo>
                  <a:lnTo>
                    <a:pt x="23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52" y="447"/>
                  </a:lnTo>
                  <a:lnTo>
                    <a:pt x="256" y="443"/>
                  </a:lnTo>
                  <a:lnTo>
                    <a:pt x="260" y="439"/>
                  </a:lnTo>
                  <a:lnTo>
                    <a:pt x="260" y="431"/>
                  </a:lnTo>
                  <a:lnTo>
                    <a:pt x="260" y="389"/>
                  </a:lnTo>
                  <a:lnTo>
                    <a:pt x="260" y="389"/>
                  </a:lnTo>
                  <a:lnTo>
                    <a:pt x="260" y="383"/>
                  </a:lnTo>
                  <a:lnTo>
                    <a:pt x="256" y="377"/>
                  </a:lnTo>
                  <a:lnTo>
                    <a:pt x="252" y="375"/>
                  </a:lnTo>
                  <a:lnTo>
                    <a:pt x="244" y="373"/>
                  </a:lnTo>
                  <a:lnTo>
                    <a:pt x="244" y="3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28"/>
            <p:cNvSpPr>
              <a:spLocks noEditPoints="1"/>
            </p:cNvSpPr>
            <p:nvPr/>
          </p:nvSpPr>
          <p:spPr bwMode="auto">
            <a:xfrm>
              <a:off x="80" y="3584"/>
              <a:ext cx="320" cy="447"/>
            </a:xfrm>
            <a:custGeom>
              <a:avLst/>
              <a:gdLst>
                <a:gd name="T0" fmla="*/ 16 w 320"/>
                <a:gd name="T1" fmla="*/ 0 h 447"/>
                <a:gd name="T2" fmla="*/ 8 w 320"/>
                <a:gd name="T3" fmla="*/ 0 h 447"/>
                <a:gd name="T4" fmla="*/ 0 w 320"/>
                <a:gd name="T5" fmla="*/ 8 h 447"/>
                <a:gd name="T6" fmla="*/ 0 w 320"/>
                <a:gd name="T7" fmla="*/ 431 h 447"/>
                <a:gd name="T8" fmla="*/ 0 w 320"/>
                <a:gd name="T9" fmla="*/ 437 h 447"/>
                <a:gd name="T10" fmla="*/ 8 w 320"/>
                <a:gd name="T11" fmla="*/ 447 h 447"/>
                <a:gd name="T12" fmla="*/ 160 w 320"/>
                <a:gd name="T13" fmla="*/ 447 h 447"/>
                <a:gd name="T14" fmla="*/ 182 w 320"/>
                <a:gd name="T15" fmla="*/ 447 h 447"/>
                <a:gd name="T16" fmla="*/ 220 w 320"/>
                <a:gd name="T17" fmla="*/ 443 h 447"/>
                <a:gd name="T18" fmla="*/ 250 w 320"/>
                <a:gd name="T19" fmla="*/ 433 h 447"/>
                <a:gd name="T20" fmla="*/ 274 w 320"/>
                <a:gd name="T21" fmla="*/ 421 h 447"/>
                <a:gd name="T22" fmla="*/ 294 w 320"/>
                <a:gd name="T23" fmla="*/ 407 h 447"/>
                <a:gd name="T24" fmla="*/ 308 w 320"/>
                <a:gd name="T25" fmla="*/ 389 h 447"/>
                <a:gd name="T26" fmla="*/ 318 w 320"/>
                <a:gd name="T27" fmla="*/ 361 h 447"/>
                <a:gd name="T28" fmla="*/ 320 w 320"/>
                <a:gd name="T29" fmla="*/ 106 h 447"/>
                <a:gd name="T30" fmla="*/ 318 w 320"/>
                <a:gd name="T31" fmla="*/ 86 h 447"/>
                <a:gd name="T32" fmla="*/ 308 w 320"/>
                <a:gd name="T33" fmla="*/ 58 h 447"/>
                <a:gd name="T34" fmla="*/ 294 w 320"/>
                <a:gd name="T35" fmla="*/ 40 h 447"/>
                <a:gd name="T36" fmla="*/ 274 w 320"/>
                <a:gd name="T37" fmla="*/ 26 h 447"/>
                <a:gd name="T38" fmla="*/ 250 w 320"/>
                <a:gd name="T39" fmla="*/ 14 h 447"/>
                <a:gd name="T40" fmla="*/ 220 w 320"/>
                <a:gd name="T41" fmla="*/ 4 h 447"/>
                <a:gd name="T42" fmla="*/ 182 w 320"/>
                <a:gd name="T43" fmla="*/ 0 h 447"/>
                <a:gd name="T44" fmla="*/ 160 w 320"/>
                <a:gd name="T45" fmla="*/ 0 h 447"/>
                <a:gd name="T46" fmla="*/ 232 w 320"/>
                <a:gd name="T47" fmla="*/ 325 h 447"/>
                <a:gd name="T48" fmla="*/ 226 w 320"/>
                <a:gd name="T49" fmla="*/ 347 h 447"/>
                <a:gd name="T50" fmla="*/ 212 w 320"/>
                <a:gd name="T51" fmla="*/ 361 h 447"/>
                <a:gd name="T52" fmla="*/ 190 w 320"/>
                <a:gd name="T53" fmla="*/ 371 h 447"/>
                <a:gd name="T54" fmla="*/ 160 w 320"/>
                <a:gd name="T55" fmla="*/ 373 h 447"/>
                <a:gd name="T56" fmla="*/ 90 w 320"/>
                <a:gd name="T57" fmla="*/ 74 h 447"/>
                <a:gd name="T58" fmla="*/ 160 w 320"/>
                <a:gd name="T59" fmla="*/ 74 h 447"/>
                <a:gd name="T60" fmla="*/ 190 w 320"/>
                <a:gd name="T61" fmla="*/ 76 h 447"/>
                <a:gd name="T62" fmla="*/ 212 w 320"/>
                <a:gd name="T63" fmla="*/ 86 h 447"/>
                <a:gd name="T64" fmla="*/ 226 w 320"/>
                <a:gd name="T65" fmla="*/ 100 h 447"/>
                <a:gd name="T66" fmla="*/ 232 w 320"/>
                <a:gd name="T67" fmla="*/ 12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0" h="447">
                  <a:moveTo>
                    <a:pt x="16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7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160" y="447"/>
                  </a:lnTo>
                  <a:lnTo>
                    <a:pt x="160" y="447"/>
                  </a:lnTo>
                  <a:lnTo>
                    <a:pt x="182" y="447"/>
                  </a:lnTo>
                  <a:lnTo>
                    <a:pt x="202" y="445"/>
                  </a:lnTo>
                  <a:lnTo>
                    <a:pt x="220" y="443"/>
                  </a:lnTo>
                  <a:lnTo>
                    <a:pt x="236" y="439"/>
                  </a:lnTo>
                  <a:lnTo>
                    <a:pt x="250" y="433"/>
                  </a:lnTo>
                  <a:lnTo>
                    <a:pt x="264" y="429"/>
                  </a:lnTo>
                  <a:lnTo>
                    <a:pt x="274" y="421"/>
                  </a:lnTo>
                  <a:lnTo>
                    <a:pt x="286" y="415"/>
                  </a:lnTo>
                  <a:lnTo>
                    <a:pt x="294" y="407"/>
                  </a:lnTo>
                  <a:lnTo>
                    <a:pt x="302" y="399"/>
                  </a:lnTo>
                  <a:lnTo>
                    <a:pt x="308" y="389"/>
                  </a:lnTo>
                  <a:lnTo>
                    <a:pt x="312" y="381"/>
                  </a:lnTo>
                  <a:lnTo>
                    <a:pt x="318" y="361"/>
                  </a:lnTo>
                  <a:lnTo>
                    <a:pt x="320" y="341"/>
                  </a:lnTo>
                  <a:lnTo>
                    <a:pt x="320" y="106"/>
                  </a:lnTo>
                  <a:lnTo>
                    <a:pt x="320" y="106"/>
                  </a:lnTo>
                  <a:lnTo>
                    <a:pt x="318" y="86"/>
                  </a:lnTo>
                  <a:lnTo>
                    <a:pt x="312" y="66"/>
                  </a:lnTo>
                  <a:lnTo>
                    <a:pt x="308" y="58"/>
                  </a:lnTo>
                  <a:lnTo>
                    <a:pt x="302" y="48"/>
                  </a:lnTo>
                  <a:lnTo>
                    <a:pt x="294" y="40"/>
                  </a:lnTo>
                  <a:lnTo>
                    <a:pt x="286" y="32"/>
                  </a:lnTo>
                  <a:lnTo>
                    <a:pt x="274" y="26"/>
                  </a:lnTo>
                  <a:lnTo>
                    <a:pt x="264" y="18"/>
                  </a:lnTo>
                  <a:lnTo>
                    <a:pt x="250" y="14"/>
                  </a:lnTo>
                  <a:lnTo>
                    <a:pt x="236" y="8"/>
                  </a:lnTo>
                  <a:lnTo>
                    <a:pt x="220" y="4"/>
                  </a:lnTo>
                  <a:lnTo>
                    <a:pt x="202" y="2"/>
                  </a:lnTo>
                  <a:lnTo>
                    <a:pt x="182" y="0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232" y="325"/>
                  </a:moveTo>
                  <a:lnTo>
                    <a:pt x="232" y="325"/>
                  </a:lnTo>
                  <a:lnTo>
                    <a:pt x="230" y="337"/>
                  </a:lnTo>
                  <a:lnTo>
                    <a:pt x="226" y="347"/>
                  </a:lnTo>
                  <a:lnTo>
                    <a:pt x="220" y="355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90" y="371"/>
                  </a:lnTo>
                  <a:lnTo>
                    <a:pt x="176" y="373"/>
                  </a:lnTo>
                  <a:lnTo>
                    <a:pt x="160" y="373"/>
                  </a:lnTo>
                  <a:lnTo>
                    <a:pt x="90" y="373"/>
                  </a:lnTo>
                  <a:lnTo>
                    <a:pt x="90" y="74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76" y="74"/>
                  </a:lnTo>
                  <a:lnTo>
                    <a:pt x="190" y="76"/>
                  </a:lnTo>
                  <a:lnTo>
                    <a:pt x="202" y="80"/>
                  </a:lnTo>
                  <a:lnTo>
                    <a:pt x="212" y="86"/>
                  </a:lnTo>
                  <a:lnTo>
                    <a:pt x="220" y="92"/>
                  </a:lnTo>
                  <a:lnTo>
                    <a:pt x="226" y="100"/>
                  </a:lnTo>
                  <a:lnTo>
                    <a:pt x="230" y="110"/>
                  </a:lnTo>
                  <a:lnTo>
                    <a:pt x="232" y="122"/>
                  </a:lnTo>
                  <a:lnTo>
                    <a:pt x="232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1866" y="3584"/>
              <a:ext cx="348" cy="447"/>
            </a:xfrm>
            <a:custGeom>
              <a:avLst/>
              <a:gdLst>
                <a:gd name="T0" fmla="*/ 224 w 348"/>
                <a:gd name="T1" fmla="*/ 16 h 447"/>
                <a:gd name="T2" fmla="*/ 224 w 348"/>
                <a:gd name="T3" fmla="*/ 16 h 447"/>
                <a:gd name="T4" fmla="*/ 220 w 348"/>
                <a:gd name="T5" fmla="*/ 8 h 447"/>
                <a:gd name="T6" fmla="*/ 216 w 348"/>
                <a:gd name="T7" fmla="*/ 4 h 447"/>
                <a:gd name="T8" fmla="*/ 210 w 348"/>
                <a:gd name="T9" fmla="*/ 0 h 447"/>
                <a:gd name="T10" fmla="*/ 202 w 348"/>
                <a:gd name="T11" fmla="*/ 0 h 447"/>
                <a:gd name="T12" fmla="*/ 146 w 348"/>
                <a:gd name="T13" fmla="*/ 0 h 447"/>
                <a:gd name="T14" fmla="*/ 146 w 348"/>
                <a:gd name="T15" fmla="*/ 0 h 447"/>
                <a:gd name="T16" fmla="*/ 138 w 348"/>
                <a:gd name="T17" fmla="*/ 0 h 447"/>
                <a:gd name="T18" fmla="*/ 132 w 348"/>
                <a:gd name="T19" fmla="*/ 4 h 447"/>
                <a:gd name="T20" fmla="*/ 128 w 348"/>
                <a:gd name="T21" fmla="*/ 8 h 447"/>
                <a:gd name="T22" fmla="*/ 124 w 348"/>
                <a:gd name="T23" fmla="*/ 16 h 447"/>
                <a:gd name="T24" fmla="*/ 2 w 348"/>
                <a:gd name="T25" fmla="*/ 431 h 447"/>
                <a:gd name="T26" fmla="*/ 2 w 348"/>
                <a:gd name="T27" fmla="*/ 431 h 447"/>
                <a:gd name="T28" fmla="*/ 0 w 348"/>
                <a:gd name="T29" fmla="*/ 439 h 447"/>
                <a:gd name="T30" fmla="*/ 2 w 348"/>
                <a:gd name="T31" fmla="*/ 443 h 447"/>
                <a:gd name="T32" fmla="*/ 6 w 348"/>
                <a:gd name="T33" fmla="*/ 447 h 447"/>
                <a:gd name="T34" fmla="*/ 14 w 348"/>
                <a:gd name="T35" fmla="*/ 447 h 447"/>
                <a:gd name="T36" fmla="*/ 68 w 348"/>
                <a:gd name="T37" fmla="*/ 447 h 447"/>
                <a:gd name="T38" fmla="*/ 68 w 348"/>
                <a:gd name="T39" fmla="*/ 447 h 447"/>
                <a:gd name="T40" fmla="*/ 76 w 348"/>
                <a:gd name="T41" fmla="*/ 447 h 447"/>
                <a:gd name="T42" fmla="*/ 80 w 348"/>
                <a:gd name="T43" fmla="*/ 443 h 447"/>
                <a:gd name="T44" fmla="*/ 84 w 348"/>
                <a:gd name="T45" fmla="*/ 439 h 447"/>
                <a:gd name="T46" fmla="*/ 88 w 348"/>
                <a:gd name="T47" fmla="*/ 431 h 447"/>
                <a:gd name="T48" fmla="*/ 110 w 348"/>
                <a:gd name="T49" fmla="*/ 351 h 447"/>
                <a:gd name="T50" fmla="*/ 234 w 348"/>
                <a:gd name="T51" fmla="*/ 351 h 447"/>
                <a:gd name="T52" fmla="*/ 256 w 348"/>
                <a:gd name="T53" fmla="*/ 431 h 447"/>
                <a:gd name="T54" fmla="*/ 256 w 348"/>
                <a:gd name="T55" fmla="*/ 431 h 447"/>
                <a:gd name="T56" fmla="*/ 260 w 348"/>
                <a:gd name="T57" fmla="*/ 439 h 447"/>
                <a:gd name="T58" fmla="*/ 262 w 348"/>
                <a:gd name="T59" fmla="*/ 443 h 447"/>
                <a:gd name="T60" fmla="*/ 268 w 348"/>
                <a:gd name="T61" fmla="*/ 447 h 447"/>
                <a:gd name="T62" fmla="*/ 276 w 348"/>
                <a:gd name="T63" fmla="*/ 447 h 447"/>
                <a:gd name="T64" fmla="*/ 334 w 348"/>
                <a:gd name="T65" fmla="*/ 447 h 447"/>
                <a:gd name="T66" fmla="*/ 334 w 348"/>
                <a:gd name="T67" fmla="*/ 447 h 447"/>
                <a:gd name="T68" fmla="*/ 342 w 348"/>
                <a:gd name="T69" fmla="*/ 447 h 447"/>
                <a:gd name="T70" fmla="*/ 346 w 348"/>
                <a:gd name="T71" fmla="*/ 443 h 447"/>
                <a:gd name="T72" fmla="*/ 348 w 348"/>
                <a:gd name="T73" fmla="*/ 439 h 447"/>
                <a:gd name="T74" fmla="*/ 346 w 348"/>
                <a:gd name="T75" fmla="*/ 431 h 447"/>
                <a:gd name="T76" fmla="*/ 224 w 348"/>
                <a:gd name="T77" fmla="*/ 16 h 447"/>
                <a:gd name="T78" fmla="*/ 130 w 348"/>
                <a:gd name="T79" fmla="*/ 281 h 447"/>
                <a:gd name="T80" fmla="*/ 172 w 348"/>
                <a:gd name="T81" fmla="*/ 92 h 447"/>
                <a:gd name="T82" fmla="*/ 214 w 348"/>
                <a:gd name="T83" fmla="*/ 281 h 447"/>
                <a:gd name="T84" fmla="*/ 130 w 348"/>
                <a:gd name="T85" fmla="*/ 28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447">
                  <a:moveTo>
                    <a:pt x="224" y="16"/>
                  </a:moveTo>
                  <a:lnTo>
                    <a:pt x="224" y="16"/>
                  </a:lnTo>
                  <a:lnTo>
                    <a:pt x="220" y="8"/>
                  </a:lnTo>
                  <a:lnTo>
                    <a:pt x="216" y="4"/>
                  </a:lnTo>
                  <a:lnTo>
                    <a:pt x="210" y="0"/>
                  </a:lnTo>
                  <a:lnTo>
                    <a:pt x="202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32" y="4"/>
                  </a:lnTo>
                  <a:lnTo>
                    <a:pt x="128" y="8"/>
                  </a:lnTo>
                  <a:lnTo>
                    <a:pt x="124" y="16"/>
                  </a:lnTo>
                  <a:lnTo>
                    <a:pt x="2" y="431"/>
                  </a:lnTo>
                  <a:lnTo>
                    <a:pt x="2" y="431"/>
                  </a:lnTo>
                  <a:lnTo>
                    <a:pt x="0" y="439"/>
                  </a:lnTo>
                  <a:lnTo>
                    <a:pt x="2" y="443"/>
                  </a:lnTo>
                  <a:lnTo>
                    <a:pt x="6" y="447"/>
                  </a:lnTo>
                  <a:lnTo>
                    <a:pt x="14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0" y="443"/>
                  </a:lnTo>
                  <a:lnTo>
                    <a:pt x="84" y="439"/>
                  </a:lnTo>
                  <a:lnTo>
                    <a:pt x="88" y="431"/>
                  </a:lnTo>
                  <a:lnTo>
                    <a:pt x="110" y="351"/>
                  </a:lnTo>
                  <a:lnTo>
                    <a:pt x="234" y="351"/>
                  </a:lnTo>
                  <a:lnTo>
                    <a:pt x="256" y="431"/>
                  </a:lnTo>
                  <a:lnTo>
                    <a:pt x="256" y="431"/>
                  </a:lnTo>
                  <a:lnTo>
                    <a:pt x="260" y="439"/>
                  </a:lnTo>
                  <a:lnTo>
                    <a:pt x="262" y="443"/>
                  </a:lnTo>
                  <a:lnTo>
                    <a:pt x="268" y="447"/>
                  </a:lnTo>
                  <a:lnTo>
                    <a:pt x="276" y="447"/>
                  </a:lnTo>
                  <a:lnTo>
                    <a:pt x="334" y="447"/>
                  </a:lnTo>
                  <a:lnTo>
                    <a:pt x="334" y="447"/>
                  </a:lnTo>
                  <a:lnTo>
                    <a:pt x="342" y="447"/>
                  </a:lnTo>
                  <a:lnTo>
                    <a:pt x="346" y="443"/>
                  </a:lnTo>
                  <a:lnTo>
                    <a:pt x="348" y="439"/>
                  </a:lnTo>
                  <a:lnTo>
                    <a:pt x="346" y="431"/>
                  </a:lnTo>
                  <a:lnTo>
                    <a:pt x="224" y="16"/>
                  </a:lnTo>
                  <a:close/>
                  <a:moveTo>
                    <a:pt x="130" y="281"/>
                  </a:moveTo>
                  <a:lnTo>
                    <a:pt x="172" y="92"/>
                  </a:lnTo>
                  <a:lnTo>
                    <a:pt x="214" y="281"/>
                  </a:lnTo>
                  <a:lnTo>
                    <a:pt x="130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922" y="3584"/>
              <a:ext cx="322" cy="447"/>
            </a:xfrm>
            <a:custGeom>
              <a:avLst/>
              <a:gdLst>
                <a:gd name="T0" fmla="*/ 306 w 322"/>
                <a:gd name="T1" fmla="*/ 0 h 447"/>
                <a:gd name="T2" fmla="*/ 254 w 322"/>
                <a:gd name="T3" fmla="*/ 0 h 447"/>
                <a:gd name="T4" fmla="*/ 254 w 322"/>
                <a:gd name="T5" fmla="*/ 0 h 447"/>
                <a:gd name="T6" fmla="*/ 246 w 322"/>
                <a:gd name="T7" fmla="*/ 0 h 447"/>
                <a:gd name="T8" fmla="*/ 242 w 322"/>
                <a:gd name="T9" fmla="*/ 4 h 447"/>
                <a:gd name="T10" fmla="*/ 238 w 322"/>
                <a:gd name="T11" fmla="*/ 8 h 447"/>
                <a:gd name="T12" fmla="*/ 238 w 322"/>
                <a:gd name="T13" fmla="*/ 16 h 447"/>
                <a:gd name="T14" fmla="*/ 238 w 322"/>
                <a:gd name="T15" fmla="*/ 285 h 447"/>
                <a:gd name="T16" fmla="*/ 222 w 322"/>
                <a:gd name="T17" fmla="*/ 245 h 447"/>
                <a:gd name="T18" fmla="*/ 82 w 322"/>
                <a:gd name="T19" fmla="*/ 6 h 447"/>
                <a:gd name="T20" fmla="*/ 82 w 322"/>
                <a:gd name="T21" fmla="*/ 6 h 447"/>
                <a:gd name="T22" fmla="*/ 78 w 322"/>
                <a:gd name="T23" fmla="*/ 2 h 447"/>
                <a:gd name="T24" fmla="*/ 68 w 322"/>
                <a:gd name="T25" fmla="*/ 0 h 447"/>
                <a:gd name="T26" fmla="*/ 16 w 322"/>
                <a:gd name="T27" fmla="*/ 0 h 447"/>
                <a:gd name="T28" fmla="*/ 16 w 322"/>
                <a:gd name="T29" fmla="*/ 0 h 447"/>
                <a:gd name="T30" fmla="*/ 10 w 322"/>
                <a:gd name="T31" fmla="*/ 0 h 447"/>
                <a:gd name="T32" fmla="*/ 4 w 322"/>
                <a:gd name="T33" fmla="*/ 4 h 447"/>
                <a:gd name="T34" fmla="*/ 2 w 322"/>
                <a:gd name="T35" fmla="*/ 8 h 447"/>
                <a:gd name="T36" fmla="*/ 0 w 322"/>
                <a:gd name="T37" fmla="*/ 16 h 447"/>
                <a:gd name="T38" fmla="*/ 0 w 322"/>
                <a:gd name="T39" fmla="*/ 431 h 447"/>
                <a:gd name="T40" fmla="*/ 0 w 322"/>
                <a:gd name="T41" fmla="*/ 431 h 447"/>
                <a:gd name="T42" fmla="*/ 2 w 322"/>
                <a:gd name="T43" fmla="*/ 439 h 447"/>
                <a:gd name="T44" fmla="*/ 4 w 322"/>
                <a:gd name="T45" fmla="*/ 443 h 447"/>
                <a:gd name="T46" fmla="*/ 10 w 322"/>
                <a:gd name="T47" fmla="*/ 447 h 447"/>
                <a:gd name="T48" fmla="*/ 16 w 322"/>
                <a:gd name="T49" fmla="*/ 447 h 447"/>
                <a:gd name="T50" fmla="*/ 68 w 322"/>
                <a:gd name="T51" fmla="*/ 447 h 447"/>
                <a:gd name="T52" fmla="*/ 68 w 322"/>
                <a:gd name="T53" fmla="*/ 447 h 447"/>
                <a:gd name="T54" fmla="*/ 76 w 322"/>
                <a:gd name="T55" fmla="*/ 447 h 447"/>
                <a:gd name="T56" fmla="*/ 82 w 322"/>
                <a:gd name="T57" fmla="*/ 443 h 447"/>
                <a:gd name="T58" fmla="*/ 84 w 322"/>
                <a:gd name="T59" fmla="*/ 439 h 447"/>
                <a:gd name="T60" fmla="*/ 84 w 322"/>
                <a:gd name="T61" fmla="*/ 431 h 447"/>
                <a:gd name="T62" fmla="*/ 84 w 322"/>
                <a:gd name="T63" fmla="*/ 158 h 447"/>
                <a:gd name="T64" fmla="*/ 84 w 322"/>
                <a:gd name="T65" fmla="*/ 158 h 447"/>
                <a:gd name="T66" fmla="*/ 104 w 322"/>
                <a:gd name="T67" fmla="*/ 208 h 447"/>
                <a:gd name="T68" fmla="*/ 238 w 322"/>
                <a:gd name="T69" fmla="*/ 439 h 447"/>
                <a:gd name="T70" fmla="*/ 238 w 322"/>
                <a:gd name="T71" fmla="*/ 439 h 447"/>
                <a:gd name="T72" fmla="*/ 242 w 322"/>
                <a:gd name="T73" fmla="*/ 443 h 447"/>
                <a:gd name="T74" fmla="*/ 244 w 322"/>
                <a:gd name="T75" fmla="*/ 445 h 447"/>
                <a:gd name="T76" fmla="*/ 248 w 322"/>
                <a:gd name="T77" fmla="*/ 447 h 447"/>
                <a:gd name="T78" fmla="*/ 254 w 322"/>
                <a:gd name="T79" fmla="*/ 447 h 447"/>
                <a:gd name="T80" fmla="*/ 306 w 322"/>
                <a:gd name="T81" fmla="*/ 447 h 447"/>
                <a:gd name="T82" fmla="*/ 306 w 322"/>
                <a:gd name="T83" fmla="*/ 447 h 447"/>
                <a:gd name="T84" fmla="*/ 314 w 322"/>
                <a:gd name="T85" fmla="*/ 447 h 447"/>
                <a:gd name="T86" fmla="*/ 318 w 322"/>
                <a:gd name="T87" fmla="*/ 443 h 447"/>
                <a:gd name="T88" fmla="*/ 320 w 322"/>
                <a:gd name="T89" fmla="*/ 439 h 447"/>
                <a:gd name="T90" fmla="*/ 322 w 322"/>
                <a:gd name="T91" fmla="*/ 431 h 447"/>
                <a:gd name="T92" fmla="*/ 322 w 322"/>
                <a:gd name="T93" fmla="*/ 16 h 447"/>
                <a:gd name="T94" fmla="*/ 322 w 322"/>
                <a:gd name="T95" fmla="*/ 16 h 447"/>
                <a:gd name="T96" fmla="*/ 320 w 322"/>
                <a:gd name="T97" fmla="*/ 8 h 447"/>
                <a:gd name="T98" fmla="*/ 318 w 322"/>
                <a:gd name="T99" fmla="*/ 4 h 447"/>
                <a:gd name="T100" fmla="*/ 314 w 322"/>
                <a:gd name="T101" fmla="*/ 0 h 447"/>
                <a:gd name="T102" fmla="*/ 306 w 322"/>
                <a:gd name="T103" fmla="*/ 0 h 447"/>
                <a:gd name="T104" fmla="*/ 306 w 322"/>
                <a:gd name="T10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2" h="447">
                  <a:moveTo>
                    <a:pt x="306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42" y="4"/>
                  </a:lnTo>
                  <a:lnTo>
                    <a:pt x="238" y="8"/>
                  </a:lnTo>
                  <a:lnTo>
                    <a:pt x="238" y="16"/>
                  </a:lnTo>
                  <a:lnTo>
                    <a:pt x="238" y="285"/>
                  </a:lnTo>
                  <a:lnTo>
                    <a:pt x="222" y="24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9"/>
                  </a:lnTo>
                  <a:lnTo>
                    <a:pt x="4" y="443"/>
                  </a:lnTo>
                  <a:lnTo>
                    <a:pt x="10" y="447"/>
                  </a:lnTo>
                  <a:lnTo>
                    <a:pt x="16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2" y="443"/>
                  </a:lnTo>
                  <a:lnTo>
                    <a:pt x="84" y="439"/>
                  </a:lnTo>
                  <a:lnTo>
                    <a:pt x="84" y="431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104" y="208"/>
                  </a:lnTo>
                  <a:lnTo>
                    <a:pt x="238" y="439"/>
                  </a:lnTo>
                  <a:lnTo>
                    <a:pt x="238" y="439"/>
                  </a:lnTo>
                  <a:lnTo>
                    <a:pt x="242" y="443"/>
                  </a:lnTo>
                  <a:lnTo>
                    <a:pt x="244" y="445"/>
                  </a:lnTo>
                  <a:lnTo>
                    <a:pt x="248" y="447"/>
                  </a:lnTo>
                  <a:lnTo>
                    <a:pt x="254" y="447"/>
                  </a:lnTo>
                  <a:lnTo>
                    <a:pt x="306" y="447"/>
                  </a:lnTo>
                  <a:lnTo>
                    <a:pt x="306" y="447"/>
                  </a:lnTo>
                  <a:lnTo>
                    <a:pt x="314" y="447"/>
                  </a:lnTo>
                  <a:lnTo>
                    <a:pt x="318" y="443"/>
                  </a:lnTo>
                  <a:lnTo>
                    <a:pt x="320" y="439"/>
                  </a:lnTo>
                  <a:lnTo>
                    <a:pt x="322" y="431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0" y="8"/>
                  </a:lnTo>
                  <a:lnTo>
                    <a:pt x="318" y="4"/>
                  </a:lnTo>
                  <a:lnTo>
                    <a:pt x="314" y="0"/>
                  </a:lnTo>
                  <a:lnTo>
                    <a:pt x="306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1374" y="3584"/>
              <a:ext cx="400" cy="447"/>
            </a:xfrm>
            <a:custGeom>
              <a:avLst/>
              <a:gdLst>
                <a:gd name="T0" fmla="*/ 330 w 400"/>
                <a:gd name="T1" fmla="*/ 0 h 447"/>
                <a:gd name="T2" fmla="*/ 320 w 400"/>
                <a:gd name="T3" fmla="*/ 2 h 447"/>
                <a:gd name="T4" fmla="*/ 316 w 400"/>
                <a:gd name="T5" fmla="*/ 8 h 447"/>
                <a:gd name="T6" fmla="*/ 200 w 400"/>
                <a:gd name="T7" fmla="*/ 285 h 447"/>
                <a:gd name="T8" fmla="*/ 82 w 400"/>
                <a:gd name="T9" fmla="*/ 8 h 447"/>
                <a:gd name="T10" fmla="*/ 80 w 400"/>
                <a:gd name="T11" fmla="*/ 4 h 447"/>
                <a:gd name="T12" fmla="*/ 74 w 400"/>
                <a:gd name="T13" fmla="*/ 0 h 447"/>
                <a:gd name="T14" fmla="*/ 16 w 400"/>
                <a:gd name="T15" fmla="*/ 0 h 447"/>
                <a:gd name="T16" fmla="*/ 8 w 400"/>
                <a:gd name="T17" fmla="*/ 0 h 447"/>
                <a:gd name="T18" fmla="*/ 0 w 400"/>
                <a:gd name="T19" fmla="*/ 8 h 447"/>
                <a:gd name="T20" fmla="*/ 0 w 400"/>
                <a:gd name="T21" fmla="*/ 431 h 447"/>
                <a:gd name="T22" fmla="*/ 0 w 400"/>
                <a:gd name="T23" fmla="*/ 439 h 447"/>
                <a:gd name="T24" fmla="*/ 8 w 400"/>
                <a:gd name="T25" fmla="*/ 447 h 447"/>
                <a:gd name="T26" fmla="*/ 68 w 400"/>
                <a:gd name="T27" fmla="*/ 447 h 447"/>
                <a:gd name="T28" fmla="*/ 76 w 400"/>
                <a:gd name="T29" fmla="*/ 447 h 447"/>
                <a:gd name="T30" fmla="*/ 84 w 400"/>
                <a:gd name="T31" fmla="*/ 439 h 447"/>
                <a:gd name="T32" fmla="*/ 84 w 400"/>
                <a:gd name="T33" fmla="*/ 176 h 447"/>
                <a:gd name="T34" fmla="*/ 156 w 400"/>
                <a:gd name="T35" fmla="*/ 363 h 447"/>
                <a:gd name="T36" fmla="*/ 158 w 400"/>
                <a:gd name="T37" fmla="*/ 371 h 447"/>
                <a:gd name="T38" fmla="*/ 168 w 400"/>
                <a:gd name="T39" fmla="*/ 379 h 447"/>
                <a:gd name="T40" fmla="*/ 224 w 400"/>
                <a:gd name="T41" fmla="*/ 379 h 447"/>
                <a:gd name="T42" fmla="*/ 230 w 400"/>
                <a:gd name="T43" fmla="*/ 379 h 447"/>
                <a:gd name="T44" fmla="*/ 242 w 400"/>
                <a:gd name="T45" fmla="*/ 371 h 447"/>
                <a:gd name="T46" fmla="*/ 298 w 400"/>
                <a:gd name="T47" fmla="*/ 233 h 447"/>
                <a:gd name="T48" fmla="*/ 314 w 400"/>
                <a:gd name="T49" fmla="*/ 431 h 447"/>
                <a:gd name="T50" fmla="*/ 316 w 400"/>
                <a:gd name="T51" fmla="*/ 439 h 447"/>
                <a:gd name="T52" fmla="*/ 322 w 400"/>
                <a:gd name="T53" fmla="*/ 447 h 447"/>
                <a:gd name="T54" fmla="*/ 386 w 400"/>
                <a:gd name="T55" fmla="*/ 447 h 447"/>
                <a:gd name="T56" fmla="*/ 392 w 400"/>
                <a:gd name="T57" fmla="*/ 447 h 447"/>
                <a:gd name="T58" fmla="*/ 400 w 400"/>
                <a:gd name="T59" fmla="*/ 439 h 447"/>
                <a:gd name="T60" fmla="*/ 400 w 400"/>
                <a:gd name="T61" fmla="*/ 16 h 447"/>
                <a:gd name="T62" fmla="*/ 400 w 400"/>
                <a:gd name="T63" fmla="*/ 8 h 447"/>
                <a:gd name="T64" fmla="*/ 392 w 400"/>
                <a:gd name="T65" fmla="*/ 0 h 447"/>
                <a:gd name="T66" fmla="*/ 386 w 400"/>
                <a:gd name="T6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0" h="447">
                  <a:moveTo>
                    <a:pt x="386" y="0"/>
                  </a:moveTo>
                  <a:lnTo>
                    <a:pt x="330" y="0"/>
                  </a:lnTo>
                  <a:lnTo>
                    <a:pt x="330" y="0"/>
                  </a:lnTo>
                  <a:lnTo>
                    <a:pt x="320" y="2"/>
                  </a:lnTo>
                  <a:lnTo>
                    <a:pt x="318" y="4"/>
                  </a:lnTo>
                  <a:lnTo>
                    <a:pt x="316" y="8"/>
                  </a:lnTo>
                  <a:lnTo>
                    <a:pt x="218" y="239"/>
                  </a:lnTo>
                  <a:lnTo>
                    <a:pt x="200" y="285"/>
                  </a:lnTo>
                  <a:lnTo>
                    <a:pt x="184" y="239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0" y="443"/>
                  </a:lnTo>
                  <a:lnTo>
                    <a:pt x="84" y="439"/>
                  </a:lnTo>
                  <a:lnTo>
                    <a:pt x="84" y="431"/>
                  </a:lnTo>
                  <a:lnTo>
                    <a:pt x="84" y="176"/>
                  </a:lnTo>
                  <a:lnTo>
                    <a:pt x="100" y="231"/>
                  </a:lnTo>
                  <a:lnTo>
                    <a:pt x="156" y="363"/>
                  </a:lnTo>
                  <a:lnTo>
                    <a:pt x="156" y="363"/>
                  </a:lnTo>
                  <a:lnTo>
                    <a:pt x="158" y="371"/>
                  </a:lnTo>
                  <a:lnTo>
                    <a:pt x="164" y="375"/>
                  </a:lnTo>
                  <a:lnTo>
                    <a:pt x="168" y="379"/>
                  </a:lnTo>
                  <a:lnTo>
                    <a:pt x="176" y="379"/>
                  </a:lnTo>
                  <a:lnTo>
                    <a:pt x="224" y="379"/>
                  </a:lnTo>
                  <a:lnTo>
                    <a:pt x="224" y="379"/>
                  </a:lnTo>
                  <a:lnTo>
                    <a:pt x="230" y="379"/>
                  </a:lnTo>
                  <a:lnTo>
                    <a:pt x="236" y="375"/>
                  </a:lnTo>
                  <a:lnTo>
                    <a:pt x="242" y="371"/>
                  </a:lnTo>
                  <a:lnTo>
                    <a:pt x="246" y="363"/>
                  </a:lnTo>
                  <a:lnTo>
                    <a:pt x="298" y="233"/>
                  </a:lnTo>
                  <a:lnTo>
                    <a:pt x="314" y="174"/>
                  </a:lnTo>
                  <a:lnTo>
                    <a:pt x="314" y="431"/>
                  </a:lnTo>
                  <a:lnTo>
                    <a:pt x="314" y="431"/>
                  </a:lnTo>
                  <a:lnTo>
                    <a:pt x="316" y="439"/>
                  </a:lnTo>
                  <a:lnTo>
                    <a:pt x="318" y="443"/>
                  </a:lnTo>
                  <a:lnTo>
                    <a:pt x="322" y="447"/>
                  </a:lnTo>
                  <a:lnTo>
                    <a:pt x="330" y="447"/>
                  </a:lnTo>
                  <a:lnTo>
                    <a:pt x="386" y="447"/>
                  </a:lnTo>
                  <a:lnTo>
                    <a:pt x="386" y="447"/>
                  </a:lnTo>
                  <a:lnTo>
                    <a:pt x="392" y="447"/>
                  </a:lnTo>
                  <a:lnTo>
                    <a:pt x="398" y="443"/>
                  </a:lnTo>
                  <a:lnTo>
                    <a:pt x="400" y="439"/>
                  </a:lnTo>
                  <a:lnTo>
                    <a:pt x="400" y="431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8"/>
                  </a:lnTo>
                  <a:lnTo>
                    <a:pt x="398" y="4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302" y="3584"/>
              <a:ext cx="320" cy="447"/>
            </a:xfrm>
            <a:custGeom>
              <a:avLst/>
              <a:gdLst>
                <a:gd name="T0" fmla="*/ 242 w 320"/>
                <a:gd name="T1" fmla="*/ 265 h 447"/>
                <a:gd name="T2" fmla="*/ 276 w 320"/>
                <a:gd name="T3" fmla="*/ 247 h 447"/>
                <a:gd name="T4" fmla="*/ 298 w 320"/>
                <a:gd name="T5" fmla="*/ 225 h 447"/>
                <a:gd name="T6" fmla="*/ 310 w 320"/>
                <a:gd name="T7" fmla="*/ 198 h 447"/>
                <a:gd name="T8" fmla="*/ 314 w 320"/>
                <a:gd name="T9" fmla="*/ 170 h 447"/>
                <a:gd name="T10" fmla="*/ 314 w 320"/>
                <a:gd name="T11" fmla="*/ 106 h 447"/>
                <a:gd name="T12" fmla="*/ 306 w 320"/>
                <a:gd name="T13" fmla="*/ 66 h 447"/>
                <a:gd name="T14" fmla="*/ 296 w 320"/>
                <a:gd name="T15" fmla="*/ 48 h 447"/>
                <a:gd name="T16" fmla="*/ 280 w 320"/>
                <a:gd name="T17" fmla="*/ 32 h 447"/>
                <a:gd name="T18" fmla="*/ 258 w 320"/>
                <a:gd name="T19" fmla="*/ 18 h 447"/>
                <a:gd name="T20" fmla="*/ 230 w 320"/>
                <a:gd name="T21" fmla="*/ 8 h 447"/>
                <a:gd name="T22" fmla="*/ 196 w 320"/>
                <a:gd name="T23" fmla="*/ 2 h 447"/>
                <a:gd name="T24" fmla="*/ 154 w 320"/>
                <a:gd name="T25" fmla="*/ 0 h 447"/>
                <a:gd name="T26" fmla="*/ 16 w 320"/>
                <a:gd name="T27" fmla="*/ 0 h 447"/>
                <a:gd name="T28" fmla="*/ 4 w 320"/>
                <a:gd name="T29" fmla="*/ 4 h 447"/>
                <a:gd name="T30" fmla="*/ 0 w 320"/>
                <a:gd name="T31" fmla="*/ 16 h 447"/>
                <a:gd name="T32" fmla="*/ 0 w 320"/>
                <a:gd name="T33" fmla="*/ 431 h 447"/>
                <a:gd name="T34" fmla="*/ 4 w 320"/>
                <a:gd name="T35" fmla="*/ 443 h 447"/>
                <a:gd name="T36" fmla="*/ 16 w 320"/>
                <a:gd name="T37" fmla="*/ 447 h 447"/>
                <a:gd name="T38" fmla="*/ 74 w 320"/>
                <a:gd name="T39" fmla="*/ 447 h 447"/>
                <a:gd name="T40" fmla="*/ 86 w 320"/>
                <a:gd name="T41" fmla="*/ 443 h 447"/>
                <a:gd name="T42" fmla="*/ 90 w 320"/>
                <a:gd name="T43" fmla="*/ 431 h 447"/>
                <a:gd name="T44" fmla="*/ 158 w 320"/>
                <a:gd name="T45" fmla="*/ 277 h 447"/>
                <a:gd name="T46" fmla="*/ 228 w 320"/>
                <a:gd name="T47" fmla="*/ 431 h 447"/>
                <a:gd name="T48" fmla="*/ 240 w 320"/>
                <a:gd name="T49" fmla="*/ 447 h 447"/>
                <a:gd name="T50" fmla="*/ 304 w 320"/>
                <a:gd name="T51" fmla="*/ 447 h 447"/>
                <a:gd name="T52" fmla="*/ 312 w 320"/>
                <a:gd name="T53" fmla="*/ 447 h 447"/>
                <a:gd name="T54" fmla="*/ 320 w 320"/>
                <a:gd name="T55" fmla="*/ 437 h 447"/>
                <a:gd name="T56" fmla="*/ 242 w 320"/>
                <a:gd name="T57" fmla="*/ 265 h 447"/>
                <a:gd name="T58" fmla="*/ 226 w 320"/>
                <a:gd name="T59" fmla="*/ 154 h 447"/>
                <a:gd name="T60" fmla="*/ 222 w 320"/>
                <a:gd name="T61" fmla="*/ 174 h 447"/>
                <a:gd name="T62" fmla="*/ 208 w 320"/>
                <a:gd name="T63" fmla="*/ 190 h 447"/>
                <a:gd name="T64" fmla="*/ 184 w 320"/>
                <a:gd name="T65" fmla="*/ 200 h 447"/>
                <a:gd name="T66" fmla="*/ 154 w 320"/>
                <a:gd name="T67" fmla="*/ 202 h 447"/>
                <a:gd name="T68" fmla="*/ 90 w 320"/>
                <a:gd name="T69" fmla="*/ 74 h 447"/>
                <a:gd name="T70" fmla="*/ 154 w 320"/>
                <a:gd name="T71" fmla="*/ 74 h 447"/>
                <a:gd name="T72" fmla="*/ 184 w 320"/>
                <a:gd name="T73" fmla="*/ 76 h 447"/>
                <a:gd name="T74" fmla="*/ 208 w 320"/>
                <a:gd name="T75" fmla="*/ 86 h 447"/>
                <a:gd name="T76" fmla="*/ 222 w 320"/>
                <a:gd name="T77" fmla="*/ 100 h 447"/>
                <a:gd name="T78" fmla="*/ 226 w 320"/>
                <a:gd name="T79" fmla="*/ 12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" h="447">
                  <a:moveTo>
                    <a:pt x="242" y="265"/>
                  </a:moveTo>
                  <a:lnTo>
                    <a:pt x="242" y="265"/>
                  </a:lnTo>
                  <a:lnTo>
                    <a:pt x="260" y="257"/>
                  </a:lnTo>
                  <a:lnTo>
                    <a:pt x="276" y="247"/>
                  </a:lnTo>
                  <a:lnTo>
                    <a:pt x="288" y="237"/>
                  </a:lnTo>
                  <a:lnTo>
                    <a:pt x="298" y="225"/>
                  </a:lnTo>
                  <a:lnTo>
                    <a:pt x="306" y="212"/>
                  </a:lnTo>
                  <a:lnTo>
                    <a:pt x="310" y="198"/>
                  </a:lnTo>
                  <a:lnTo>
                    <a:pt x="314" y="184"/>
                  </a:lnTo>
                  <a:lnTo>
                    <a:pt x="314" y="170"/>
                  </a:lnTo>
                  <a:lnTo>
                    <a:pt x="314" y="106"/>
                  </a:lnTo>
                  <a:lnTo>
                    <a:pt x="314" y="106"/>
                  </a:lnTo>
                  <a:lnTo>
                    <a:pt x="312" y="86"/>
                  </a:lnTo>
                  <a:lnTo>
                    <a:pt x="306" y="66"/>
                  </a:lnTo>
                  <a:lnTo>
                    <a:pt x="302" y="58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80" y="32"/>
                  </a:lnTo>
                  <a:lnTo>
                    <a:pt x="270" y="26"/>
                  </a:lnTo>
                  <a:lnTo>
                    <a:pt x="258" y="18"/>
                  </a:lnTo>
                  <a:lnTo>
                    <a:pt x="244" y="14"/>
                  </a:lnTo>
                  <a:lnTo>
                    <a:pt x="230" y="8"/>
                  </a:lnTo>
                  <a:lnTo>
                    <a:pt x="214" y="4"/>
                  </a:lnTo>
                  <a:lnTo>
                    <a:pt x="196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7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74" y="447"/>
                  </a:lnTo>
                  <a:lnTo>
                    <a:pt x="74" y="447"/>
                  </a:lnTo>
                  <a:lnTo>
                    <a:pt x="82" y="447"/>
                  </a:lnTo>
                  <a:lnTo>
                    <a:pt x="86" y="443"/>
                  </a:lnTo>
                  <a:lnTo>
                    <a:pt x="88" y="437"/>
                  </a:lnTo>
                  <a:lnTo>
                    <a:pt x="90" y="431"/>
                  </a:lnTo>
                  <a:lnTo>
                    <a:pt x="90" y="277"/>
                  </a:lnTo>
                  <a:lnTo>
                    <a:pt x="158" y="277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34" y="443"/>
                  </a:lnTo>
                  <a:lnTo>
                    <a:pt x="240" y="447"/>
                  </a:lnTo>
                  <a:lnTo>
                    <a:pt x="244" y="447"/>
                  </a:lnTo>
                  <a:lnTo>
                    <a:pt x="304" y="447"/>
                  </a:lnTo>
                  <a:lnTo>
                    <a:pt x="304" y="447"/>
                  </a:lnTo>
                  <a:lnTo>
                    <a:pt x="312" y="447"/>
                  </a:lnTo>
                  <a:lnTo>
                    <a:pt x="316" y="443"/>
                  </a:lnTo>
                  <a:lnTo>
                    <a:pt x="320" y="437"/>
                  </a:lnTo>
                  <a:lnTo>
                    <a:pt x="318" y="431"/>
                  </a:lnTo>
                  <a:lnTo>
                    <a:pt x="242" y="265"/>
                  </a:lnTo>
                  <a:close/>
                  <a:moveTo>
                    <a:pt x="226" y="154"/>
                  </a:moveTo>
                  <a:lnTo>
                    <a:pt x="226" y="154"/>
                  </a:lnTo>
                  <a:lnTo>
                    <a:pt x="224" y="164"/>
                  </a:lnTo>
                  <a:lnTo>
                    <a:pt x="222" y="174"/>
                  </a:lnTo>
                  <a:lnTo>
                    <a:pt x="216" y="184"/>
                  </a:lnTo>
                  <a:lnTo>
                    <a:pt x="208" y="190"/>
                  </a:lnTo>
                  <a:lnTo>
                    <a:pt x="196" y="196"/>
                  </a:lnTo>
                  <a:lnTo>
                    <a:pt x="184" y="200"/>
                  </a:lnTo>
                  <a:lnTo>
                    <a:pt x="170" y="202"/>
                  </a:lnTo>
                  <a:lnTo>
                    <a:pt x="154" y="202"/>
                  </a:lnTo>
                  <a:lnTo>
                    <a:pt x="90" y="202"/>
                  </a:lnTo>
                  <a:lnTo>
                    <a:pt x="90" y="74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70" y="74"/>
                  </a:lnTo>
                  <a:lnTo>
                    <a:pt x="184" y="76"/>
                  </a:lnTo>
                  <a:lnTo>
                    <a:pt x="196" y="80"/>
                  </a:lnTo>
                  <a:lnTo>
                    <a:pt x="208" y="86"/>
                  </a:lnTo>
                  <a:lnTo>
                    <a:pt x="216" y="92"/>
                  </a:lnTo>
                  <a:lnTo>
                    <a:pt x="222" y="100"/>
                  </a:lnTo>
                  <a:lnTo>
                    <a:pt x="224" y="110"/>
                  </a:lnTo>
                  <a:lnTo>
                    <a:pt x="226" y="122"/>
                  </a:lnTo>
                  <a:lnTo>
                    <a:pt x="226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2732" y="3584"/>
              <a:ext cx="342" cy="447"/>
            </a:xfrm>
            <a:custGeom>
              <a:avLst/>
              <a:gdLst>
                <a:gd name="T0" fmla="*/ 186 w 342"/>
                <a:gd name="T1" fmla="*/ 220 h 447"/>
                <a:gd name="T2" fmla="*/ 322 w 342"/>
                <a:gd name="T3" fmla="*/ 16 h 447"/>
                <a:gd name="T4" fmla="*/ 322 w 342"/>
                <a:gd name="T5" fmla="*/ 16 h 447"/>
                <a:gd name="T6" fmla="*/ 326 w 342"/>
                <a:gd name="T7" fmla="*/ 10 h 447"/>
                <a:gd name="T8" fmla="*/ 326 w 342"/>
                <a:gd name="T9" fmla="*/ 4 h 447"/>
                <a:gd name="T10" fmla="*/ 322 w 342"/>
                <a:gd name="T11" fmla="*/ 0 h 447"/>
                <a:gd name="T12" fmla="*/ 314 w 342"/>
                <a:gd name="T13" fmla="*/ 0 h 447"/>
                <a:gd name="T14" fmla="*/ 254 w 342"/>
                <a:gd name="T15" fmla="*/ 0 h 447"/>
                <a:gd name="T16" fmla="*/ 254 w 342"/>
                <a:gd name="T17" fmla="*/ 0 h 447"/>
                <a:gd name="T18" fmla="*/ 246 w 342"/>
                <a:gd name="T19" fmla="*/ 0 h 447"/>
                <a:gd name="T20" fmla="*/ 238 w 342"/>
                <a:gd name="T21" fmla="*/ 4 h 447"/>
                <a:gd name="T22" fmla="*/ 232 w 342"/>
                <a:gd name="T23" fmla="*/ 10 h 447"/>
                <a:gd name="T24" fmla="*/ 228 w 342"/>
                <a:gd name="T25" fmla="*/ 16 h 447"/>
                <a:gd name="T26" fmla="*/ 110 w 342"/>
                <a:gd name="T27" fmla="*/ 192 h 447"/>
                <a:gd name="T28" fmla="*/ 90 w 342"/>
                <a:gd name="T29" fmla="*/ 192 h 447"/>
                <a:gd name="T30" fmla="*/ 90 w 342"/>
                <a:gd name="T31" fmla="*/ 16 h 447"/>
                <a:gd name="T32" fmla="*/ 90 w 342"/>
                <a:gd name="T33" fmla="*/ 16 h 447"/>
                <a:gd name="T34" fmla="*/ 88 w 342"/>
                <a:gd name="T35" fmla="*/ 8 h 447"/>
                <a:gd name="T36" fmla="*/ 86 w 342"/>
                <a:gd name="T37" fmla="*/ 4 h 447"/>
                <a:gd name="T38" fmla="*/ 82 w 342"/>
                <a:gd name="T39" fmla="*/ 0 h 447"/>
                <a:gd name="T40" fmla="*/ 74 w 342"/>
                <a:gd name="T41" fmla="*/ 0 h 447"/>
                <a:gd name="T42" fmla="*/ 16 w 342"/>
                <a:gd name="T43" fmla="*/ 0 h 447"/>
                <a:gd name="T44" fmla="*/ 16 w 342"/>
                <a:gd name="T45" fmla="*/ 0 h 447"/>
                <a:gd name="T46" fmla="*/ 8 w 342"/>
                <a:gd name="T47" fmla="*/ 0 h 447"/>
                <a:gd name="T48" fmla="*/ 4 w 342"/>
                <a:gd name="T49" fmla="*/ 4 h 447"/>
                <a:gd name="T50" fmla="*/ 2 w 342"/>
                <a:gd name="T51" fmla="*/ 8 h 447"/>
                <a:gd name="T52" fmla="*/ 0 w 342"/>
                <a:gd name="T53" fmla="*/ 16 h 447"/>
                <a:gd name="T54" fmla="*/ 0 w 342"/>
                <a:gd name="T55" fmla="*/ 431 h 447"/>
                <a:gd name="T56" fmla="*/ 0 w 342"/>
                <a:gd name="T57" fmla="*/ 431 h 447"/>
                <a:gd name="T58" fmla="*/ 2 w 342"/>
                <a:gd name="T59" fmla="*/ 439 h 447"/>
                <a:gd name="T60" fmla="*/ 4 w 342"/>
                <a:gd name="T61" fmla="*/ 443 h 447"/>
                <a:gd name="T62" fmla="*/ 8 w 342"/>
                <a:gd name="T63" fmla="*/ 447 h 447"/>
                <a:gd name="T64" fmla="*/ 16 w 342"/>
                <a:gd name="T65" fmla="*/ 447 h 447"/>
                <a:gd name="T66" fmla="*/ 74 w 342"/>
                <a:gd name="T67" fmla="*/ 447 h 447"/>
                <a:gd name="T68" fmla="*/ 74 w 342"/>
                <a:gd name="T69" fmla="*/ 447 h 447"/>
                <a:gd name="T70" fmla="*/ 82 w 342"/>
                <a:gd name="T71" fmla="*/ 447 h 447"/>
                <a:gd name="T72" fmla="*/ 86 w 342"/>
                <a:gd name="T73" fmla="*/ 443 h 447"/>
                <a:gd name="T74" fmla="*/ 88 w 342"/>
                <a:gd name="T75" fmla="*/ 439 h 447"/>
                <a:gd name="T76" fmla="*/ 90 w 342"/>
                <a:gd name="T77" fmla="*/ 431 h 447"/>
                <a:gd name="T78" fmla="*/ 90 w 342"/>
                <a:gd name="T79" fmla="*/ 259 h 447"/>
                <a:gd name="T80" fmla="*/ 110 w 342"/>
                <a:gd name="T81" fmla="*/ 259 h 447"/>
                <a:gd name="T82" fmla="*/ 234 w 342"/>
                <a:gd name="T83" fmla="*/ 431 h 447"/>
                <a:gd name="T84" fmla="*/ 234 w 342"/>
                <a:gd name="T85" fmla="*/ 431 h 447"/>
                <a:gd name="T86" fmla="*/ 244 w 342"/>
                <a:gd name="T87" fmla="*/ 443 h 447"/>
                <a:gd name="T88" fmla="*/ 250 w 342"/>
                <a:gd name="T89" fmla="*/ 445 h 447"/>
                <a:gd name="T90" fmla="*/ 258 w 342"/>
                <a:gd name="T91" fmla="*/ 447 h 447"/>
                <a:gd name="T92" fmla="*/ 332 w 342"/>
                <a:gd name="T93" fmla="*/ 447 h 447"/>
                <a:gd name="T94" fmla="*/ 332 w 342"/>
                <a:gd name="T95" fmla="*/ 447 h 447"/>
                <a:gd name="T96" fmla="*/ 338 w 342"/>
                <a:gd name="T97" fmla="*/ 445 h 447"/>
                <a:gd name="T98" fmla="*/ 342 w 342"/>
                <a:gd name="T99" fmla="*/ 443 h 447"/>
                <a:gd name="T100" fmla="*/ 342 w 342"/>
                <a:gd name="T101" fmla="*/ 437 h 447"/>
                <a:gd name="T102" fmla="*/ 340 w 342"/>
                <a:gd name="T103" fmla="*/ 431 h 447"/>
                <a:gd name="T104" fmla="*/ 186 w 342"/>
                <a:gd name="T105" fmla="*/ 22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447">
                  <a:moveTo>
                    <a:pt x="186" y="220"/>
                  </a:moveTo>
                  <a:lnTo>
                    <a:pt x="322" y="16"/>
                  </a:lnTo>
                  <a:lnTo>
                    <a:pt x="322" y="16"/>
                  </a:lnTo>
                  <a:lnTo>
                    <a:pt x="326" y="10"/>
                  </a:lnTo>
                  <a:lnTo>
                    <a:pt x="326" y="4"/>
                  </a:lnTo>
                  <a:lnTo>
                    <a:pt x="322" y="0"/>
                  </a:lnTo>
                  <a:lnTo>
                    <a:pt x="31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38" y="4"/>
                  </a:lnTo>
                  <a:lnTo>
                    <a:pt x="232" y="10"/>
                  </a:lnTo>
                  <a:lnTo>
                    <a:pt x="228" y="16"/>
                  </a:lnTo>
                  <a:lnTo>
                    <a:pt x="110" y="192"/>
                  </a:lnTo>
                  <a:lnTo>
                    <a:pt x="90" y="192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8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9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74" y="447"/>
                  </a:lnTo>
                  <a:lnTo>
                    <a:pt x="74" y="447"/>
                  </a:lnTo>
                  <a:lnTo>
                    <a:pt x="82" y="447"/>
                  </a:lnTo>
                  <a:lnTo>
                    <a:pt x="86" y="443"/>
                  </a:lnTo>
                  <a:lnTo>
                    <a:pt x="88" y="439"/>
                  </a:lnTo>
                  <a:lnTo>
                    <a:pt x="90" y="431"/>
                  </a:lnTo>
                  <a:lnTo>
                    <a:pt x="90" y="259"/>
                  </a:lnTo>
                  <a:lnTo>
                    <a:pt x="110" y="259"/>
                  </a:lnTo>
                  <a:lnTo>
                    <a:pt x="234" y="431"/>
                  </a:lnTo>
                  <a:lnTo>
                    <a:pt x="234" y="431"/>
                  </a:lnTo>
                  <a:lnTo>
                    <a:pt x="244" y="443"/>
                  </a:lnTo>
                  <a:lnTo>
                    <a:pt x="250" y="445"/>
                  </a:lnTo>
                  <a:lnTo>
                    <a:pt x="258" y="447"/>
                  </a:lnTo>
                  <a:lnTo>
                    <a:pt x="332" y="447"/>
                  </a:lnTo>
                  <a:lnTo>
                    <a:pt x="332" y="447"/>
                  </a:lnTo>
                  <a:lnTo>
                    <a:pt x="338" y="445"/>
                  </a:lnTo>
                  <a:lnTo>
                    <a:pt x="342" y="443"/>
                  </a:lnTo>
                  <a:lnTo>
                    <a:pt x="342" y="437"/>
                  </a:lnTo>
                  <a:lnTo>
                    <a:pt x="340" y="431"/>
                  </a:lnTo>
                  <a:lnTo>
                    <a:pt x="186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2670" y="2981"/>
              <a:ext cx="300" cy="459"/>
            </a:xfrm>
            <a:custGeom>
              <a:avLst/>
              <a:gdLst>
                <a:gd name="T0" fmla="*/ 300 w 300"/>
                <a:gd name="T1" fmla="*/ 324 h 459"/>
                <a:gd name="T2" fmla="*/ 300 w 300"/>
                <a:gd name="T3" fmla="*/ 316 h 459"/>
                <a:gd name="T4" fmla="*/ 292 w 300"/>
                <a:gd name="T5" fmla="*/ 308 h 459"/>
                <a:gd name="T6" fmla="*/ 230 w 300"/>
                <a:gd name="T7" fmla="*/ 306 h 459"/>
                <a:gd name="T8" fmla="*/ 224 w 300"/>
                <a:gd name="T9" fmla="*/ 308 h 459"/>
                <a:gd name="T10" fmla="*/ 216 w 300"/>
                <a:gd name="T11" fmla="*/ 316 h 459"/>
                <a:gd name="T12" fmla="*/ 214 w 300"/>
                <a:gd name="T13" fmla="*/ 334 h 459"/>
                <a:gd name="T14" fmla="*/ 214 w 300"/>
                <a:gd name="T15" fmla="*/ 346 h 459"/>
                <a:gd name="T16" fmla="*/ 206 w 300"/>
                <a:gd name="T17" fmla="*/ 364 h 459"/>
                <a:gd name="T18" fmla="*/ 190 w 300"/>
                <a:gd name="T19" fmla="*/ 376 h 459"/>
                <a:gd name="T20" fmla="*/ 168 w 300"/>
                <a:gd name="T21" fmla="*/ 385 h 459"/>
                <a:gd name="T22" fmla="*/ 152 w 300"/>
                <a:gd name="T23" fmla="*/ 385 h 459"/>
                <a:gd name="T24" fmla="*/ 124 w 300"/>
                <a:gd name="T25" fmla="*/ 380 h 459"/>
                <a:gd name="T26" fmla="*/ 104 w 300"/>
                <a:gd name="T27" fmla="*/ 372 h 459"/>
                <a:gd name="T28" fmla="*/ 94 w 300"/>
                <a:gd name="T29" fmla="*/ 356 h 459"/>
                <a:gd name="T30" fmla="*/ 90 w 300"/>
                <a:gd name="T31" fmla="*/ 334 h 459"/>
                <a:gd name="T32" fmla="*/ 90 w 300"/>
                <a:gd name="T33" fmla="*/ 122 h 459"/>
                <a:gd name="T34" fmla="*/ 94 w 300"/>
                <a:gd name="T35" fmla="*/ 102 h 459"/>
                <a:gd name="T36" fmla="*/ 104 w 300"/>
                <a:gd name="T37" fmla="*/ 86 h 459"/>
                <a:gd name="T38" fmla="*/ 124 w 300"/>
                <a:gd name="T39" fmla="*/ 76 h 459"/>
                <a:gd name="T40" fmla="*/ 152 w 300"/>
                <a:gd name="T41" fmla="*/ 74 h 459"/>
                <a:gd name="T42" fmla="*/ 168 w 300"/>
                <a:gd name="T43" fmla="*/ 74 h 459"/>
                <a:gd name="T44" fmla="*/ 190 w 300"/>
                <a:gd name="T45" fmla="*/ 80 h 459"/>
                <a:gd name="T46" fmla="*/ 206 w 300"/>
                <a:gd name="T47" fmla="*/ 92 h 459"/>
                <a:gd name="T48" fmla="*/ 214 w 300"/>
                <a:gd name="T49" fmla="*/ 112 h 459"/>
                <a:gd name="T50" fmla="*/ 214 w 300"/>
                <a:gd name="T51" fmla="*/ 124 h 459"/>
                <a:gd name="T52" fmla="*/ 216 w 300"/>
                <a:gd name="T53" fmla="*/ 132 h 459"/>
                <a:gd name="T54" fmla="*/ 224 w 300"/>
                <a:gd name="T55" fmla="*/ 140 h 459"/>
                <a:gd name="T56" fmla="*/ 286 w 300"/>
                <a:gd name="T57" fmla="*/ 140 h 459"/>
                <a:gd name="T58" fmla="*/ 292 w 300"/>
                <a:gd name="T59" fmla="*/ 140 h 459"/>
                <a:gd name="T60" fmla="*/ 300 w 300"/>
                <a:gd name="T61" fmla="*/ 132 h 459"/>
                <a:gd name="T62" fmla="*/ 300 w 300"/>
                <a:gd name="T63" fmla="*/ 108 h 459"/>
                <a:gd name="T64" fmla="*/ 298 w 300"/>
                <a:gd name="T65" fmla="*/ 86 h 459"/>
                <a:gd name="T66" fmla="*/ 290 w 300"/>
                <a:gd name="T67" fmla="*/ 58 h 459"/>
                <a:gd name="T68" fmla="*/ 278 w 300"/>
                <a:gd name="T69" fmla="*/ 40 h 459"/>
                <a:gd name="T70" fmla="*/ 260 w 300"/>
                <a:gd name="T71" fmla="*/ 26 h 459"/>
                <a:gd name="T72" fmla="*/ 238 w 300"/>
                <a:gd name="T73" fmla="*/ 14 h 459"/>
                <a:gd name="T74" fmla="*/ 208 w 300"/>
                <a:gd name="T75" fmla="*/ 6 h 459"/>
                <a:gd name="T76" fmla="*/ 172 w 300"/>
                <a:gd name="T77" fmla="*/ 0 h 459"/>
                <a:gd name="T78" fmla="*/ 150 w 300"/>
                <a:gd name="T79" fmla="*/ 0 h 459"/>
                <a:gd name="T80" fmla="*/ 110 w 300"/>
                <a:gd name="T81" fmla="*/ 2 h 459"/>
                <a:gd name="T82" fmla="*/ 76 w 300"/>
                <a:gd name="T83" fmla="*/ 8 h 459"/>
                <a:gd name="T84" fmla="*/ 50 w 300"/>
                <a:gd name="T85" fmla="*/ 20 h 459"/>
                <a:gd name="T86" fmla="*/ 30 w 300"/>
                <a:gd name="T87" fmla="*/ 32 h 459"/>
                <a:gd name="T88" fmla="*/ 16 w 300"/>
                <a:gd name="T89" fmla="*/ 48 h 459"/>
                <a:gd name="T90" fmla="*/ 8 w 300"/>
                <a:gd name="T91" fmla="*/ 68 h 459"/>
                <a:gd name="T92" fmla="*/ 0 w 300"/>
                <a:gd name="T93" fmla="*/ 108 h 459"/>
                <a:gd name="T94" fmla="*/ 0 w 300"/>
                <a:gd name="T95" fmla="*/ 350 h 459"/>
                <a:gd name="T96" fmla="*/ 8 w 300"/>
                <a:gd name="T97" fmla="*/ 391 h 459"/>
                <a:gd name="T98" fmla="*/ 16 w 300"/>
                <a:gd name="T99" fmla="*/ 409 h 459"/>
                <a:gd name="T100" fmla="*/ 30 w 300"/>
                <a:gd name="T101" fmla="*/ 425 h 459"/>
                <a:gd name="T102" fmla="*/ 50 w 300"/>
                <a:gd name="T103" fmla="*/ 439 h 459"/>
                <a:gd name="T104" fmla="*/ 76 w 300"/>
                <a:gd name="T105" fmla="*/ 449 h 459"/>
                <a:gd name="T106" fmla="*/ 110 w 300"/>
                <a:gd name="T107" fmla="*/ 457 h 459"/>
                <a:gd name="T108" fmla="*/ 150 w 300"/>
                <a:gd name="T109" fmla="*/ 459 h 459"/>
                <a:gd name="T110" fmla="*/ 172 w 300"/>
                <a:gd name="T111" fmla="*/ 457 h 459"/>
                <a:gd name="T112" fmla="*/ 208 w 300"/>
                <a:gd name="T113" fmla="*/ 453 h 459"/>
                <a:gd name="T114" fmla="*/ 238 w 300"/>
                <a:gd name="T115" fmla="*/ 445 h 459"/>
                <a:gd name="T116" fmla="*/ 260 w 300"/>
                <a:gd name="T117" fmla="*/ 433 h 459"/>
                <a:gd name="T118" fmla="*/ 278 w 300"/>
                <a:gd name="T119" fmla="*/ 417 h 459"/>
                <a:gd name="T120" fmla="*/ 290 w 300"/>
                <a:gd name="T121" fmla="*/ 401 h 459"/>
                <a:gd name="T122" fmla="*/ 298 w 300"/>
                <a:gd name="T123" fmla="*/ 370 h 459"/>
                <a:gd name="T124" fmla="*/ 300 w 300"/>
                <a:gd name="T125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" h="459">
                  <a:moveTo>
                    <a:pt x="300" y="350"/>
                  </a:moveTo>
                  <a:lnTo>
                    <a:pt x="300" y="324"/>
                  </a:lnTo>
                  <a:lnTo>
                    <a:pt x="300" y="324"/>
                  </a:lnTo>
                  <a:lnTo>
                    <a:pt x="300" y="316"/>
                  </a:lnTo>
                  <a:lnTo>
                    <a:pt x="298" y="310"/>
                  </a:lnTo>
                  <a:lnTo>
                    <a:pt x="292" y="308"/>
                  </a:lnTo>
                  <a:lnTo>
                    <a:pt x="286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24" y="308"/>
                  </a:lnTo>
                  <a:lnTo>
                    <a:pt x="218" y="310"/>
                  </a:lnTo>
                  <a:lnTo>
                    <a:pt x="216" y="316"/>
                  </a:lnTo>
                  <a:lnTo>
                    <a:pt x="214" y="324"/>
                  </a:lnTo>
                  <a:lnTo>
                    <a:pt x="214" y="334"/>
                  </a:lnTo>
                  <a:lnTo>
                    <a:pt x="214" y="334"/>
                  </a:lnTo>
                  <a:lnTo>
                    <a:pt x="214" y="346"/>
                  </a:lnTo>
                  <a:lnTo>
                    <a:pt x="210" y="356"/>
                  </a:lnTo>
                  <a:lnTo>
                    <a:pt x="206" y="364"/>
                  </a:lnTo>
                  <a:lnTo>
                    <a:pt x="200" y="372"/>
                  </a:lnTo>
                  <a:lnTo>
                    <a:pt x="190" y="376"/>
                  </a:lnTo>
                  <a:lnTo>
                    <a:pt x="180" y="380"/>
                  </a:lnTo>
                  <a:lnTo>
                    <a:pt x="168" y="385"/>
                  </a:lnTo>
                  <a:lnTo>
                    <a:pt x="152" y="385"/>
                  </a:lnTo>
                  <a:lnTo>
                    <a:pt x="152" y="385"/>
                  </a:lnTo>
                  <a:lnTo>
                    <a:pt x="136" y="385"/>
                  </a:lnTo>
                  <a:lnTo>
                    <a:pt x="124" y="380"/>
                  </a:lnTo>
                  <a:lnTo>
                    <a:pt x="112" y="376"/>
                  </a:lnTo>
                  <a:lnTo>
                    <a:pt x="104" y="372"/>
                  </a:lnTo>
                  <a:lnTo>
                    <a:pt x="98" y="364"/>
                  </a:lnTo>
                  <a:lnTo>
                    <a:pt x="94" y="356"/>
                  </a:lnTo>
                  <a:lnTo>
                    <a:pt x="90" y="346"/>
                  </a:lnTo>
                  <a:lnTo>
                    <a:pt x="90" y="334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12"/>
                  </a:lnTo>
                  <a:lnTo>
                    <a:pt x="94" y="102"/>
                  </a:lnTo>
                  <a:lnTo>
                    <a:pt x="98" y="92"/>
                  </a:lnTo>
                  <a:lnTo>
                    <a:pt x="104" y="86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6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68" y="74"/>
                  </a:lnTo>
                  <a:lnTo>
                    <a:pt x="180" y="76"/>
                  </a:lnTo>
                  <a:lnTo>
                    <a:pt x="190" y="80"/>
                  </a:lnTo>
                  <a:lnTo>
                    <a:pt x="200" y="86"/>
                  </a:lnTo>
                  <a:lnTo>
                    <a:pt x="206" y="92"/>
                  </a:lnTo>
                  <a:lnTo>
                    <a:pt x="210" y="102"/>
                  </a:lnTo>
                  <a:lnTo>
                    <a:pt x="214" y="112"/>
                  </a:lnTo>
                  <a:lnTo>
                    <a:pt x="214" y="122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6" y="132"/>
                  </a:lnTo>
                  <a:lnTo>
                    <a:pt x="218" y="136"/>
                  </a:lnTo>
                  <a:lnTo>
                    <a:pt x="224" y="140"/>
                  </a:lnTo>
                  <a:lnTo>
                    <a:pt x="230" y="140"/>
                  </a:lnTo>
                  <a:lnTo>
                    <a:pt x="286" y="140"/>
                  </a:lnTo>
                  <a:lnTo>
                    <a:pt x="286" y="140"/>
                  </a:lnTo>
                  <a:lnTo>
                    <a:pt x="292" y="140"/>
                  </a:lnTo>
                  <a:lnTo>
                    <a:pt x="298" y="136"/>
                  </a:lnTo>
                  <a:lnTo>
                    <a:pt x="300" y="132"/>
                  </a:lnTo>
                  <a:lnTo>
                    <a:pt x="300" y="124"/>
                  </a:lnTo>
                  <a:lnTo>
                    <a:pt x="300" y="108"/>
                  </a:lnTo>
                  <a:lnTo>
                    <a:pt x="300" y="108"/>
                  </a:lnTo>
                  <a:lnTo>
                    <a:pt x="298" y="86"/>
                  </a:lnTo>
                  <a:lnTo>
                    <a:pt x="294" y="68"/>
                  </a:lnTo>
                  <a:lnTo>
                    <a:pt x="290" y="58"/>
                  </a:lnTo>
                  <a:lnTo>
                    <a:pt x="284" y="48"/>
                  </a:lnTo>
                  <a:lnTo>
                    <a:pt x="278" y="40"/>
                  </a:lnTo>
                  <a:lnTo>
                    <a:pt x="270" y="32"/>
                  </a:lnTo>
                  <a:lnTo>
                    <a:pt x="260" y="26"/>
                  </a:lnTo>
                  <a:lnTo>
                    <a:pt x="250" y="20"/>
                  </a:lnTo>
                  <a:lnTo>
                    <a:pt x="238" y="14"/>
                  </a:lnTo>
                  <a:lnTo>
                    <a:pt x="224" y="8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0" y="2"/>
                  </a:lnTo>
                  <a:lnTo>
                    <a:pt x="92" y="6"/>
                  </a:lnTo>
                  <a:lnTo>
                    <a:pt x="76" y="8"/>
                  </a:lnTo>
                  <a:lnTo>
                    <a:pt x="62" y="14"/>
                  </a:lnTo>
                  <a:lnTo>
                    <a:pt x="50" y="20"/>
                  </a:lnTo>
                  <a:lnTo>
                    <a:pt x="40" y="26"/>
                  </a:lnTo>
                  <a:lnTo>
                    <a:pt x="30" y="32"/>
                  </a:lnTo>
                  <a:lnTo>
                    <a:pt x="22" y="40"/>
                  </a:lnTo>
                  <a:lnTo>
                    <a:pt x="16" y="48"/>
                  </a:lnTo>
                  <a:lnTo>
                    <a:pt x="12" y="58"/>
                  </a:lnTo>
                  <a:lnTo>
                    <a:pt x="8" y="68"/>
                  </a:lnTo>
                  <a:lnTo>
                    <a:pt x="2" y="86"/>
                  </a:lnTo>
                  <a:lnTo>
                    <a:pt x="0" y="108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6" y="409"/>
                  </a:lnTo>
                  <a:lnTo>
                    <a:pt x="22" y="417"/>
                  </a:lnTo>
                  <a:lnTo>
                    <a:pt x="30" y="425"/>
                  </a:lnTo>
                  <a:lnTo>
                    <a:pt x="40" y="433"/>
                  </a:lnTo>
                  <a:lnTo>
                    <a:pt x="50" y="439"/>
                  </a:lnTo>
                  <a:lnTo>
                    <a:pt x="62" y="445"/>
                  </a:lnTo>
                  <a:lnTo>
                    <a:pt x="76" y="449"/>
                  </a:lnTo>
                  <a:lnTo>
                    <a:pt x="92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0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4" y="409"/>
                  </a:lnTo>
                  <a:lnTo>
                    <a:pt x="290" y="401"/>
                  </a:lnTo>
                  <a:lnTo>
                    <a:pt x="294" y="391"/>
                  </a:lnTo>
                  <a:lnTo>
                    <a:pt x="298" y="370"/>
                  </a:lnTo>
                  <a:lnTo>
                    <a:pt x="300" y="350"/>
                  </a:lnTo>
                  <a:lnTo>
                    <a:pt x="300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35"/>
            <p:cNvSpPr>
              <a:spLocks noEditPoints="1"/>
            </p:cNvSpPr>
            <p:nvPr/>
          </p:nvSpPr>
          <p:spPr bwMode="auto">
            <a:xfrm>
              <a:off x="748" y="2987"/>
              <a:ext cx="348" cy="447"/>
            </a:xfrm>
            <a:custGeom>
              <a:avLst/>
              <a:gdLst>
                <a:gd name="T0" fmla="*/ 256 w 348"/>
                <a:gd name="T1" fmla="*/ 431 h 447"/>
                <a:gd name="T2" fmla="*/ 256 w 348"/>
                <a:gd name="T3" fmla="*/ 431 h 447"/>
                <a:gd name="T4" fmla="*/ 260 w 348"/>
                <a:gd name="T5" fmla="*/ 437 h 447"/>
                <a:gd name="T6" fmla="*/ 264 w 348"/>
                <a:gd name="T7" fmla="*/ 443 h 447"/>
                <a:gd name="T8" fmla="*/ 268 w 348"/>
                <a:gd name="T9" fmla="*/ 447 h 447"/>
                <a:gd name="T10" fmla="*/ 276 w 348"/>
                <a:gd name="T11" fmla="*/ 447 h 447"/>
                <a:gd name="T12" fmla="*/ 336 w 348"/>
                <a:gd name="T13" fmla="*/ 447 h 447"/>
                <a:gd name="T14" fmla="*/ 336 w 348"/>
                <a:gd name="T15" fmla="*/ 447 h 447"/>
                <a:gd name="T16" fmla="*/ 342 w 348"/>
                <a:gd name="T17" fmla="*/ 447 h 447"/>
                <a:gd name="T18" fmla="*/ 346 w 348"/>
                <a:gd name="T19" fmla="*/ 443 h 447"/>
                <a:gd name="T20" fmla="*/ 348 w 348"/>
                <a:gd name="T21" fmla="*/ 437 h 447"/>
                <a:gd name="T22" fmla="*/ 348 w 348"/>
                <a:gd name="T23" fmla="*/ 431 h 447"/>
                <a:gd name="T24" fmla="*/ 224 w 348"/>
                <a:gd name="T25" fmla="*/ 16 h 447"/>
                <a:gd name="T26" fmla="*/ 224 w 348"/>
                <a:gd name="T27" fmla="*/ 16 h 447"/>
                <a:gd name="T28" fmla="*/ 222 w 348"/>
                <a:gd name="T29" fmla="*/ 8 h 447"/>
                <a:gd name="T30" fmla="*/ 218 w 348"/>
                <a:gd name="T31" fmla="*/ 4 h 447"/>
                <a:gd name="T32" fmla="*/ 212 w 348"/>
                <a:gd name="T33" fmla="*/ 0 h 447"/>
                <a:gd name="T34" fmla="*/ 204 w 348"/>
                <a:gd name="T35" fmla="*/ 0 h 447"/>
                <a:gd name="T36" fmla="*/ 146 w 348"/>
                <a:gd name="T37" fmla="*/ 0 h 447"/>
                <a:gd name="T38" fmla="*/ 146 w 348"/>
                <a:gd name="T39" fmla="*/ 0 h 447"/>
                <a:gd name="T40" fmla="*/ 138 w 348"/>
                <a:gd name="T41" fmla="*/ 0 h 447"/>
                <a:gd name="T42" fmla="*/ 132 w 348"/>
                <a:gd name="T43" fmla="*/ 4 h 447"/>
                <a:gd name="T44" fmla="*/ 128 w 348"/>
                <a:gd name="T45" fmla="*/ 8 h 447"/>
                <a:gd name="T46" fmla="*/ 126 w 348"/>
                <a:gd name="T47" fmla="*/ 16 h 447"/>
                <a:gd name="T48" fmla="*/ 2 w 348"/>
                <a:gd name="T49" fmla="*/ 431 h 447"/>
                <a:gd name="T50" fmla="*/ 2 w 348"/>
                <a:gd name="T51" fmla="*/ 431 h 447"/>
                <a:gd name="T52" fmla="*/ 0 w 348"/>
                <a:gd name="T53" fmla="*/ 437 h 447"/>
                <a:gd name="T54" fmla="*/ 2 w 348"/>
                <a:gd name="T55" fmla="*/ 443 h 447"/>
                <a:gd name="T56" fmla="*/ 8 w 348"/>
                <a:gd name="T57" fmla="*/ 447 h 447"/>
                <a:gd name="T58" fmla="*/ 14 w 348"/>
                <a:gd name="T59" fmla="*/ 447 h 447"/>
                <a:gd name="T60" fmla="*/ 68 w 348"/>
                <a:gd name="T61" fmla="*/ 447 h 447"/>
                <a:gd name="T62" fmla="*/ 68 w 348"/>
                <a:gd name="T63" fmla="*/ 447 h 447"/>
                <a:gd name="T64" fmla="*/ 76 w 348"/>
                <a:gd name="T65" fmla="*/ 447 h 447"/>
                <a:gd name="T66" fmla="*/ 82 w 348"/>
                <a:gd name="T67" fmla="*/ 443 h 447"/>
                <a:gd name="T68" fmla="*/ 84 w 348"/>
                <a:gd name="T69" fmla="*/ 437 h 447"/>
                <a:gd name="T70" fmla="*/ 88 w 348"/>
                <a:gd name="T71" fmla="*/ 431 h 447"/>
                <a:gd name="T72" fmla="*/ 110 w 348"/>
                <a:gd name="T73" fmla="*/ 350 h 447"/>
                <a:gd name="T74" fmla="*/ 234 w 348"/>
                <a:gd name="T75" fmla="*/ 350 h 447"/>
                <a:gd name="T76" fmla="*/ 256 w 348"/>
                <a:gd name="T77" fmla="*/ 431 h 447"/>
                <a:gd name="T78" fmla="*/ 130 w 348"/>
                <a:gd name="T79" fmla="*/ 280 h 447"/>
                <a:gd name="T80" fmla="*/ 172 w 348"/>
                <a:gd name="T81" fmla="*/ 92 h 447"/>
                <a:gd name="T82" fmla="*/ 214 w 348"/>
                <a:gd name="T83" fmla="*/ 280 h 447"/>
                <a:gd name="T84" fmla="*/ 130 w 348"/>
                <a:gd name="T85" fmla="*/ 28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447">
                  <a:moveTo>
                    <a:pt x="256" y="431"/>
                  </a:moveTo>
                  <a:lnTo>
                    <a:pt x="256" y="431"/>
                  </a:lnTo>
                  <a:lnTo>
                    <a:pt x="260" y="437"/>
                  </a:lnTo>
                  <a:lnTo>
                    <a:pt x="264" y="443"/>
                  </a:lnTo>
                  <a:lnTo>
                    <a:pt x="268" y="447"/>
                  </a:lnTo>
                  <a:lnTo>
                    <a:pt x="276" y="447"/>
                  </a:lnTo>
                  <a:lnTo>
                    <a:pt x="336" y="447"/>
                  </a:lnTo>
                  <a:lnTo>
                    <a:pt x="336" y="447"/>
                  </a:lnTo>
                  <a:lnTo>
                    <a:pt x="342" y="447"/>
                  </a:lnTo>
                  <a:lnTo>
                    <a:pt x="346" y="443"/>
                  </a:lnTo>
                  <a:lnTo>
                    <a:pt x="348" y="437"/>
                  </a:lnTo>
                  <a:lnTo>
                    <a:pt x="348" y="431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8"/>
                  </a:lnTo>
                  <a:lnTo>
                    <a:pt x="218" y="4"/>
                  </a:lnTo>
                  <a:lnTo>
                    <a:pt x="212" y="0"/>
                  </a:lnTo>
                  <a:lnTo>
                    <a:pt x="204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32" y="4"/>
                  </a:lnTo>
                  <a:lnTo>
                    <a:pt x="128" y="8"/>
                  </a:lnTo>
                  <a:lnTo>
                    <a:pt x="126" y="16"/>
                  </a:lnTo>
                  <a:lnTo>
                    <a:pt x="2" y="431"/>
                  </a:lnTo>
                  <a:lnTo>
                    <a:pt x="2" y="431"/>
                  </a:lnTo>
                  <a:lnTo>
                    <a:pt x="0" y="437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2" y="443"/>
                  </a:lnTo>
                  <a:lnTo>
                    <a:pt x="84" y="437"/>
                  </a:lnTo>
                  <a:lnTo>
                    <a:pt x="88" y="431"/>
                  </a:lnTo>
                  <a:lnTo>
                    <a:pt x="110" y="350"/>
                  </a:lnTo>
                  <a:lnTo>
                    <a:pt x="234" y="350"/>
                  </a:lnTo>
                  <a:lnTo>
                    <a:pt x="256" y="431"/>
                  </a:lnTo>
                  <a:close/>
                  <a:moveTo>
                    <a:pt x="130" y="280"/>
                  </a:moveTo>
                  <a:lnTo>
                    <a:pt x="172" y="92"/>
                  </a:lnTo>
                  <a:lnTo>
                    <a:pt x="214" y="280"/>
                  </a:lnTo>
                  <a:lnTo>
                    <a:pt x="130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78" y="2981"/>
              <a:ext cx="302" cy="459"/>
            </a:xfrm>
            <a:custGeom>
              <a:avLst/>
              <a:gdLst>
                <a:gd name="T0" fmla="*/ 172 w 302"/>
                <a:gd name="T1" fmla="*/ 457 h 459"/>
                <a:gd name="T2" fmla="*/ 224 w 302"/>
                <a:gd name="T3" fmla="*/ 449 h 459"/>
                <a:gd name="T4" fmla="*/ 262 w 302"/>
                <a:gd name="T5" fmla="*/ 433 h 459"/>
                <a:gd name="T6" fmla="*/ 286 w 302"/>
                <a:gd name="T7" fmla="*/ 409 h 459"/>
                <a:gd name="T8" fmla="*/ 300 w 302"/>
                <a:gd name="T9" fmla="*/ 370 h 459"/>
                <a:gd name="T10" fmla="*/ 302 w 302"/>
                <a:gd name="T11" fmla="*/ 300 h 459"/>
                <a:gd name="T12" fmla="*/ 290 w 302"/>
                <a:gd name="T13" fmla="*/ 252 h 459"/>
                <a:gd name="T14" fmla="*/ 256 w 302"/>
                <a:gd name="T15" fmla="*/ 220 h 459"/>
                <a:gd name="T16" fmla="*/ 122 w 302"/>
                <a:gd name="T17" fmla="*/ 164 h 459"/>
                <a:gd name="T18" fmla="*/ 104 w 302"/>
                <a:gd name="T19" fmla="*/ 154 h 459"/>
                <a:gd name="T20" fmla="*/ 96 w 302"/>
                <a:gd name="T21" fmla="*/ 136 h 459"/>
                <a:gd name="T22" fmla="*/ 96 w 302"/>
                <a:gd name="T23" fmla="*/ 120 h 459"/>
                <a:gd name="T24" fmla="*/ 102 w 302"/>
                <a:gd name="T25" fmla="*/ 90 h 459"/>
                <a:gd name="T26" fmla="*/ 126 w 302"/>
                <a:gd name="T27" fmla="*/ 74 h 459"/>
                <a:gd name="T28" fmla="*/ 152 w 302"/>
                <a:gd name="T29" fmla="*/ 72 h 459"/>
                <a:gd name="T30" fmla="*/ 190 w 302"/>
                <a:gd name="T31" fmla="*/ 78 h 459"/>
                <a:gd name="T32" fmla="*/ 208 w 302"/>
                <a:gd name="T33" fmla="*/ 98 h 459"/>
                <a:gd name="T34" fmla="*/ 210 w 302"/>
                <a:gd name="T35" fmla="*/ 124 h 459"/>
                <a:gd name="T36" fmla="*/ 214 w 302"/>
                <a:gd name="T37" fmla="*/ 136 h 459"/>
                <a:gd name="T38" fmla="*/ 282 w 302"/>
                <a:gd name="T39" fmla="*/ 140 h 459"/>
                <a:gd name="T40" fmla="*/ 294 w 302"/>
                <a:gd name="T41" fmla="*/ 136 h 459"/>
                <a:gd name="T42" fmla="*/ 298 w 302"/>
                <a:gd name="T43" fmla="*/ 108 h 459"/>
                <a:gd name="T44" fmla="*/ 292 w 302"/>
                <a:gd name="T45" fmla="*/ 68 h 459"/>
                <a:gd name="T46" fmla="*/ 276 w 302"/>
                <a:gd name="T47" fmla="*/ 40 h 459"/>
                <a:gd name="T48" fmla="*/ 248 w 302"/>
                <a:gd name="T49" fmla="*/ 20 h 459"/>
                <a:gd name="T50" fmla="*/ 208 w 302"/>
                <a:gd name="T51" fmla="*/ 6 h 459"/>
                <a:gd name="T52" fmla="*/ 150 w 302"/>
                <a:gd name="T53" fmla="*/ 0 h 459"/>
                <a:gd name="T54" fmla="*/ 112 w 302"/>
                <a:gd name="T55" fmla="*/ 2 h 459"/>
                <a:gd name="T56" fmla="*/ 66 w 302"/>
                <a:gd name="T57" fmla="*/ 14 h 459"/>
                <a:gd name="T58" fmla="*/ 36 w 302"/>
                <a:gd name="T59" fmla="*/ 34 h 459"/>
                <a:gd name="T60" fmla="*/ 14 w 302"/>
                <a:gd name="T61" fmla="*/ 68 h 459"/>
                <a:gd name="T62" fmla="*/ 8 w 302"/>
                <a:gd name="T63" fmla="*/ 146 h 459"/>
                <a:gd name="T64" fmla="*/ 14 w 302"/>
                <a:gd name="T65" fmla="*/ 174 h 459"/>
                <a:gd name="T66" fmla="*/ 36 w 302"/>
                <a:gd name="T67" fmla="*/ 210 h 459"/>
                <a:gd name="T68" fmla="*/ 70 w 302"/>
                <a:gd name="T69" fmla="*/ 230 h 459"/>
                <a:gd name="T70" fmla="*/ 184 w 302"/>
                <a:gd name="T71" fmla="*/ 278 h 459"/>
                <a:gd name="T72" fmla="*/ 210 w 302"/>
                <a:gd name="T73" fmla="*/ 300 h 459"/>
                <a:gd name="T74" fmla="*/ 214 w 302"/>
                <a:gd name="T75" fmla="*/ 338 h 459"/>
                <a:gd name="T76" fmla="*/ 210 w 302"/>
                <a:gd name="T77" fmla="*/ 360 h 459"/>
                <a:gd name="T78" fmla="*/ 190 w 302"/>
                <a:gd name="T79" fmla="*/ 380 h 459"/>
                <a:gd name="T80" fmla="*/ 150 w 302"/>
                <a:gd name="T81" fmla="*/ 387 h 459"/>
                <a:gd name="T82" fmla="*/ 120 w 302"/>
                <a:gd name="T83" fmla="*/ 385 h 459"/>
                <a:gd name="T84" fmla="*/ 96 w 302"/>
                <a:gd name="T85" fmla="*/ 368 h 459"/>
                <a:gd name="T86" fmla="*/ 88 w 302"/>
                <a:gd name="T87" fmla="*/ 338 h 459"/>
                <a:gd name="T88" fmla="*/ 86 w 302"/>
                <a:gd name="T89" fmla="*/ 316 h 459"/>
                <a:gd name="T90" fmla="*/ 72 w 302"/>
                <a:gd name="T91" fmla="*/ 306 h 459"/>
                <a:gd name="T92" fmla="*/ 8 w 302"/>
                <a:gd name="T93" fmla="*/ 308 h 459"/>
                <a:gd name="T94" fmla="*/ 0 w 302"/>
                <a:gd name="T95" fmla="*/ 324 h 459"/>
                <a:gd name="T96" fmla="*/ 2 w 302"/>
                <a:gd name="T97" fmla="*/ 370 h 459"/>
                <a:gd name="T98" fmla="*/ 16 w 302"/>
                <a:gd name="T99" fmla="*/ 409 h 459"/>
                <a:gd name="T100" fmla="*/ 40 w 302"/>
                <a:gd name="T101" fmla="*/ 433 h 459"/>
                <a:gd name="T102" fmla="*/ 78 w 302"/>
                <a:gd name="T103" fmla="*/ 449 h 459"/>
                <a:gd name="T104" fmla="*/ 130 w 302"/>
                <a:gd name="T105" fmla="*/ 45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150" y="459"/>
                  </a:moveTo>
                  <a:lnTo>
                    <a:pt x="150" y="459"/>
                  </a:lnTo>
                  <a:lnTo>
                    <a:pt x="172" y="457"/>
                  </a:lnTo>
                  <a:lnTo>
                    <a:pt x="190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6" y="409"/>
                  </a:lnTo>
                  <a:lnTo>
                    <a:pt x="290" y="401"/>
                  </a:lnTo>
                  <a:lnTo>
                    <a:pt x="294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00"/>
                  </a:lnTo>
                  <a:lnTo>
                    <a:pt x="302" y="300"/>
                  </a:lnTo>
                  <a:lnTo>
                    <a:pt x="300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68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14" y="160"/>
                  </a:lnTo>
                  <a:lnTo>
                    <a:pt x="104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66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0" y="120"/>
                  </a:lnTo>
                  <a:lnTo>
                    <a:pt x="210" y="124"/>
                  </a:lnTo>
                  <a:lnTo>
                    <a:pt x="210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18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6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58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2" y="10"/>
                  </a:lnTo>
                  <a:lnTo>
                    <a:pt x="208" y="6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80" y="10"/>
                  </a:lnTo>
                  <a:lnTo>
                    <a:pt x="66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4" y="68"/>
                  </a:lnTo>
                  <a:lnTo>
                    <a:pt x="10" y="86"/>
                  </a:lnTo>
                  <a:lnTo>
                    <a:pt x="8" y="108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0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198" y="374"/>
                  </a:lnTo>
                  <a:lnTo>
                    <a:pt x="190" y="380"/>
                  </a:lnTo>
                  <a:lnTo>
                    <a:pt x="178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0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0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6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8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6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0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2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1696" y="2981"/>
              <a:ext cx="302" cy="459"/>
            </a:xfrm>
            <a:custGeom>
              <a:avLst/>
              <a:gdLst>
                <a:gd name="T0" fmla="*/ 302 w 302"/>
                <a:gd name="T1" fmla="*/ 300 h 459"/>
                <a:gd name="T2" fmla="*/ 290 w 302"/>
                <a:gd name="T3" fmla="*/ 252 h 459"/>
                <a:gd name="T4" fmla="*/ 256 w 302"/>
                <a:gd name="T5" fmla="*/ 220 h 459"/>
                <a:gd name="T6" fmla="*/ 122 w 302"/>
                <a:gd name="T7" fmla="*/ 164 h 459"/>
                <a:gd name="T8" fmla="*/ 106 w 302"/>
                <a:gd name="T9" fmla="*/ 154 h 459"/>
                <a:gd name="T10" fmla="*/ 96 w 302"/>
                <a:gd name="T11" fmla="*/ 136 h 459"/>
                <a:gd name="T12" fmla="*/ 96 w 302"/>
                <a:gd name="T13" fmla="*/ 120 h 459"/>
                <a:gd name="T14" fmla="*/ 102 w 302"/>
                <a:gd name="T15" fmla="*/ 90 h 459"/>
                <a:gd name="T16" fmla="*/ 126 w 302"/>
                <a:gd name="T17" fmla="*/ 74 h 459"/>
                <a:gd name="T18" fmla="*/ 152 w 302"/>
                <a:gd name="T19" fmla="*/ 72 h 459"/>
                <a:gd name="T20" fmla="*/ 190 w 302"/>
                <a:gd name="T21" fmla="*/ 78 h 459"/>
                <a:gd name="T22" fmla="*/ 208 w 302"/>
                <a:gd name="T23" fmla="*/ 98 h 459"/>
                <a:gd name="T24" fmla="*/ 212 w 302"/>
                <a:gd name="T25" fmla="*/ 124 h 459"/>
                <a:gd name="T26" fmla="*/ 214 w 302"/>
                <a:gd name="T27" fmla="*/ 136 h 459"/>
                <a:gd name="T28" fmla="*/ 282 w 302"/>
                <a:gd name="T29" fmla="*/ 140 h 459"/>
                <a:gd name="T30" fmla="*/ 294 w 302"/>
                <a:gd name="T31" fmla="*/ 136 h 459"/>
                <a:gd name="T32" fmla="*/ 298 w 302"/>
                <a:gd name="T33" fmla="*/ 108 h 459"/>
                <a:gd name="T34" fmla="*/ 292 w 302"/>
                <a:gd name="T35" fmla="*/ 68 h 459"/>
                <a:gd name="T36" fmla="*/ 276 w 302"/>
                <a:gd name="T37" fmla="*/ 40 h 459"/>
                <a:gd name="T38" fmla="*/ 248 w 302"/>
                <a:gd name="T39" fmla="*/ 20 h 459"/>
                <a:gd name="T40" fmla="*/ 208 w 302"/>
                <a:gd name="T41" fmla="*/ 6 h 459"/>
                <a:gd name="T42" fmla="*/ 152 w 302"/>
                <a:gd name="T43" fmla="*/ 0 h 459"/>
                <a:gd name="T44" fmla="*/ 112 w 302"/>
                <a:gd name="T45" fmla="*/ 2 h 459"/>
                <a:gd name="T46" fmla="*/ 68 w 302"/>
                <a:gd name="T47" fmla="*/ 14 h 459"/>
                <a:gd name="T48" fmla="*/ 38 w 302"/>
                <a:gd name="T49" fmla="*/ 34 h 459"/>
                <a:gd name="T50" fmla="*/ 16 w 302"/>
                <a:gd name="T51" fmla="*/ 68 h 459"/>
                <a:gd name="T52" fmla="*/ 10 w 302"/>
                <a:gd name="T53" fmla="*/ 146 h 459"/>
                <a:gd name="T54" fmla="*/ 14 w 302"/>
                <a:gd name="T55" fmla="*/ 174 h 459"/>
                <a:gd name="T56" fmla="*/ 36 w 302"/>
                <a:gd name="T57" fmla="*/ 210 h 459"/>
                <a:gd name="T58" fmla="*/ 70 w 302"/>
                <a:gd name="T59" fmla="*/ 230 h 459"/>
                <a:gd name="T60" fmla="*/ 184 w 302"/>
                <a:gd name="T61" fmla="*/ 278 h 459"/>
                <a:gd name="T62" fmla="*/ 210 w 302"/>
                <a:gd name="T63" fmla="*/ 300 h 459"/>
                <a:gd name="T64" fmla="*/ 214 w 302"/>
                <a:gd name="T65" fmla="*/ 338 h 459"/>
                <a:gd name="T66" fmla="*/ 210 w 302"/>
                <a:gd name="T67" fmla="*/ 360 h 459"/>
                <a:gd name="T68" fmla="*/ 190 w 302"/>
                <a:gd name="T69" fmla="*/ 380 h 459"/>
                <a:gd name="T70" fmla="*/ 150 w 302"/>
                <a:gd name="T71" fmla="*/ 387 h 459"/>
                <a:gd name="T72" fmla="*/ 122 w 302"/>
                <a:gd name="T73" fmla="*/ 385 h 459"/>
                <a:gd name="T74" fmla="*/ 96 w 302"/>
                <a:gd name="T75" fmla="*/ 368 h 459"/>
                <a:gd name="T76" fmla="*/ 88 w 302"/>
                <a:gd name="T77" fmla="*/ 338 h 459"/>
                <a:gd name="T78" fmla="*/ 88 w 302"/>
                <a:gd name="T79" fmla="*/ 316 h 459"/>
                <a:gd name="T80" fmla="*/ 72 w 302"/>
                <a:gd name="T81" fmla="*/ 306 h 459"/>
                <a:gd name="T82" fmla="*/ 10 w 302"/>
                <a:gd name="T83" fmla="*/ 308 h 459"/>
                <a:gd name="T84" fmla="*/ 0 w 302"/>
                <a:gd name="T85" fmla="*/ 324 h 459"/>
                <a:gd name="T86" fmla="*/ 2 w 302"/>
                <a:gd name="T87" fmla="*/ 370 h 459"/>
                <a:gd name="T88" fmla="*/ 18 w 302"/>
                <a:gd name="T89" fmla="*/ 409 h 459"/>
                <a:gd name="T90" fmla="*/ 42 w 302"/>
                <a:gd name="T91" fmla="*/ 433 h 459"/>
                <a:gd name="T92" fmla="*/ 78 w 302"/>
                <a:gd name="T93" fmla="*/ 449 h 459"/>
                <a:gd name="T94" fmla="*/ 130 w 302"/>
                <a:gd name="T95" fmla="*/ 457 h 459"/>
                <a:gd name="T96" fmla="*/ 172 w 302"/>
                <a:gd name="T97" fmla="*/ 457 h 459"/>
                <a:gd name="T98" fmla="*/ 224 w 302"/>
                <a:gd name="T99" fmla="*/ 449 h 459"/>
                <a:gd name="T100" fmla="*/ 262 w 302"/>
                <a:gd name="T101" fmla="*/ 433 h 459"/>
                <a:gd name="T102" fmla="*/ 286 w 302"/>
                <a:gd name="T103" fmla="*/ 409 h 459"/>
                <a:gd name="T104" fmla="*/ 300 w 302"/>
                <a:gd name="T105" fmla="*/ 37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302" y="350"/>
                  </a:moveTo>
                  <a:lnTo>
                    <a:pt x="302" y="300"/>
                  </a:lnTo>
                  <a:lnTo>
                    <a:pt x="302" y="300"/>
                  </a:lnTo>
                  <a:lnTo>
                    <a:pt x="300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68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14" y="160"/>
                  </a:lnTo>
                  <a:lnTo>
                    <a:pt x="106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68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2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20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6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60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4" y="10"/>
                  </a:lnTo>
                  <a:lnTo>
                    <a:pt x="208" y="6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6" y="6"/>
                  </a:lnTo>
                  <a:lnTo>
                    <a:pt x="80" y="10"/>
                  </a:lnTo>
                  <a:lnTo>
                    <a:pt x="68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8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6" y="68"/>
                  </a:lnTo>
                  <a:lnTo>
                    <a:pt x="10" y="86"/>
                  </a:lnTo>
                  <a:lnTo>
                    <a:pt x="10" y="10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0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198" y="374"/>
                  </a:lnTo>
                  <a:lnTo>
                    <a:pt x="190" y="380"/>
                  </a:lnTo>
                  <a:lnTo>
                    <a:pt x="178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2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2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8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0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8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2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4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6" y="409"/>
                  </a:lnTo>
                  <a:lnTo>
                    <a:pt x="292" y="401"/>
                  </a:lnTo>
                  <a:lnTo>
                    <a:pt x="296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38"/>
            <p:cNvSpPr>
              <a:spLocks/>
            </p:cNvSpPr>
            <p:nvPr/>
          </p:nvSpPr>
          <p:spPr bwMode="auto">
            <a:xfrm>
              <a:off x="3050" y="2981"/>
              <a:ext cx="302" cy="459"/>
            </a:xfrm>
            <a:custGeom>
              <a:avLst/>
              <a:gdLst>
                <a:gd name="T0" fmla="*/ 124 w 302"/>
                <a:gd name="T1" fmla="*/ 164 h 459"/>
                <a:gd name="T2" fmla="*/ 102 w 302"/>
                <a:gd name="T3" fmla="*/ 150 h 459"/>
                <a:gd name="T4" fmla="*/ 96 w 302"/>
                <a:gd name="T5" fmla="*/ 128 h 459"/>
                <a:gd name="T6" fmla="*/ 96 w 302"/>
                <a:gd name="T7" fmla="*/ 108 h 459"/>
                <a:gd name="T8" fmla="*/ 108 w 302"/>
                <a:gd name="T9" fmla="*/ 84 h 459"/>
                <a:gd name="T10" fmla="*/ 138 w 302"/>
                <a:gd name="T11" fmla="*/ 72 h 459"/>
                <a:gd name="T12" fmla="*/ 168 w 302"/>
                <a:gd name="T13" fmla="*/ 72 h 459"/>
                <a:gd name="T14" fmla="*/ 198 w 302"/>
                <a:gd name="T15" fmla="*/ 84 h 459"/>
                <a:gd name="T16" fmla="*/ 210 w 302"/>
                <a:gd name="T17" fmla="*/ 108 h 459"/>
                <a:gd name="T18" fmla="*/ 212 w 302"/>
                <a:gd name="T19" fmla="*/ 124 h 459"/>
                <a:gd name="T20" fmla="*/ 220 w 302"/>
                <a:gd name="T21" fmla="*/ 140 h 459"/>
                <a:gd name="T22" fmla="*/ 282 w 302"/>
                <a:gd name="T23" fmla="*/ 140 h 459"/>
                <a:gd name="T24" fmla="*/ 298 w 302"/>
                <a:gd name="T25" fmla="*/ 132 h 459"/>
                <a:gd name="T26" fmla="*/ 298 w 302"/>
                <a:gd name="T27" fmla="*/ 108 h 459"/>
                <a:gd name="T28" fmla="*/ 288 w 302"/>
                <a:gd name="T29" fmla="*/ 58 h 459"/>
                <a:gd name="T30" fmla="*/ 268 w 302"/>
                <a:gd name="T31" fmla="*/ 34 h 459"/>
                <a:gd name="T32" fmla="*/ 236 w 302"/>
                <a:gd name="T33" fmla="*/ 14 h 459"/>
                <a:gd name="T34" fmla="*/ 192 w 302"/>
                <a:gd name="T35" fmla="*/ 2 h 459"/>
                <a:gd name="T36" fmla="*/ 152 w 302"/>
                <a:gd name="T37" fmla="*/ 0 h 459"/>
                <a:gd name="T38" fmla="*/ 96 w 302"/>
                <a:gd name="T39" fmla="*/ 6 h 459"/>
                <a:gd name="T40" fmla="*/ 56 w 302"/>
                <a:gd name="T41" fmla="*/ 20 h 459"/>
                <a:gd name="T42" fmla="*/ 30 w 302"/>
                <a:gd name="T43" fmla="*/ 40 h 459"/>
                <a:gd name="T44" fmla="*/ 10 w 302"/>
                <a:gd name="T45" fmla="*/ 86 h 459"/>
                <a:gd name="T46" fmla="*/ 10 w 302"/>
                <a:gd name="T47" fmla="*/ 146 h 459"/>
                <a:gd name="T48" fmla="*/ 20 w 302"/>
                <a:gd name="T49" fmla="*/ 188 h 459"/>
                <a:gd name="T50" fmla="*/ 46 w 302"/>
                <a:gd name="T51" fmla="*/ 218 h 459"/>
                <a:gd name="T52" fmla="*/ 164 w 302"/>
                <a:gd name="T53" fmla="*/ 268 h 459"/>
                <a:gd name="T54" fmla="*/ 200 w 302"/>
                <a:gd name="T55" fmla="*/ 288 h 459"/>
                <a:gd name="T56" fmla="*/ 214 w 302"/>
                <a:gd name="T57" fmla="*/ 308 h 459"/>
                <a:gd name="T58" fmla="*/ 214 w 302"/>
                <a:gd name="T59" fmla="*/ 338 h 459"/>
                <a:gd name="T60" fmla="*/ 206 w 302"/>
                <a:gd name="T61" fmla="*/ 368 h 459"/>
                <a:gd name="T62" fmla="*/ 180 w 302"/>
                <a:gd name="T63" fmla="*/ 385 h 459"/>
                <a:gd name="T64" fmla="*/ 150 w 302"/>
                <a:gd name="T65" fmla="*/ 387 h 459"/>
                <a:gd name="T66" fmla="*/ 110 w 302"/>
                <a:gd name="T67" fmla="*/ 380 h 459"/>
                <a:gd name="T68" fmla="*/ 92 w 302"/>
                <a:gd name="T69" fmla="*/ 360 h 459"/>
                <a:gd name="T70" fmla="*/ 88 w 302"/>
                <a:gd name="T71" fmla="*/ 324 h 459"/>
                <a:gd name="T72" fmla="*/ 84 w 302"/>
                <a:gd name="T73" fmla="*/ 310 h 459"/>
                <a:gd name="T74" fmla="*/ 16 w 302"/>
                <a:gd name="T75" fmla="*/ 306 h 459"/>
                <a:gd name="T76" fmla="*/ 4 w 302"/>
                <a:gd name="T77" fmla="*/ 310 h 459"/>
                <a:gd name="T78" fmla="*/ 0 w 302"/>
                <a:gd name="T79" fmla="*/ 350 h 459"/>
                <a:gd name="T80" fmla="*/ 8 w 302"/>
                <a:gd name="T81" fmla="*/ 391 h 459"/>
                <a:gd name="T82" fmla="*/ 24 w 302"/>
                <a:gd name="T83" fmla="*/ 417 h 459"/>
                <a:gd name="T84" fmla="*/ 52 w 302"/>
                <a:gd name="T85" fmla="*/ 439 h 459"/>
                <a:gd name="T86" fmla="*/ 94 w 302"/>
                <a:gd name="T87" fmla="*/ 453 h 459"/>
                <a:gd name="T88" fmla="*/ 150 w 302"/>
                <a:gd name="T89" fmla="*/ 459 h 459"/>
                <a:gd name="T90" fmla="*/ 192 w 302"/>
                <a:gd name="T91" fmla="*/ 457 h 459"/>
                <a:gd name="T92" fmla="*/ 238 w 302"/>
                <a:gd name="T93" fmla="*/ 445 h 459"/>
                <a:gd name="T94" fmla="*/ 272 w 302"/>
                <a:gd name="T95" fmla="*/ 425 h 459"/>
                <a:gd name="T96" fmla="*/ 292 w 302"/>
                <a:gd name="T97" fmla="*/ 401 h 459"/>
                <a:gd name="T98" fmla="*/ 302 w 302"/>
                <a:gd name="T99" fmla="*/ 350 h 459"/>
                <a:gd name="T100" fmla="*/ 302 w 302"/>
                <a:gd name="T101" fmla="*/ 282 h 459"/>
                <a:gd name="T102" fmla="*/ 280 w 302"/>
                <a:gd name="T103" fmla="*/ 240 h 459"/>
                <a:gd name="T104" fmla="*/ 240 w 302"/>
                <a:gd name="T105" fmla="*/ 21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224" y="206"/>
                  </a:moveTo>
                  <a:lnTo>
                    <a:pt x="124" y="164"/>
                  </a:lnTo>
                  <a:lnTo>
                    <a:pt x="124" y="164"/>
                  </a:lnTo>
                  <a:lnTo>
                    <a:pt x="114" y="160"/>
                  </a:lnTo>
                  <a:lnTo>
                    <a:pt x="106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4" y="72"/>
                  </a:lnTo>
                  <a:lnTo>
                    <a:pt x="154" y="72"/>
                  </a:lnTo>
                  <a:lnTo>
                    <a:pt x="168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2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20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8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60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4" y="10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6" y="6"/>
                  </a:lnTo>
                  <a:lnTo>
                    <a:pt x="80" y="10"/>
                  </a:lnTo>
                  <a:lnTo>
                    <a:pt x="68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8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6" y="68"/>
                  </a:lnTo>
                  <a:lnTo>
                    <a:pt x="10" y="86"/>
                  </a:lnTo>
                  <a:lnTo>
                    <a:pt x="10" y="10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2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200" y="374"/>
                  </a:lnTo>
                  <a:lnTo>
                    <a:pt x="190" y="380"/>
                  </a:lnTo>
                  <a:lnTo>
                    <a:pt x="180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2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2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8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0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8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2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4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2" y="425"/>
                  </a:lnTo>
                  <a:lnTo>
                    <a:pt x="280" y="417"/>
                  </a:lnTo>
                  <a:lnTo>
                    <a:pt x="286" y="409"/>
                  </a:lnTo>
                  <a:lnTo>
                    <a:pt x="292" y="401"/>
                  </a:lnTo>
                  <a:lnTo>
                    <a:pt x="296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00"/>
                  </a:lnTo>
                  <a:lnTo>
                    <a:pt x="302" y="300"/>
                  </a:lnTo>
                  <a:lnTo>
                    <a:pt x="302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70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22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442" y="2987"/>
              <a:ext cx="310" cy="447"/>
            </a:xfrm>
            <a:custGeom>
              <a:avLst/>
              <a:gdLst>
                <a:gd name="T0" fmla="*/ 110 w 310"/>
                <a:gd name="T1" fmla="*/ 431 h 447"/>
                <a:gd name="T2" fmla="*/ 110 w 310"/>
                <a:gd name="T3" fmla="*/ 431 h 447"/>
                <a:gd name="T4" fmla="*/ 112 w 310"/>
                <a:gd name="T5" fmla="*/ 437 h 447"/>
                <a:gd name="T6" fmla="*/ 114 w 310"/>
                <a:gd name="T7" fmla="*/ 443 h 447"/>
                <a:gd name="T8" fmla="*/ 120 w 310"/>
                <a:gd name="T9" fmla="*/ 447 h 447"/>
                <a:gd name="T10" fmla="*/ 128 w 310"/>
                <a:gd name="T11" fmla="*/ 447 h 447"/>
                <a:gd name="T12" fmla="*/ 184 w 310"/>
                <a:gd name="T13" fmla="*/ 447 h 447"/>
                <a:gd name="T14" fmla="*/ 184 w 310"/>
                <a:gd name="T15" fmla="*/ 447 h 447"/>
                <a:gd name="T16" fmla="*/ 192 w 310"/>
                <a:gd name="T17" fmla="*/ 447 h 447"/>
                <a:gd name="T18" fmla="*/ 196 w 310"/>
                <a:gd name="T19" fmla="*/ 443 h 447"/>
                <a:gd name="T20" fmla="*/ 200 w 310"/>
                <a:gd name="T21" fmla="*/ 437 h 447"/>
                <a:gd name="T22" fmla="*/ 200 w 310"/>
                <a:gd name="T23" fmla="*/ 431 h 447"/>
                <a:gd name="T24" fmla="*/ 200 w 310"/>
                <a:gd name="T25" fmla="*/ 74 h 447"/>
                <a:gd name="T26" fmla="*/ 294 w 310"/>
                <a:gd name="T27" fmla="*/ 74 h 447"/>
                <a:gd name="T28" fmla="*/ 294 w 310"/>
                <a:gd name="T29" fmla="*/ 74 h 447"/>
                <a:gd name="T30" fmla="*/ 302 w 310"/>
                <a:gd name="T31" fmla="*/ 72 h 447"/>
                <a:gd name="T32" fmla="*/ 306 w 310"/>
                <a:gd name="T33" fmla="*/ 70 h 447"/>
                <a:gd name="T34" fmla="*/ 310 w 310"/>
                <a:gd name="T35" fmla="*/ 64 h 447"/>
                <a:gd name="T36" fmla="*/ 310 w 310"/>
                <a:gd name="T37" fmla="*/ 56 h 447"/>
                <a:gd name="T38" fmla="*/ 310 w 310"/>
                <a:gd name="T39" fmla="*/ 16 h 447"/>
                <a:gd name="T40" fmla="*/ 310 w 310"/>
                <a:gd name="T41" fmla="*/ 16 h 447"/>
                <a:gd name="T42" fmla="*/ 310 w 310"/>
                <a:gd name="T43" fmla="*/ 8 h 447"/>
                <a:gd name="T44" fmla="*/ 306 w 310"/>
                <a:gd name="T45" fmla="*/ 2 h 447"/>
                <a:gd name="T46" fmla="*/ 302 w 310"/>
                <a:gd name="T47" fmla="*/ 0 h 447"/>
                <a:gd name="T48" fmla="*/ 294 w 310"/>
                <a:gd name="T49" fmla="*/ 0 h 447"/>
                <a:gd name="T50" fmla="*/ 16 w 310"/>
                <a:gd name="T51" fmla="*/ 0 h 447"/>
                <a:gd name="T52" fmla="*/ 16 w 310"/>
                <a:gd name="T53" fmla="*/ 0 h 447"/>
                <a:gd name="T54" fmla="*/ 10 w 310"/>
                <a:gd name="T55" fmla="*/ 0 h 447"/>
                <a:gd name="T56" fmla="*/ 4 w 310"/>
                <a:gd name="T57" fmla="*/ 2 h 447"/>
                <a:gd name="T58" fmla="*/ 2 w 310"/>
                <a:gd name="T59" fmla="*/ 8 h 447"/>
                <a:gd name="T60" fmla="*/ 0 w 310"/>
                <a:gd name="T61" fmla="*/ 16 h 447"/>
                <a:gd name="T62" fmla="*/ 0 w 310"/>
                <a:gd name="T63" fmla="*/ 56 h 447"/>
                <a:gd name="T64" fmla="*/ 0 w 310"/>
                <a:gd name="T65" fmla="*/ 56 h 447"/>
                <a:gd name="T66" fmla="*/ 2 w 310"/>
                <a:gd name="T67" fmla="*/ 64 h 447"/>
                <a:gd name="T68" fmla="*/ 4 w 310"/>
                <a:gd name="T69" fmla="*/ 70 h 447"/>
                <a:gd name="T70" fmla="*/ 10 w 310"/>
                <a:gd name="T71" fmla="*/ 72 h 447"/>
                <a:gd name="T72" fmla="*/ 16 w 310"/>
                <a:gd name="T73" fmla="*/ 74 h 447"/>
                <a:gd name="T74" fmla="*/ 110 w 310"/>
                <a:gd name="T75" fmla="*/ 74 h 447"/>
                <a:gd name="T76" fmla="*/ 110 w 310"/>
                <a:gd name="T77" fmla="*/ 43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0" h="447">
                  <a:moveTo>
                    <a:pt x="110" y="431"/>
                  </a:moveTo>
                  <a:lnTo>
                    <a:pt x="110" y="431"/>
                  </a:lnTo>
                  <a:lnTo>
                    <a:pt x="112" y="437"/>
                  </a:lnTo>
                  <a:lnTo>
                    <a:pt x="114" y="443"/>
                  </a:lnTo>
                  <a:lnTo>
                    <a:pt x="120" y="447"/>
                  </a:lnTo>
                  <a:lnTo>
                    <a:pt x="128" y="447"/>
                  </a:lnTo>
                  <a:lnTo>
                    <a:pt x="184" y="447"/>
                  </a:lnTo>
                  <a:lnTo>
                    <a:pt x="184" y="447"/>
                  </a:lnTo>
                  <a:lnTo>
                    <a:pt x="192" y="447"/>
                  </a:lnTo>
                  <a:lnTo>
                    <a:pt x="196" y="443"/>
                  </a:lnTo>
                  <a:lnTo>
                    <a:pt x="200" y="437"/>
                  </a:lnTo>
                  <a:lnTo>
                    <a:pt x="200" y="431"/>
                  </a:lnTo>
                  <a:lnTo>
                    <a:pt x="200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2"/>
                  </a:lnTo>
                  <a:lnTo>
                    <a:pt x="306" y="70"/>
                  </a:lnTo>
                  <a:lnTo>
                    <a:pt x="310" y="64"/>
                  </a:lnTo>
                  <a:lnTo>
                    <a:pt x="310" y="56"/>
                  </a:lnTo>
                  <a:lnTo>
                    <a:pt x="310" y="16"/>
                  </a:lnTo>
                  <a:lnTo>
                    <a:pt x="310" y="16"/>
                  </a:lnTo>
                  <a:lnTo>
                    <a:pt x="310" y="8"/>
                  </a:lnTo>
                  <a:lnTo>
                    <a:pt x="306" y="2"/>
                  </a:lnTo>
                  <a:lnTo>
                    <a:pt x="302" y="0"/>
                  </a:lnTo>
                  <a:lnTo>
                    <a:pt x="29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4" y="70"/>
                  </a:lnTo>
                  <a:lnTo>
                    <a:pt x="10" y="72"/>
                  </a:lnTo>
                  <a:lnTo>
                    <a:pt x="16" y="74"/>
                  </a:lnTo>
                  <a:lnTo>
                    <a:pt x="110" y="74"/>
                  </a:lnTo>
                  <a:lnTo>
                    <a:pt x="110" y="4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1092" y="2987"/>
              <a:ext cx="312" cy="449"/>
            </a:xfrm>
            <a:custGeom>
              <a:avLst/>
              <a:gdLst>
                <a:gd name="T0" fmla="*/ 312 w 312"/>
                <a:gd name="T1" fmla="*/ 58 h 449"/>
                <a:gd name="T2" fmla="*/ 312 w 312"/>
                <a:gd name="T3" fmla="*/ 16 h 449"/>
                <a:gd name="T4" fmla="*/ 312 w 312"/>
                <a:gd name="T5" fmla="*/ 16 h 449"/>
                <a:gd name="T6" fmla="*/ 310 w 312"/>
                <a:gd name="T7" fmla="*/ 8 h 449"/>
                <a:gd name="T8" fmla="*/ 308 w 312"/>
                <a:gd name="T9" fmla="*/ 4 h 449"/>
                <a:gd name="T10" fmla="*/ 302 w 312"/>
                <a:gd name="T11" fmla="*/ 2 h 449"/>
                <a:gd name="T12" fmla="*/ 294 w 312"/>
                <a:gd name="T13" fmla="*/ 0 h 449"/>
                <a:gd name="T14" fmla="*/ 18 w 312"/>
                <a:gd name="T15" fmla="*/ 0 h 449"/>
                <a:gd name="T16" fmla="*/ 18 w 312"/>
                <a:gd name="T17" fmla="*/ 0 h 449"/>
                <a:gd name="T18" fmla="*/ 10 w 312"/>
                <a:gd name="T19" fmla="*/ 2 h 449"/>
                <a:gd name="T20" fmla="*/ 4 w 312"/>
                <a:gd name="T21" fmla="*/ 4 h 449"/>
                <a:gd name="T22" fmla="*/ 2 w 312"/>
                <a:gd name="T23" fmla="*/ 8 h 449"/>
                <a:gd name="T24" fmla="*/ 0 w 312"/>
                <a:gd name="T25" fmla="*/ 16 h 449"/>
                <a:gd name="T26" fmla="*/ 0 w 312"/>
                <a:gd name="T27" fmla="*/ 58 h 449"/>
                <a:gd name="T28" fmla="*/ 0 w 312"/>
                <a:gd name="T29" fmla="*/ 58 h 449"/>
                <a:gd name="T30" fmla="*/ 2 w 312"/>
                <a:gd name="T31" fmla="*/ 66 h 449"/>
                <a:gd name="T32" fmla="*/ 4 w 312"/>
                <a:gd name="T33" fmla="*/ 70 h 449"/>
                <a:gd name="T34" fmla="*/ 10 w 312"/>
                <a:gd name="T35" fmla="*/ 74 h 449"/>
                <a:gd name="T36" fmla="*/ 18 w 312"/>
                <a:gd name="T37" fmla="*/ 74 h 449"/>
                <a:gd name="T38" fmla="*/ 112 w 312"/>
                <a:gd name="T39" fmla="*/ 74 h 449"/>
                <a:gd name="T40" fmla="*/ 112 w 312"/>
                <a:gd name="T41" fmla="*/ 431 h 449"/>
                <a:gd name="T42" fmla="*/ 112 w 312"/>
                <a:gd name="T43" fmla="*/ 431 h 449"/>
                <a:gd name="T44" fmla="*/ 112 w 312"/>
                <a:gd name="T45" fmla="*/ 439 h 449"/>
                <a:gd name="T46" fmla="*/ 114 w 312"/>
                <a:gd name="T47" fmla="*/ 445 h 449"/>
                <a:gd name="T48" fmla="*/ 120 w 312"/>
                <a:gd name="T49" fmla="*/ 447 h 449"/>
                <a:gd name="T50" fmla="*/ 128 w 312"/>
                <a:gd name="T51" fmla="*/ 449 h 449"/>
                <a:gd name="T52" fmla="*/ 186 w 312"/>
                <a:gd name="T53" fmla="*/ 449 h 449"/>
                <a:gd name="T54" fmla="*/ 186 w 312"/>
                <a:gd name="T55" fmla="*/ 449 h 449"/>
                <a:gd name="T56" fmla="*/ 192 w 312"/>
                <a:gd name="T57" fmla="*/ 447 h 449"/>
                <a:gd name="T58" fmla="*/ 198 w 312"/>
                <a:gd name="T59" fmla="*/ 445 h 449"/>
                <a:gd name="T60" fmla="*/ 200 w 312"/>
                <a:gd name="T61" fmla="*/ 439 h 449"/>
                <a:gd name="T62" fmla="*/ 200 w 312"/>
                <a:gd name="T63" fmla="*/ 431 h 449"/>
                <a:gd name="T64" fmla="*/ 200 w 312"/>
                <a:gd name="T65" fmla="*/ 74 h 449"/>
                <a:gd name="T66" fmla="*/ 294 w 312"/>
                <a:gd name="T67" fmla="*/ 74 h 449"/>
                <a:gd name="T68" fmla="*/ 294 w 312"/>
                <a:gd name="T69" fmla="*/ 74 h 449"/>
                <a:gd name="T70" fmla="*/ 302 w 312"/>
                <a:gd name="T71" fmla="*/ 74 h 449"/>
                <a:gd name="T72" fmla="*/ 308 w 312"/>
                <a:gd name="T73" fmla="*/ 70 h 449"/>
                <a:gd name="T74" fmla="*/ 310 w 312"/>
                <a:gd name="T75" fmla="*/ 66 h 449"/>
                <a:gd name="T76" fmla="*/ 312 w 312"/>
                <a:gd name="T77" fmla="*/ 58 h 449"/>
                <a:gd name="T78" fmla="*/ 312 w 312"/>
                <a:gd name="T79" fmla="*/ 5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" h="449">
                  <a:moveTo>
                    <a:pt x="312" y="5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10" y="8"/>
                  </a:lnTo>
                  <a:lnTo>
                    <a:pt x="308" y="4"/>
                  </a:lnTo>
                  <a:lnTo>
                    <a:pt x="302" y="2"/>
                  </a:lnTo>
                  <a:lnTo>
                    <a:pt x="29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10" y="74"/>
                  </a:lnTo>
                  <a:lnTo>
                    <a:pt x="18" y="74"/>
                  </a:lnTo>
                  <a:lnTo>
                    <a:pt x="112" y="74"/>
                  </a:lnTo>
                  <a:lnTo>
                    <a:pt x="112" y="431"/>
                  </a:lnTo>
                  <a:lnTo>
                    <a:pt x="112" y="431"/>
                  </a:lnTo>
                  <a:lnTo>
                    <a:pt x="112" y="439"/>
                  </a:lnTo>
                  <a:lnTo>
                    <a:pt x="114" y="445"/>
                  </a:lnTo>
                  <a:lnTo>
                    <a:pt x="120" y="447"/>
                  </a:lnTo>
                  <a:lnTo>
                    <a:pt x="128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92" y="447"/>
                  </a:lnTo>
                  <a:lnTo>
                    <a:pt x="198" y="445"/>
                  </a:lnTo>
                  <a:lnTo>
                    <a:pt x="200" y="439"/>
                  </a:lnTo>
                  <a:lnTo>
                    <a:pt x="200" y="431"/>
                  </a:lnTo>
                  <a:lnTo>
                    <a:pt x="200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4"/>
                  </a:lnTo>
                  <a:lnTo>
                    <a:pt x="308" y="70"/>
                  </a:lnTo>
                  <a:lnTo>
                    <a:pt x="310" y="66"/>
                  </a:lnTo>
                  <a:lnTo>
                    <a:pt x="312" y="58"/>
                  </a:lnTo>
                  <a:lnTo>
                    <a:pt x="3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1496" y="2987"/>
              <a:ext cx="90" cy="449"/>
            </a:xfrm>
            <a:custGeom>
              <a:avLst/>
              <a:gdLst>
                <a:gd name="T0" fmla="*/ 16 w 90"/>
                <a:gd name="T1" fmla="*/ 449 h 449"/>
                <a:gd name="T2" fmla="*/ 74 w 90"/>
                <a:gd name="T3" fmla="*/ 449 h 449"/>
                <a:gd name="T4" fmla="*/ 74 w 90"/>
                <a:gd name="T5" fmla="*/ 449 h 449"/>
                <a:gd name="T6" fmla="*/ 80 w 90"/>
                <a:gd name="T7" fmla="*/ 447 h 449"/>
                <a:gd name="T8" fmla="*/ 86 w 90"/>
                <a:gd name="T9" fmla="*/ 445 h 449"/>
                <a:gd name="T10" fmla="*/ 88 w 90"/>
                <a:gd name="T11" fmla="*/ 439 h 449"/>
                <a:gd name="T12" fmla="*/ 90 w 90"/>
                <a:gd name="T13" fmla="*/ 431 h 449"/>
                <a:gd name="T14" fmla="*/ 90 w 90"/>
                <a:gd name="T15" fmla="*/ 18 h 449"/>
                <a:gd name="T16" fmla="*/ 90 w 90"/>
                <a:gd name="T17" fmla="*/ 18 h 449"/>
                <a:gd name="T18" fmla="*/ 88 w 90"/>
                <a:gd name="T19" fmla="*/ 10 h 449"/>
                <a:gd name="T20" fmla="*/ 86 w 90"/>
                <a:gd name="T21" fmla="*/ 4 h 449"/>
                <a:gd name="T22" fmla="*/ 80 w 90"/>
                <a:gd name="T23" fmla="*/ 2 h 449"/>
                <a:gd name="T24" fmla="*/ 74 w 90"/>
                <a:gd name="T25" fmla="*/ 0 h 449"/>
                <a:gd name="T26" fmla="*/ 16 w 90"/>
                <a:gd name="T27" fmla="*/ 0 h 449"/>
                <a:gd name="T28" fmla="*/ 16 w 90"/>
                <a:gd name="T29" fmla="*/ 0 h 449"/>
                <a:gd name="T30" fmla="*/ 8 w 90"/>
                <a:gd name="T31" fmla="*/ 2 h 449"/>
                <a:gd name="T32" fmla="*/ 4 w 90"/>
                <a:gd name="T33" fmla="*/ 4 h 449"/>
                <a:gd name="T34" fmla="*/ 0 w 90"/>
                <a:gd name="T35" fmla="*/ 10 h 449"/>
                <a:gd name="T36" fmla="*/ 0 w 90"/>
                <a:gd name="T37" fmla="*/ 18 h 449"/>
                <a:gd name="T38" fmla="*/ 0 w 90"/>
                <a:gd name="T39" fmla="*/ 431 h 449"/>
                <a:gd name="T40" fmla="*/ 0 w 90"/>
                <a:gd name="T41" fmla="*/ 431 h 449"/>
                <a:gd name="T42" fmla="*/ 0 w 90"/>
                <a:gd name="T43" fmla="*/ 439 h 449"/>
                <a:gd name="T44" fmla="*/ 4 w 90"/>
                <a:gd name="T45" fmla="*/ 445 h 449"/>
                <a:gd name="T46" fmla="*/ 8 w 90"/>
                <a:gd name="T47" fmla="*/ 447 h 449"/>
                <a:gd name="T48" fmla="*/ 16 w 90"/>
                <a:gd name="T49" fmla="*/ 449 h 449"/>
                <a:gd name="T50" fmla="*/ 16 w 90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449">
                  <a:moveTo>
                    <a:pt x="16" y="449"/>
                  </a:moveTo>
                  <a:lnTo>
                    <a:pt x="74" y="449"/>
                  </a:lnTo>
                  <a:lnTo>
                    <a:pt x="74" y="449"/>
                  </a:lnTo>
                  <a:lnTo>
                    <a:pt x="80" y="447"/>
                  </a:lnTo>
                  <a:lnTo>
                    <a:pt x="86" y="445"/>
                  </a:lnTo>
                  <a:lnTo>
                    <a:pt x="88" y="439"/>
                  </a:lnTo>
                  <a:lnTo>
                    <a:pt x="90" y="431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0"/>
                  </a:lnTo>
                  <a:lnTo>
                    <a:pt x="86" y="4"/>
                  </a:lnTo>
                  <a:lnTo>
                    <a:pt x="80" y="2"/>
                  </a:lnTo>
                  <a:lnTo>
                    <a:pt x="7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5"/>
                  </a:lnTo>
                  <a:lnTo>
                    <a:pt x="8" y="447"/>
                  </a:lnTo>
                  <a:lnTo>
                    <a:pt x="16" y="449"/>
                  </a:lnTo>
                  <a:lnTo>
                    <a:pt x="16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2058" y="2987"/>
              <a:ext cx="312" cy="449"/>
            </a:xfrm>
            <a:custGeom>
              <a:avLst/>
              <a:gdLst>
                <a:gd name="T0" fmla="*/ 312 w 312"/>
                <a:gd name="T1" fmla="*/ 58 h 449"/>
                <a:gd name="T2" fmla="*/ 312 w 312"/>
                <a:gd name="T3" fmla="*/ 16 h 449"/>
                <a:gd name="T4" fmla="*/ 312 w 312"/>
                <a:gd name="T5" fmla="*/ 16 h 449"/>
                <a:gd name="T6" fmla="*/ 310 w 312"/>
                <a:gd name="T7" fmla="*/ 8 h 449"/>
                <a:gd name="T8" fmla="*/ 308 w 312"/>
                <a:gd name="T9" fmla="*/ 4 h 449"/>
                <a:gd name="T10" fmla="*/ 302 w 312"/>
                <a:gd name="T11" fmla="*/ 2 h 449"/>
                <a:gd name="T12" fmla="*/ 294 w 312"/>
                <a:gd name="T13" fmla="*/ 0 h 449"/>
                <a:gd name="T14" fmla="*/ 18 w 312"/>
                <a:gd name="T15" fmla="*/ 0 h 449"/>
                <a:gd name="T16" fmla="*/ 18 w 312"/>
                <a:gd name="T17" fmla="*/ 0 h 449"/>
                <a:gd name="T18" fmla="*/ 10 w 312"/>
                <a:gd name="T19" fmla="*/ 2 h 449"/>
                <a:gd name="T20" fmla="*/ 4 w 312"/>
                <a:gd name="T21" fmla="*/ 4 h 449"/>
                <a:gd name="T22" fmla="*/ 2 w 312"/>
                <a:gd name="T23" fmla="*/ 8 h 449"/>
                <a:gd name="T24" fmla="*/ 0 w 312"/>
                <a:gd name="T25" fmla="*/ 16 h 449"/>
                <a:gd name="T26" fmla="*/ 0 w 312"/>
                <a:gd name="T27" fmla="*/ 58 h 449"/>
                <a:gd name="T28" fmla="*/ 0 w 312"/>
                <a:gd name="T29" fmla="*/ 58 h 449"/>
                <a:gd name="T30" fmla="*/ 2 w 312"/>
                <a:gd name="T31" fmla="*/ 66 h 449"/>
                <a:gd name="T32" fmla="*/ 4 w 312"/>
                <a:gd name="T33" fmla="*/ 70 h 449"/>
                <a:gd name="T34" fmla="*/ 10 w 312"/>
                <a:gd name="T35" fmla="*/ 74 h 449"/>
                <a:gd name="T36" fmla="*/ 18 w 312"/>
                <a:gd name="T37" fmla="*/ 74 h 449"/>
                <a:gd name="T38" fmla="*/ 112 w 312"/>
                <a:gd name="T39" fmla="*/ 74 h 449"/>
                <a:gd name="T40" fmla="*/ 112 w 312"/>
                <a:gd name="T41" fmla="*/ 431 h 449"/>
                <a:gd name="T42" fmla="*/ 112 w 312"/>
                <a:gd name="T43" fmla="*/ 431 h 449"/>
                <a:gd name="T44" fmla="*/ 112 w 312"/>
                <a:gd name="T45" fmla="*/ 439 h 449"/>
                <a:gd name="T46" fmla="*/ 116 w 312"/>
                <a:gd name="T47" fmla="*/ 445 h 449"/>
                <a:gd name="T48" fmla="*/ 120 w 312"/>
                <a:gd name="T49" fmla="*/ 447 h 449"/>
                <a:gd name="T50" fmla="*/ 128 w 312"/>
                <a:gd name="T51" fmla="*/ 449 h 449"/>
                <a:gd name="T52" fmla="*/ 186 w 312"/>
                <a:gd name="T53" fmla="*/ 449 h 449"/>
                <a:gd name="T54" fmla="*/ 186 w 312"/>
                <a:gd name="T55" fmla="*/ 449 h 449"/>
                <a:gd name="T56" fmla="*/ 192 w 312"/>
                <a:gd name="T57" fmla="*/ 447 h 449"/>
                <a:gd name="T58" fmla="*/ 198 w 312"/>
                <a:gd name="T59" fmla="*/ 445 h 449"/>
                <a:gd name="T60" fmla="*/ 200 w 312"/>
                <a:gd name="T61" fmla="*/ 439 h 449"/>
                <a:gd name="T62" fmla="*/ 202 w 312"/>
                <a:gd name="T63" fmla="*/ 431 h 449"/>
                <a:gd name="T64" fmla="*/ 202 w 312"/>
                <a:gd name="T65" fmla="*/ 74 h 449"/>
                <a:gd name="T66" fmla="*/ 294 w 312"/>
                <a:gd name="T67" fmla="*/ 74 h 449"/>
                <a:gd name="T68" fmla="*/ 294 w 312"/>
                <a:gd name="T69" fmla="*/ 74 h 449"/>
                <a:gd name="T70" fmla="*/ 302 w 312"/>
                <a:gd name="T71" fmla="*/ 74 h 449"/>
                <a:gd name="T72" fmla="*/ 308 w 312"/>
                <a:gd name="T73" fmla="*/ 70 h 449"/>
                <a:gd name="T74" fmla="*/ 310 w 312"/>
                <a:gd name="T75" fmla="*/ 66 h 449"/>
                <a:gd name="T76" fmla="*/ 312 w 312"/>
                <a:gd name="T77" fmla="*/ 58 h 449"/>
                <a:gd name="T78" fmla="*/ 312 w 312"/>
                <a:gd name="T79" fmla="*/ 5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" h="449">
                  <a:moveTo>
                    <a:pt x="312" y="5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10" y="8"/>
                  </a:lnTo>
                  <a:lnTo>
                    <a:pt x="308" y="4"/>
                  </a:lnTo>
                  <a:lnTo>
                    <a:pt x="302" y="2"/>
                  </a:lnTo>
                  <a:lnTo>
                    <a:pt x="29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10" y="74"/>
                  </a:lnTo>
                  <a:lnTo>
                    <a:pt x="18" y="74"/>
                  </a:lnTo>
                  <a:lnTo>
                    <a:pt x="112" y="74"/>
                  </a:lnTo>
                  <a:lnTo>
                    <a:pt x="112" y="431"/>
                  </a:lnTo>
                  <a:lnTo>
                    <a:pt x="112" y="431"/>
                  </a:lnTo>
                  <a:lnTo>
                    <a:pt x="112" y="439"/>
                  </a:lnTo>
                  <a:lnTo>
                    <a:pt x="116" y="445"/>
                  </a:lnTo>
                  <a:lnTo>
                    <a:pt x="120" y="447"/>
                  </a:lnTo>
                  <a:lnTo>
                    <a:pt x="128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92" y="447"/>
                  </a:lnTo>
                  <a:lnTo>
                    <a:pt x="198" y="445"/>
                  </a:lnTo>
                  <a:lnTo>
                    <a:pt x="200" y="439"/>
                  </a:lnTo>
                  <a:lnTo>
                    <a:pt x="202" y="431"/>
                  </a:lnTo>
                  <a:lnTo>
                    <a:pt x="202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4"/>
                  </a:lnTo>
                  <a:lnTo>
                    <a:pt x="308" y="70"/>
                  </a:lnTo>
                  <a:lnTo>
                    <a:pt x="310" y="66"/>
                  </a:lnTo>
                  <a:lnTo>
                    <a:pt x="312" y="58"/>
                  </a:lnTo>
                  <a:lnTo>
                    <a:pt x="3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2456" y="2987"/>
              <a:ext cx="88" cy="449"/>
            </a:xfrm>
            <a:custGeom>
              <a:avLst/>
              <a:gdLst>
                <a:gd name="T0" fmla="*/ 16 w 88"/>
                <a:gd name="T1" fmla="*/ 449 h 449"/>
                <a:gd name="T2" fmla="*/ 72 w 88"/>
                <a:gd name="T3" fmla="*/ 449 h 449"/>
                <a:gd name="T4" fmla="*/ 72 w 88"/>
                <a:gd name="T5" fmla="*/ 449 h 449"/>
                <a:gd name="T6" fmla="*/ 80 w 88"/>
                <a:gd name="T7" fmla="*/ 447 h 449"/>
                <a:gd name="T8" fmla="*/ 86 w 88"/>
                <a:gd name="T9" fmla="*/ 445 h 449"/>
                <a:gd name="T10" fmla="*/ 88 w 88"/>
                <a:gd name="T11" fmla="*/ 439 h 449"/>
                <a:gd name="T12" fmla="*/ 88 w 88"/>
                <a:gd name="T13" fmla="*/ 431 h 449"/>
                <a:gd name="T14" fmla="*/ 88 w 88"/>
                <a:gd name="T15" fmla="*/ 18 h 449"/>
                <a:gd name="T16" fmla="*/ 88 w 88"/>
                <a:gd name="T17" fmla="*/ 18 h 449"/>
                <a:gd name="T18" fmla="*/ 88 w 88"/>
                <a:gd name="T19" fmla="*/ 10 h 449"/>
                <a:gd name="T20" fmla="*/ 86 w 88"/>
                <a:gd name="T21" fmla="*/ 4 h 449"/>
                <a:gd name="T22" fmla="*/ 80 w 88"/>
                <a:gd name="T23" fmla="*/ 2 h 449"/>
                <a:gd name="T24" fmla="*/ 72 w 88"/>
                <a:gd name="T25" fmla="*/ 0 h 449"/>
                <a:gd name="T26" fmla="*/ 16 w 88"/>
                <a:gd name="T27" fmla="*/ 0 h 449"/>
                <a:gd name="T28" fmla="*/ 16 w 88"/>
                <a:gd name="T29" fmla="*/ 0 h 449"/>
                <a:gd name="T30" fmla="*/ 8 w 88"/>
                <a:gd name="T31" fmla="*/ 2 h 449"/>
                <a:gd name="T32" fmla="*/ 4 w 88"/>
                <a:gd name="T33" fmla="*/ 4 h 449"/>
                <a:gd name="T34" fmla="*/ 0 w 88"/>
                <a:gd name="T35" fmla="*/ 10 h 449"/>
                <a:gd name="T36" fmla="*/ 0 w 88"/>
                <a:gd name="T37" fmla="*/ 18 h 449"/>
                <a:gd name="T38" fmla="*/ 0 w 88"/>
                <a:gd name="T39" fmla="*/ 431 h 449"/>
                <a:gd name="T40" fmla="*/ 0 w 88"/>
                <a:gd name="T41" fmla="*/ 431 h 449"/>
                <a:gd name="T42" fmla="*/ 0 w 88"/>
                <a:gd name="T43" fmla="*/ 439 h 449"/>
                <a:gd name="T44" fmla="*/ 4 w 88"/>
                <a:gd name="T45" fmla="*/ 445 h 449"/>
                <a:gd name="T46" fmla="*/ 8 w 88"/>
                <a:gd name="T47" fmla="*/ 447 h 449"/>
                <a:gd name="T48" fmla="*/ 16 w 88"/>
                <a:gd name="T49" fmla="*/ 449 h 449"/>
                <a:gd name="T50" fmla="*/ 16 w 88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449">
                  <a:moveTo>
                    <a:pt x="16" y="449"/>
                  </a:moveTo>
                  <a:lnTo>
                    <a:pt x="72" y="449"/>
                  </a:lnTo>
                  <a:lnTo>
                    <a:pt x="72" y="449"/>
                  </a:lnTo>
                  <a:lnTo>
                    <a:pt x="80" y="447"/>
                  </a:lnTo>
                  <a:lnTo>
                    <a:pt x="86" y="445"/>
                  </a:lnTo>
                  <a:lnTo>
                    <a:pt x="88" y="439"/>
                  </a:lnTo>
                  <a:lnTo>
                    <a:pt x="88" y="431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0"/>
                  </a:lnTo>
                  <a:lnTo>
                    <a:pt x="86" y="4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5"/>
                  </a:lnTo>
                  <a:lnTo>
                    <a:pt x="8" y="447"/>
                  </a:lnTo>
                  <a:lnTo>
                    <a:pt x="16" y="449"/>
                  </a:lnTo>
                  <a:lnTo>
                    <a:pt x="16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44"/>
            <p:cNvSpPr>
              <a:spLocks noEditPoints="1"/>
            </p:cNvSpPr>
            <p:nvPr/>
          </p:nvSpPr>
          <p:spPr bwMode="auto">
            <a:xfrm>
              <a:off x="0" y="2247"/>
              <a:ext cx="640" cy="483"/>
            </a:xfrm>
            <a:custGeom>
              <a:avLst/>
              <a:gdLst>
                <a:gd name="T0" fmla="*/ 552 w 640"/>
                <a:gd name="T1" fmla="*/ 483 h 483"/>
                <a:gd name="T2" fmla="*/ 570 w 640"/>
                <a:gd name="T3" fmla="*/ 409 h 483"/>
                <a:gd name="T4" fmla="*/ 630 w 640"/>
                <a:gd name="T5" fmla="*/ 303 h 483"/>
                <a:gd name="T6" fmla="*/ 624 w 640"/>
                <a:gd name="T7" fmla="*/ 214 h 483"/>
                <a:gd name="T8" fmla="*/ 562 w 640"/>
                <a:gd name="T9" fmla="*/ 184 h 483"/>
                <a:gd name="T10" fmla="*/ 484 w 640"/>
                <a:gd name="T11" fmla="*/ 168 h 483"/>
                <a:gd name="T12" fmla="*/ 374 w 640"/>
                <a:gd name="T13" fmla="*/ 206 h 483"/>
                <a:gd name="T14" fmla="*/ 340 w 640"/>
                <a:gd name="T15" fmla="*/ 190 h 483"/>
                <a:gd name="T16" fmla="*/ 370 w 640"/>
                <a:gd name="T17" fmla="*/ 144 h 483"/>
                <a:gd name="T18" fmla="*/ 344 w 640"/>
                <a:gd name="T19" fmla="*/ 100 h 483"/>
                <a:gd name="T20" fmla="*/ 356 w 640"/>
                <a:gd name="T21" fmla="*/ 76 h 483"/>
                <a:gd name="T22" fmla="*/ 382 w 640"/>
                <a:gd name="T23" fmla="*/ 60 h 483"/>
                <a:gd name="T24" fmla="*/ 360 w 640"/>
                <a:gd name="T25" fmla="*/ 44 h 483"/>
                <a:gd name="T26" fmla="*/ 334 w 640"/>
                <a:gd name="T27" fmla="*/ 26 h 483"/>
                <a:gd name="T28" fmla="*/ 320 w 640"/>
                <a:gd name="T29" fmla="*/ 0 h 483"/>
                <a:gd name="T30" fmla="*/ 304 w 640"/>
                <a:gd name="T31" fmla="*/ 22 h 483"/>
                <a:gd name="T32" fmla="*/ 286 w 640"/>
                <a:gd name="T33" fmla="*/ 46 h 483"/>
                <a:gd name="T34" fmla="*/ 260 w 640"/>
                <a:gd name="T35" fmla="*/ 60 h 483"/>
                <a:gd name="T36" fmla="*/ 280 w 640"/>
                <a:gd name="T37" fmla="*/ 78 h 483"/>
                <a:gd name="T38" fmla="*/ 296 w 640"/>
                <a:gd name="T39" fmla="*/ 100 h 483"/>
                <a:gd name="T40" fmla="*/ 270 w 640"/>
                <a:gd name="T41" fmla="*/ 144 h 483"/>
                <a:gd name="T42" fmla="*/ 300 w 640"/>
                <a:gd name="T43" fmla="*/ 190 h 483"/>
                <a:gd name="T44" fmla="*/ 266 w 640"/>
                <a:gd name="T45" fmla="*/ 206 h 483"/>
                <a:gd name="T46" fmla="*/ 156 w 640"/>
                <a:gd name="T47" fmla="*/ 168 h 483"/>
                <a:gd name="T48" fmla="*/ 78 w 640"/>
                <a:gd name="T49" fmla="*/ 184 h 483"/>
                <a:gd name="T50" fmla="*/ 16 w 640"/>
                <a:gd name="T51" fmla="*/ 214 h 483"/>
                <a:gd name="T52" fmla="*/ 10 w 640"/>
                <a:gd name="T53" fmla="*/ 303 h 483"/>
                <a:gd name="T54" fmla="*/ 70 w 640"/>
                <a:gd name="T55" fmla="*/ 409 h 483"/>
                <a:gd name="T56" fmla="*/ 564 w 640"/>
                <a:gd name="T57" fmla="*/ 216 h 483"/>
                <a:gd name="T58" fmla="*/ 598 w 640"/>
                <a:gd name="T59" fmla="*/ 267 h 483"/>
                <a:gd name="T60" fmla="*/ 540 w 640"/>
                <a:gd name="T61" fmla="*/ 371 h 483"/>
                <a:gd name="T62" fmla="*/ 512 w 640"/>
                <a:gd name="T63" fmla="*/ 403 h 483"/>
                <a:gd name="T64" fmla="*/ 520 w 640"/>
                <a:gd name="T65" fmla="*/ 439 h 483"/>
                <a:gd name="T66" fmla="*/ 464 w 640"/>
                <a:gd name="T67" fmla="*/ 403 h 483"/>
                <a:gd name="T68" fmla="*/ 528 w 640"/>
                <a:gd name="T69" fmla="*/ 301 h 483"/>
                <a:gd name="T70" fmla="*/ 540 w 640"/>
                <a:gd name="T71" fmla="*/ 216 h 483"/>
                <a:gd name="T72" fmla="*/ 370 w 640"/>
                <a:gd name="T73" fmla="*/ 347 h 483"/>
                <a:gd name="T74" fmla="*/ 346 w 640"/>
                <a:gd name="T75" fmla="*/ 245 h 483"/>
                <a:gd name="T76" fmla="*/ 444 w 640"/>
                <a:gd name="T77" fmla="*/ 204 h 483"/>
                <a:gd name="T78" fmla="*/ 490 w 640"/>
                <a:gd name="T79" fmla="*/ 212 h 483"/>
                <a:gd name="T80" fmla="*/ 488 w 640"/>
                <a:gd name="T81" fmla="*/ 279 h 483"/>
                <a:gd name="T82" fmla="*/ 404 w 640"/>
                <a:gd name="T83" fmla="*/ 331 h 483"/>
                <a:gd name="T84" fmla="*/ 416 w 640"/>
                <a:gd name="T85" fmla="*/ 407 h 483"/>
                <a:gd name="T86" fmla="*/ 344 w 640"/>
                <a:gd name="T87" fmla="*/ 407 h 483"/>
                <a:gd name="T88" fmla="*/ 158 w 640"/>
                <a:gd name="T89" fmla="*/ 206 h 483"/>
                <a:gd name="T90" fmla="*/ 232 w 640"/>
                <a:gd name="T91" fmla="*/ 222 h 483"/>
                <a:gd name="T92" fmla="*/ 288 w 640"/>
                <a:gd name="T93" fmla="*/ 305 h 483"/>
                <a:gd name="T94" fmla="*/ 286 w 640"/>
                <a:gd name="T95" fmla="*/ 387 h 483"/>
                <a:gd name="T96" fmla="*/ 296 w 640"/>
                <a:gd name="T97" fmla="*/ 407 h 483"/>
                <a:gd name="T98" fmla="*/ 224 w 640"/>
                <a:gd name="T99" fmla="*/ 407 h 483"/>
                <a:gd name="T100" fmla="*/ 210 w 640"/>
                <a:gd name="T101" fmla="*/ 337 h 483"/>
                <a:gd name="T102" fmla="*/ 144 w 640"/>
                <a:gd name="T103" fmla="*/ 263 h 483"/>
                <a:gd name="T104" fmla="*/ 150 w 640"/>
                <a:gd name="T105" fmla="*/ 212 h 483"/>
                <a:gd name="T106" fmla="*/ 100 w 640"/>
                <a:gd name="T107" fmla="*/ 216 h 483"/>
                <a:gd name="T108" fmla="*/ 114 w 640"/>
                <a:gd name="T109" fmla="*/ 301 h 483"/>
                <a:gd name="T110" fmla="*/ 176 w 640"/>
                <a:gd name="T111" fmla="*/ 403 h 483"/>
                <a:gd name="T112" fmla="*/ 120 w 640"/>
                <a:gd name="T113" fmla="*/ 439 h 483"/>
                <a:gd name="T114" fmla="*/ 128 w 640"/>
                <a:gd name="T115" fmla="*/ 403 h 483"/>
                <a:gd name="T116" fmla="*/ 100 w 640"/>
                <a:gd name="T117" fmla="*/ 371 h 483"/>
                <a:gd name="T118" fmla="*/ 42 w 640"/>
                <a:gd name="T119" fmla="*/ 26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" h="483">
                  <a:moveTo>
                    <a:pt x="80" y="475"/>
                  </a:moveTo>
                  <a:lnTo>
                    <a:pt x="80" y="475"/>
                  </a:lnTo>
                  <a:lnTo>
                    <a:pt x="80" y="479"/>
                  </a:lnTo>
                  <a:lnTo>
                    <a:pt x="82" y="481"/>
                  </a:lnTo>
                  <a:lnTo>
                    <a:pt x="88" y="483"/>
                  </a:lnTo>
                  <a:lnTo>
                    <a:pt x="552" y="483"/>
                  </a:lnTo>
                  <a:lnTo>
                    <a:pt x="552" y="483"/>
                  </a:lnTo>
                  <a:lnTo>
                    <a:pt x="558" y="481"/>
                  </a:lnTo>
                  <a:lnTo>
                    <a:pt x="560" y="479"/>
                  </a:lnTo>
                  <a:lnTo>
                    <a:pt x="560" y="475"/>
                  </a:lnTo>
                  <a:lnTo>
                    <a:pt x="560" y="455"/>
                  </a:lnTo>
                  <a:lnTo>
                    <a:pt x="560" y="455"/>
                  </a:lnTo>
                  <a:lnTo>
                    <a:pt x="562" y="433"/>
                  </a:lnTo>
                  <a:lnTo>
                    <a:pt x="570" y="409"/>
                  </a:lnTo>
                  <a:lnTo>
                    <a:pt x="576" y="395"/>
                  </a:lnTo>
                  <a:lnTo>
                    <a:pt x="582" y="381"/>
                  </a:lnTo>
                  <a:lnTo>
                    <a:pt x="592" y="365"/>
                  </a:lnTo>
                  <a:lnTo>
                    <a:pt x="606" y="347"/>
                  </a:lnTo>
                  <a:lnTo>
                    <a:pt x="606" y="347"/>
                  </a:lnTo>
                  <a:lnTo>
                    <a:pt x="620" y="325"/>
                  </a:lnTo>
                  <a:lnTo>
                    <a:pt x="630" y="303"/>
                  </a:lnTo>
                  <a:lnTo>
                    <a:pt x="638" y="283"/>
                  </a:lnTo>
                  <a:lnTo>
                    <a:pt x="640" y="261"/>
                  </a:lnTo>
                  <a:lnTo>
                    <a:pt x="640" y="251"/>
                  </a:lnTo>
                  <a:lnTo>
                    <a:pt x="638" y="241"/>
                  </a:lnTo>
                  <a:lnTo>
                    <a:pt x="634" y="233"/>
                  </a:lnTo>
                  <a:lnTo>
                    <a:pt x="630" y="222"/>
                  </a:lnTo>
                  <a:lnTo>
                    <a:pt x="624" y="214"/>
                  </a:lnTo>
                  <a:lnTo>
                    <a:pt x="618" y="206"/>
                  </a:lnTo>
                  <a:lnTo>
                    <a:pt x="610" y="200"/>
                  </a:lnTo>
                  <a:lnTo>
                    <a:pt x="600" y="194"/>
                  </a:lnTo>
                  <a:lnTo>
                    <a:pt x="600" y="194"/>
                  </a:lnTo>
                  <a:lnTo>
                    <a:pt x="590" y="190"/>
                  </a:lnTo>
                  <a:lnTo>
                    <a:pt x="580" y="186"/>
                  </a:lnTo>
                  <a:lnTo>
                    <a:pt x="562" y="184"/>
                  </a:lnTo>
                  <a:lnTo>
                    <a:pt x="544" y="186"/>
                  </a:lnTo>
                  <a:lnTo>
                    <a:pt x="526" y="192"/>
                  </a:lnTo>
                  <a:lnTo>
                    <a:pt x="526" y="192"/>
                  </a:lnTo>
                  <a:lnTo>
                    <a:pt x="516" y="184"/>
                  </a:lnTo>
                  <a:lnTo>
                    <a:pt x="506" y="176"/>
                  </a:lnTo>
                  <a:lnTo>
                    <a:pt x="496" y="172"/>
                  </a:lnTo>
                  <a:lnTo>
                    <a:pt x="484" y="168"/>
                  </a:lnTo>
                  <a:lnTo>
                    <a:pt x="484" y="168"/>
                  </a:lnTo>
                  <a:lnTo>
                    <a:pt x="474" y="166"/>
                  </a:lnTo>
                  <a:lnTo>
                    <a:pt x="464" y="166"/>
                  </a:lnTo>
                  <a:lnTo>
                    <a:pt x="444" y="170"/>
                  </a:lnTo>
                  <a:lnTo>
                    <a:pt x="426" y="178"/>
                  </a:lnTo>
                  <a:lnTo>
                    <a:pt x="408" y="188"/>
                  </a:lnTo>
                  <a:lnTo>
                    <a:pt x="374" y="206"/>
                  </a:lnTo>
                  <a:lnTo>
                    <a:pt x="356" y="212"/>
                  </a:lnTo>
                  <a:lnTo>
                    <a:pt x="348" y="214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40" y="190"/>
                  </a:lnTo>
                  <a:lnTo>
                    <a:pt x="348" y="186"/>
                  </a:lnTo>
                  <a:lnTo>
                    <a:pt x="354" y="180"/>
                  </a:lnTo>
                  <a:lnTo>
                    <a:pt x="360" y="174"/>
                  </a:lnTo>
                  <a:lnTo>
                    <a:pt x="364" y="168"/>
                  </a:lnTo>
                  <a:lnTo>
                    <a:pt x="368" y="160"/>
                  </a:lnTo>
                  <a:lnTo>
                    <a:pt x="370" y="152"/>
                  </a:lnTo>
                  <a:lnTo>
                    <a:pt x="370" y="144"/>
                  </a:lnTo>
                  <a:lnTo>
                    <a:pt x="370" y="144"/>
                  </a:lnTo>
                  <a:lnTo>
                    <a:pt x="370" y="134"/>
                  </a:lnTo>
                  <a:lnTo>
                    <a:pt x="366" y="126"/>
                  </a:lnTo>
                  <a:lnTo>
                    <a:pt x="364" y="118"/>
                  </a:lnTo>
                  <a:lnTo>
                    <a:pt x="358" y="112"/>
                  </a:lnTo>
                  <a:lnTo>
                    <a:pt x="352" y="106"/>
                  </a:lnTo>
                  <a:lnTo>
                    <a:pt x="344" y="100"/>
                  </a:lnTo>
                  <a:lnTo>
                    <a:pt x="338" y="96"/>
                  </a:lnTo>
                  <a:lnTo>
                    <a:pt x="328" y="94"/>
                  </a:lnTo>
                  <a:lnTo>
                    <a:pt x="328" y="68"/>
                  </a:lnTo>
                  <a:lnTo>
                    <a:pt x="348" y="68"/>
                  </a:lnTo>
                  <a:lnTo>
                    <a:pt x="348" y="68"/>
                  </a:lnTo>
                  <a:lnTo>
                    <a:pt x="352" y="72"/>
                  </a:lnTo>
                  <a:lnTo>
                    <a:pt x="356" y="76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70" y="76"/>
                  </a:lnTo>
                  <a:lnTo>
                    <a:pt x="376" y="72"/>
                  </a:lnTo>
                  <a:lnTo>
                    <a:pt x="380" y="68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0" y="54"/>
                  </a:lnTo>
                  <a:lnTo>
                    <a:pt x="376" y="48"/>
                  </a:lnTo>
                  <a:lnTo>
                    <a:pt x="370" y="44"/>
                  </a:lnTo>
                  <a:lnTo>
                    <a:pt x="364" y="44"/>
                  </a:lnTo>
                  <a:lnTo>
                    <a:pt x="364" y="44"/>
                  </a:lnTo>
                  <a:lnTo>
                    <a:pt x="360" y="44"/>
                  </a:lnTo>
                  <a:lnTo>
                    <a:pt x="356" y="46"/>
                  </a:lnTo>
                  <a:lnTo>
                    <a:pt x="352" y="50"/>
                  </a:lnTo>
                  <a:lnTo>
                    <a:pt x="348" y="52"/>
                  </a:lnTo>
                  <a:lnTo>
                    <a:pt x="328" y="52"/>
                  </a:lnTo>
                  <a:lnTo>
                    <a:pt x="328" y="32"/>
                  </a:lnTo>
                  <a:lnTo>
                    <a:pt x="328" y="32"/>
                  </a:lnTo>
                  <a:lnTo>
                    <a:pt x="334" y="26"/>
                  </a:lnTo>
                  <a:lnTo>
                    <a:pt x="336" y="22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36" y="10"/>
                  </a:lnTo>
                  <a:lnTo>
                    <a:pt x="332" y="6"/>
                  </a:lnTo>
                  <a:lnTo>
                    <a:pt x="326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14" y="2"/>
                  </a:lnTo>
                  <a:lnTo>
                    <a:pt x="308" y="6"/>
                  </a:lnTo>
                  <a:lnTo>
                    <a:pt x="304" y="10"/>
                  </a:lnTo>
                  <a:lnTo>
                    <a:pt x="302" y="18"/>
                  </a:lnTo>
                  <a:lnTo>
                    <a:pt x="302" y="18"/>
                  </a:lnTo>
                  <a:lnTo>
                    <a:pt x="304" y="22"/>
                  </a:lnTo>
                  <a:lnTo>
                    <a:pt x="306" y="26"/>
                  </a:lnTo>
                  <a:lnTo>
                    <a:pt x="312" y="32"/>
                  </a:lnTo>
                  <a:lnTo>
                    <a:pt x="312" y="52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88" y="50"/>
                  </a:lnTo>
                  <a:lnTo>
                    <a:pt x="286" y="46"/>
                  </a:lnTo>
                  <a:lnTo>
                    <a:pt x="282" y="44"/>
                  </a:lnTo>
                  <a:lnTo>
                    <a:pt x="276" y="44"/>
                  </a:lnTo>
                  <a:lnTo>
                    <a:pt x="276" y="44"/>
                  </a:lnTo>
                  <a:lnTo>
                    <a:pt x="270" y="44"/>
                  </a:lnTo>
                  <a:lnTo>
                    <a:pt x="264" y="48"/>
                  </a:lnTo>
                  <a:lnTo>
                    <a:pt x="260" y="54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0" y="68"/>
                  </a:lnTo>
                  <a:lnTo>
                    <a:pt x="264" y="72"/>
                  </a:lnTo>
                  <a:lnTo>
                    <a:pt x="270" y="76"/>
                  </a:lnTo>
                  <a:lnTo>
                    <a:pt x="276" y="78"/>
                  </a:lnTo>
                  <a:lnTo>
                    <a:pt x="276" y="78"/>
                  </a:lnTo>
                  <a:lnTo>
                    <a:pt x="280" y="78"/>
                  </a:lnTo>
                  <a:lnTo>
                    <a:pt x="286" y="76"/>
                  </a:lnTo>
                  <a:lnTo>
                    <a:pt x="292" y="68"/>
                  </a:lnTo>
                  <a:lnTo>
                    <a:pt x="312" y="68"/>
                  </a:lnTo>
                  <a:lnTo>
                    <a:pt x="312" y="94"/>
                  </a:lnTo>
                  <a:lnTo>
                    <a:pt x="312" y="94"/>
                  </a:lnTo>
                  <a:lnTo>
                    <a:pt x="304" y="98"/>
                  </a:lnTo>
                  <a:lnTo>
                    <a:pt x="296" y="100"/>
                  </a:lnTo>
                  <a:lnTo>
                    <a:pt x="288" y="106"/>
                  </a:lnTo>
                  <a:lnTo>
                    <a:pt x="282" y="112"/>
                  </a:lnTo>
                  <a:lnTo>
                    <a:pt x="278" y="118"/>
                  </a:lnTo>
                  <a:lnTo>
                    <a:pt x="274" y="126"/>
                  </a:lnTo>
                  <a:lnTo>
                    <a:pt x="272" y="13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2" y="152"/>
                  </a:lnTo>
                  <a:lnTo>
                    <a:pt x="274" y="160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6" y="180"/>
                  </a:lnTo>
                  <a:lnTo>
                    <a:pt x="292" y="186"/>
                  </a:lnTo>
                  <a:lnTo>
                    <a:pt x="300" y="190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0" y="216"/>
                  </a:lnTo>
                  <a:lnTo>
                    <a:pt x="300" y="216"/>
                  </a:lnTo>
                  <a:lnTo>
                    <a:pt x="292" y="214"/>
                  </a:lnTo>
                  <a:lnTo>
                    <a:pt x="284" y="212"/>
                  </a:lnTo>
                  <a:lnTo>
                    <a:pt x="266" y="206"/>
                  </a:lnTo>
                  <a:lnTo>
                    <a:pt x="232" y="188"/>
                  </a:lnTo>
                  <a:lnTo>
                    <a:pt x="214" y="178"/>
                  </a:lnTo>
                  <a:lnTo>
                    <a:pt x="196" y="170"/>
                  </a:lnTo>
                  <a:lnTo>
                    <a:pt x="176" y="166"/>
                  </a:lnTo>
                  <a:lnTo>
                    <a:pt x="166" y="166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44" y="172"/>
                  </a:lnTo>
                  <a:lnTo>
                    <a:pt x="134" y="176"/>
                  </a:lnTo>
                  <a:lnTo>
                    <a:pt x="124" y="184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96" y="186"/>
                  </a:lnTo>
                  <a:lnTo>
                    <a:pt x="78" y="184"/>
                  </a:lnTo>
                  <a:lnTo>
                    <a:pt x="60" y="186"/>
                  </a:lnTo>
                  <a:lnTo>
                    <a:pt x="50" y="190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32" y="200"/>
                  </a:lnTo>
                  <a:lnTo>
                    <a:pt x="22" y="206"/>
                  </a:lnTo>
                  <a:lnTo>
                    <a:pt x="16" y="214"/>
                  </a:lnTo>
                  <a:lnTo>
                    <a:pt x="10" y="222"/>
                  </a:lnTo>
                  <a:lnTo>
                    <a:pt x="6" y="233"/>
                  </a:lnTo>
                  <a:lnTo>
                    <a:pt x="2" y="241"/>
                  </a:lnTo>
                  <a:lnTo>
                    <a:pt x="0" y="251"/>
                  </a:lnTo>
                  <a:lnTo>
                    <a:pt x="0" y="261"/>
                  </a:lnTo>
                  <a:lnTo>
                    <a:pt x="2" y="283"/>
                  </a:lnTo>
                  <a:lnTo>
                    <a:pt x="10" y="303"/>
                  </a:lnTo>
                  <a:lnTo>
                    <a:pt x="20" y="325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48" y="365"/>
                  </a:lnTo>
                  <a:lnTo>
                    <a:pt x="58" y="381"/>
                  </a:lnTo>
                  <a:lnTo>
                    <a:pt x="66" y="395"/>
                  </a:lnTo>
                  <a:lnTo>
                    <a:pt x="70" y="409"/>
                  </a:lnTo>
                  <a:lnTo>
                    <a:pt x="78" y="435"/>
                  </a:lnTo>
                  <a:lnTo>
                    <a:pt x="80" y="455"/>
                  </a:lnTo>
                  <a:lnTo>
                    <a:pt x="80" y="475"/>
                  </a:lnTo>
                  <a:close/>
                  <a:moveTo>
                    <a:pt x="540" y="216"/>
                  </a:moveTo>
                  <a:lnTo>
                    <a:pt x="540" y="216"/>
                  </a:lnTo>
                  <a:lnTo>
                    <a:pt x="552" y="216"/>
                  </a:lnTo>
                  <a:lnTo>
                    <a:pt x="564" y="216"/>
                  </a:lnTo>
                  <a:lnTo>
                    <a:pt x="574" y="220"/>
                  </a:lnTo>
                  <a:lnTo>
                    <a:pt x="584" y="227"/>
                  </a:lnTo>
                  <a:lnTo>
                    <a:pt x="584" y="227"/>
                  </a:lnTo>
                  <a:lnTo>
                    <a:pt x="592" y="237"/>
                  </a:lnTo>
                  <a:lnTo>
                    <a:pt x="596" y="247"/>
                  </a:lnTo>
                  <a:lnTo>
                    <a:pt x="598" y="257"/>
                  </a:lnTo>
                  <a:lnTo>
                    <a:pt x="598" y="267"/>
                  </a:lnTo>
                  <a:lnTo>
                    <a:pt x="596" y="277"/>
                  </a:lnTo>
                  <a:lnTo>
                    <a:pt x="594" y="287"/>
                  </a:lnTo>
                  <a:lnTo>
                    <a:pt x="584" y="307"/>
                  </a:lnTo>
                  <a:lnTo>
                    <a:pt x="570" y="325"/>
                  </a:lnTo>
                  <a:lnTo>
                    <a:pt x="558" y="343"/>
                  </a:lnTo>
                  <a:lnTo>
                    <a:pt x="546" y="357"/>
                  </a:lnTo>
                  <a:lnTo>
                    <a:pt x="540" y="371"/>
                  </a:lnTo>
                  <a:lnTo>
                    <a:pt x="540" y="371"/>
                  </a:lnTo>
                  <a:lnTo>
                    <a:pt x="516" y="361"/>
                  </a:lnTo>
                  <a:lnTo>
                    <a:pt x="516" y="361"/>
                  </a:lnTo>
                  <a:lnTo>
                    <a:pt x="514" y="371"/>
                  </a:lnTo>
                  <a:lnTo>
                    <a:pt x="512" y="383"/>
                  </a:lnTo>
                  <a:lnTo>
                    <a:pt x="512" y="393"/>
                  </a:lnTo>
                  <a:lnTo>
                    <a:pt x="512" y="403"/>
                  </a:lnTo>
                  <a:lnTo>
                    <a:pt x="516" y="423"/>
                  </a:lnTo>
                  <a:lnTo>
                    <a:pt x="522" y="435"/>
                  </a:lnTo>
                  <a:lnTo>
                    <a:pt x="522" y="435"/>
                  </a:lnTo>
                  <a:lnTo>
                    <a:pt x="522" y="439"/>
                  </a:lnTo>
                  <a:lnTo>
                    <a:pt x="522" y="439"/>
                  </a:lnTo>
                  <a:lnTo>
                    <a:pt x="520" y="439"/>
                  </a:lnTo>
                  <a:lnTo>
                    <a:pt x="520" y="439"/>
                  </a:lnTo>
                  <a:lnTo>
                    <a:pt x="496" y="431"/>
                  </a:lnTo>
                  <a:lnTo>
                    <a:pt x="464" y="421"/>
                  </a:lnTo>
                  <a:lnTo>
                    <a:pt x="464" y="421"/>
                  </a:lnTo>
                  <a:lnTo>
                    <a:pt x="462" y="419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4" y="403"/>
                  </a:lnTo>
                  <a:lnTo>
                    <a:pt x="468" y="389"/>
                  </a:lnTo>
                  <a:lnTo>
                    <a:pt x="476" y="375"/>
                  </a:lnTo>
                  <a:lnTo>
                    <a:pt x="482" y="361"/>
                  </a:lnTo>
                  <a:lnTo>
                    <a:pt x="500" y="337"/>
                  </a:lnTo>
                  <a:lnTo>
                    <a:pt x="518" y="313"/>
                  </a:lnTo>
                  <a:lnTo>
                    <a:pt x="518" y="313"/>
                  </a:lnTo>
                  <a:lnTo>
                    <a:pt x="528" y="301"/>
                  </a:lnTo>
                  <a:lnTo>
                    <a:pt x="534" y="287"/>
                  </a:lnTo>
                  <a:lnTo>
                    <a:pt x="538" y="275"/>
                  </a:lnTo>
                  <a:lnTo>
                    <a:pt x="542" y="263"/>
                  </a:lnTo>
                  <a:lnTo>
                    <a:pt x="544" y="251"/>
                  </a:lnTo>
                  <a:lnTo>
                    <a:pt x="544" y="239"/>
                  </a:lnTo>
                  <a:lnTo>
                    <a:pt x="542" y="229"/>
                  </a:lnTo>
                  <a:lnTo>
                    <a:pt x="540" y="216"/>
                  </a:lnTo>
                  <a:lnTo>
                    <a:pt x="540" y="216"/>
                  </a:lnTo>
                  <a:close/>
                  <a:moveTo>
                    <a:pt x="342" y="401"/>
                  </a:moveTo>
                  <a:lnTo>
                    <a:pt x="342" y="401"/>
                  </a:lnTo>
                  <a:lnTo>
                    <a:pt x="350" y="395"/>
                  </a:lnTo>
                  <a:lnTo>
                    <a:pt x="354" y="387"/>
                  </a:lnTo>
                  <a:lnTo>
                    <a:pt x="364" y="367"/>
                  </a:lnTo>
                  <a:lnTo>
                    <a:pt x="370" y="347"/>
                  </a:lnTo>
                  <a:lnTo>
                    <a:pt x="372" y="329"/>
                  </a:lnTo>
                  <a:lnTo>
                    <a:pt x="372" y="329"/>
                  </a:lnTo>
                  <a:lnTo>
                    <a:pt x="352" y="327"/>
                  </a:lnTo>
                  <a:lnTo>
                    <a:pt x="352" y="327"/>
                  </a:lnTo>
                  <a:lnTo>
                    <a:pt x="352" y="305"/>
                  </a:lnTo>
                  <a:lnTo>
                    <a:pt x="350" y="285"/>
                  </a:lnTo>
                  <a:lnTo>
                    <a:pt x="346" y="245"/>
                  </a:lnTo>
                  <a:lnTo>
                    <a:pt x="346" y="245"/>
                  </a:lnTo>
                  <a:lnTo>
                    <a:pt x="356" y="245"/>
                  </a:lnTo>
                  <a:lnTo>
                    <a:pt x="368" y="241"/>
                  </a:lnTo>
                  <a:lnTo>
                    <a:pt x="390" y="233"/>
                  </a:lnTo>
                  <a:lnTo>
                    <a:pt x="410" y="222"/>
                  </a:lnTo>
                  <a:lnTo>
                    <a:pt x="428" y="212"/>
                  </a:lnTo>
                  <a:lnTo>
                    <a:pt x="444" y="204"/>
                  </a:lnTo>
                  <a:lnTo>
                    <a:pt x="452" y="202"/>
                  </a:lnTo>
                  <a:lnTo>
                    <a:pt x="460" y="200"/>
                  </a:lnTo>
                  <a:lnTo>
                    <a:pt x="468" y="200"/>
                  </a:lnTo>
                  <a:lnTo>
                    <a:pt x="476" y="202"/>
                  </a:lnTo>
                  <a:lnTo>
                    <a:pt x="484" y="206"/>
                  </a:lnTo>
                  <a:lnTo>
                    <a:pt x="490" y="212"/>
                  </a:lnTo>
                  <a:lnTo>
                    <a:pt x="490" y="212"/>
                  </a:lnTo>
                  <a:lnTo>
                    <a:pt x="496" y="220"/>
                  </a:lnTo>
                  <a:lnTo>
                    <a:pt x="500" y="229"/>
                  </a:lnTo>
                  <a:lnTo>
                    <a:pt x="502" y="237"/>
                  </a:lnTo>
                  <a:lnTo>
                    <a:pt x="502" y="247"/>
                  </a:lnTo>
                  <a:lnTo>
                    <a:pt x="500" y="255"/>
                  </a:lnTo>
                  <a:lnTo>
                    <a:pt x="496" y="263"/>
                  </a:lnTo>
                  <a:lnTo>
                    <a:pt x="488" y="279"/>
                  </a:lnTo>
                  <a:lnTo>
                    <a:pt x="476" y="295"/>
                  </a:lnTo>
                  <a:lnTo>
                    <a:pt x="462" y="311"/>
                  </a:lnTo>
                  <a:lnTo>
                    <a:pt x="452" y="325"/>
                  </a:lnTo>
                  <a:lnTo>
                    <a:pt x="446" y="339"/>
                  </a:lnTo>
                  <a:lnTo>
                    <a:pt x="446" y="339"/>
                  </a:lnTo>
                  <a:lnTo>
                    <a:pt x="432" y="337"/>
                  </a:lnTo>
                  <a:lnTo>
                    <a:pt x="404" y="331"/>
                  </a:lnTo>
                  <a:lnTo>
                    <a:pt x="404" y="331"/>
                  </a:lnTo>
                  <a:lnTo>
                    <a:pt x="402" y="341"/>
                  </a:lnTo>
                  <a:lnTo>
                    <a:pt x="402" y="351"/>
                  </a:lnTo>
                  <a:lnTo>
                    <a:pt x="404" y="373"/>
                  </a:lnTo>
                  <a:lnTo>
                    <a:pt x="410" y="393"/>
                  </a:lnTo>
                  <a:lnTo>
                    <a:pt x="416" y="407"/>
                  </a:lnTo>
                  <a:lnTo>
                    <a:pt x="416" y="407"/>
                  </a:lnTo>
                  <a:lnTo>
                    <a:pt x="418" y="409"/>
                  </a:lnTo>
                  <a:lnTo>
                    <a:pt x="416" y="411"/>
                  </a:lnTo>
                  <a:lnTo>
                    <a:pt x="412" y="413"/>
                  </a:lnTo>
                  <a:lnTo>
                    <a:pt x="412" y="413"/>
                  </a:lnTo>
                  <a:lnTo>
                    <a:pt x="382" y="409"/>
                  </a:lnTo>
                  <a:lnTo>
                    <a:pt x="344" y="407"/>
                  </a:lnTo>
                  <a:lnTo>
                    <a:pt x="344" y="407"/>
                  </a:lnTo>
                  <a:lnTo>
                    <a:pt x="340" y="405"/>
                  </a:lnTo>
                  <a:lnTo>
                    <a:pt x="340" y="403"/>
                  </a:lnTo>
                  <a:lnTo>
                    <a:pt x="342" y="401"/>
                  </a:lnTo>
                  <a:lnTo>
                    <a:pt x="342" y="401"/>
                  </a:lnTo>
                  <a:close/>
                  <a:moveTo>
                    <a:pt x="150" y="212"/>
                  </a:moveTo>
                  <a:lnTo>
                    <a:pt x="150" y="212"/>
                  </a:lnTo>
                  <a:lnTo>
                    <a:pt x="158" y="206"/>
                  </a:lnTo>
                  <a:lnTo>
                    <a:pt x="164" y="202"/>
                  </a:lnTo>
                  <a:lnTo>
                    <a:pt x="172" y="200"/>
                  </a:lnTo>
                  <a:lnTo>
                    <a:pt x="180" y="200"/>
                  </a:lnTo>
                  <a:lnTo>
                    <a:pt x="188" y="202"/>
                  </a:lnTo>
                  <a:lnTo>
                    <a:pt x="196" y="204"/>
                  </a:lnTo>
                  <a:lnTo>
                    <a:pt x="212" y="212"/>
                  </a:lnTo>
                  <a:lnTo>
                    <a:pt x="232" y="222"/>
                  </a:lnTo>
                  <a:lnTo>
                    <a:pt x="252" y="233"/>
                  </a:lnTo>
                  <a:lnTo>
                    <a:pt x="272" y="241"/>
                  </a:lnTo>
                  <a:lnTo>
                    <a:pt x="284" y="245"/>
                  </a:lnTo>
                  <a:lnTo>
                    <a:pt x="296" y="245"/>
                  </a:lnTo>
                  <a:lnTo>
                    <a:pt x="296" y="245"/>
                  </a:lnTo>
                  <a:lnTo>
                    <a:pt x="290" y="285"/>
                  </a:lnTo>
                  <a:lnTo>
                    <a:pt x="288" y="305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68" y="329"/>
                  </a:lnTo>
                  <a:lnTo>
                    <a:pt x="268" y="329"/>
                  </a:lnTo>
                  <a:lnTo>
                    <a:pt x="270" y="347"/>
                  </a:lnTo>
                  <a:lnTo>
                    <a:pt x="276" y="367"/>
                  </a:lnTo>
                  <a:lnTo>
                    <a:pt x="286" y="387"/>
                  </a:lnTo>
                  <a:lnTo>
                    <a:pt x="292" y="395"/>
                  </a:lnTo>
                  <a:lnTo>
                    <a:pt x="298" y="401"/>
                  </a:lnTo>
                  <a:lnTo>
                    <a:pt x="298" y="401"/>
                  </a:lnTo>
                  <a:lnTo>
                    <a:pt x="300" y="403"/>
                  </a:lnTo>
                  <a:lnTo>
                    <a:pt x="300" y="405"/>
                  </a:lnTo>
                  <a:lnTo>
                    <a:pt x="296" y="407"/>
                  </a:lnTo>
                  <a:lnTo>
                    <a:pt x="296" y="407"/>
                  </a:lnTo>
                  <a:lnTo>
                    <a:pt x="258" y="409"/>
                  </a:lnTo>
                  <a:lnTo>
                    <a:pt x="228" y="413"/>
                  </a:lnTo>
                  <a:lnTo>
                    <a:pt x="228" y="413"/>
                  </a:lnTo>
                  <a:lnTo>
                    <a:pt x="224" y="411"/>
                  </a:lnTo>
                  <a:lnTo>
                    <a:pt x="222" y="409"/>
                  </a:lnTo>
                  <a:lnTo>
                    <a:pt x="224" y="407"/>
                  </a:lnTo>
                  <a:lnTo>
                    <a:pt x="224" y="407"/>
                  </a:lnTo>
                  <a:lnTo>
                    <a:pt x="232" y="393"/>
                  </a:lnTo>
                  <a:lnTo>
                    <a:pt x="236" y="373"/>
                  </a:lnTo>
                  <a:lnTo>
                    <a:pt x="238" y="351"/>
                  </a:lnTo>
                  <a:lnTo>
                    <a:pt x="238" y="341"/>
                  </a:lnTo>
                  <a:lnTo>
                    <a:pt x="236" y="331"/>
                  </a:lnTo>
                  <a:lnTo>
                    <a:pt x="236" y="331"/>
                  </a:lnTo>
                  <a:lnTo>
                    <a:pt x="210" y="337"/>
                  </a:lnTo>
                  <a:lnTo>
                    <a:pt x="194" y="339"/>
                  </a:lnTo>
                  <a:lnTo>
                    <a:pt x="194" y="339"/>
                  </a:lnTo>
                  <a:lnTo>
                    <a:pt x="188" y="325"/>
                  </a:lnTo>
                  <a:lnTo>
                    <a:pt x="178" y="311"/>
                  </a:lnTo>
                  <a:lnTo>
                    <a:pt x="166" y="295"/>
                  </a:lnTo>
                  <a:lnTo>
                    <a:pt x="154" y="279"/>
                  </a:lnTo>
                  <a:lnTo>
                    <a:pt x="144" y="263"/>
                  </a:lnTo>
                  <a:lnTo>
                    <a:pt x="140" y="255"/>
                  </a:lnTo>
                  <a:lnTo>
                    <a:pt x="138" y="247"/>
                  </a:lnTo>
                  <a:lnTo>
                    <a:pt x="138" y="237"/>
                  </a:lnTo>
                  <a:lnTo>
                    <a:pt x="140" y="229"/>
                  </a:lnTo>
                  <a:lnTo>
                    <a:pt x="144" y="220"/>
                  </a:lnTo>
                  <a:lnTo>
                    <a:pt x="150" y="212"/>
                  </a:lnTo>
                  <a:lnTo>
                    <a:pt x="150" y="212"/>
                  </a:lnTo>
                  <a:close/>
                  <a:moveTo>
                    <a:pt x="56" y="227"/>
                  </a:moveTo>
                  <a:lnTo>
                    <a:pt x="56" y="227"/>
                  </a:lnTo>
                  <a:lnTo>
                    <a:pt x="66" y="220"/>
                  </a:lnTo>
                  <a:lnTo>
                    <a:pt x="76" y="216"/>
                  </a:lnTo>
                  <a:lnTo>
                    <a:pt x="88" y="21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98" y="229"/>
                  </a:lnTo>
                  <a:lnTo>
                    <a:pt x="96" y="239"/>
                  </a:lnTo>
                  <a:lnTo>
                    <a:pt x="96" y="251"/>
                  </a:lnTo>
                  <a:lnTo>
                    <a:pt x="98" y="263"/>
                  </a:lnTo>
                  <a:lnTo>
                    <a:pt x="102" y="275"/>
                  </a:lnTo>
                  <a:lnTo>
                    <a:pt x="106" y="287"/>
                  </a:lnTo>
                  <a:lnTo>
                    <a:pt x="114" y="301"/>
                  </a:lnTo>
                  <a:lnTo>
                    <a:pt x="122" y="313"/>
                  </a:lnTo>
                  <a:lnTo>
                    <a:pt x="122" y="313"/>
                  </a:lnTo>
                  <a:lnTo>
                    <a:pt x="140" y="337"/>
                  </a:lnTo>
                  <a:lnTo>
                    <a:pt x="158" y="361"/>
                  </a:lnTo>
                  <a:lnTo>
                    <a:pt x="166" y="375"/>
                  </a:lnTo>
                  <a:lnTo>
                    <a:pt x="172" y="389"/>
                  </a:lnTo>
                  <a:lnTo>
                    <a:pt x="176" y="403"/>
                  </a:lnTo>
                  <a:lnTo>
                    <a:pt x="180" y="417"/>
                  </a:lnTo>
                  <a:lnTo>
                    <a:pt x="180" y="417"/>
                  </a:lnTo>
                  <a:lnTo>
                    <a:pt x="178" y="419"/>
                  </a:lnTo>
                  <a:lnTo>
                    <a:pt x="176" y="421"/>
                  </a:lnTo>
                  <a:lnTo>
                    <a:pt x="176" y="421"/>
                  </a:lnTo>
                  <a:lnTo>
                    <a:pt x="144" y="431"/>
                  </a:lnTo>
                  <a:lnTo>
                    <a:pt x="120" y="439"/>
                  </a:lnTo>
                  <a:lnTo>
                    <a:pt x="120" y="439"/>
                  </a:lnTo>
                  <a:lnTo>
                    <a:pt x="118" y="439"/>
                  </a:lnTo>
                  <a:lnTo>
                    <a:pt x="118" y="439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24" y="423"/>
                  </a:lnTo>
                  <a:lnTo>
                    <a:pt x="128" y="403"/>
                  </a:lnTo>
                  <a:lnTo>
                    <a:pt x="130" y="393"/>
                  </a:lnTo>
                  <a:lnTo>
                    <a:pt x="130" y="383"/>
                  </a:lnTo>
                  <a:lnTo>
                    <a:pt x="128" y="371"/>
                  </a:lnTo>
                  <a:lnTo>
                    <a:pt x="124" y="361"/>
                  </a:lnTo>
                  <a:lnTo>
                    <a:pt x="124" y="361"/>
                  </a:lnTo>
                  <a:lnTo>
                    <a:pt x="100" y="371"/>
                  </a:lnTo>
                  <a:lnTo>
                    <a:pt x="100" y="371"/>
                  </a:lnTo>
                  <a:lnTo>
                    <a:pt x="94" y="357"/>
                  </a:lnTo>
                  <a:lnTo>
                    <a:pt x="84" y="343"/>
                  </a:lnTo>
                  <a:lnTo>
                    <a:pt x="70" y="325"/>
                  </a:lnTo>
                  <a:lnTo>
                    <a:pt x="58" y="307"/>
                  </a:lnTo>
                  <a:lnTo>
                    <a:pt x="48" y="287"/>
                  </a:lnTo>
                  <a:lnTo>
                    <a:pt x="44" y="277"/>
                  </a:lnTo>
                  <a:lnTo>
                    <a:pt x="42" y="267"/>
                  </a:lnTo>
                  <a:lnTo>
                    <a:pt x="42" y="257"/>
                  </a:lnTo>
                  <a:lnTo>
                    <a:pt x="44" y="247"/>
                  </a:lnTo>
                  <a:lnTo>
                    <a:pt x="50" y="237"/>
                  </a:lnTo>
                  <a:lnTo>
                    <a:pt x="56" y="227"/>
                  </a:lnTo>
                  <a:lnTo>
                    <a:pt x="56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80" y="2774"/>
              <a:ext cx="480" cy="70"/>
            </a:xfrm>
            <a:custGeom>
              <a:avLst/>
              <a:gdLst>
                <a:gd name="T0" fmla="*/ 6 w 480"/>
                <a:gd name="T1" fmla="*/ 0 h 70"/>
                <a:gd name="T2" fmla="*/ 6 w 480"/>
                <a:gd name="T3" fmla="*/ 0 h 70"/>
                <a:gd name="T4" fmla="*/ 2 w 480"/>
                <a:gd name="T5" fmla="*/ 2 h 70"/>
                <a:gd name="T6" fmla="*/ 0 w 480"/>
                <a:gd name="T7" fmla="*/ 6 h 70"/>
                <a:gd name="T8" fmla="*/ 0 w 480"/>
                <a:gd name="T9" fmla="*/ 64 h 70"/>
                <a:gd name="T10" fmla="*/ 0 w 480"/>
                <a:gd name="T11" fmla="*/ 64 h 70"/>
                <a:gd name="T12" fmla="*/ 2 w 480"/>
                <a:gd name="T13" fmla="*/ 68 h 70"/>
                <a:gd name="T14" fmla="*/ 6 w 480"/>
                <a:gd name="T15" fmla="*/ 70 h 70"/>
                <a:gd name="T16" fmla="*/ 474 w 480"/>
                <a:gd name="T17" fmla="*/ 70 h 70"/>
                <a:gd name="T18" fmla="*/ 474 w 480"/>
                <a:gd name="T19" fmla="*/ 70 h 70"/>
                <a:gd name="T20" fmla="*/ 478 w 480"/>
                <a:gd name="T21" fmla="*/ 68 h 70"/>
                <a:gd name="T22" fmla="*/ 480 w 480"/>
                <a:gd name="T23" fmla="*/ 64 h 70"/>
                <a:gd name="T24" fmla="*/ 480 w 480"/>
                <a:gd name="T25" fmla="*/ 6 h 70"/>
                <a:gd name="T26" fmla="*/ 480 w 480"/>
                <a:gd name="T27" fmla="*/ 6 h 70"/>
                <a:gd name="T28" fmla="*/ 478 w 480"/>
                <a:gd name="T29" fmla="*/ 2 h 70"/>
                <a:gd name="T30" fmla="*/ 474 w 480"/>
                <a:gd name="T31" fmla="*/ 0 h 70"/>
                <a:gd name="T32" fmla="*/ 6 w 480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" h="70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474" y="70"/>
                  </a:lnTo>
                  <a:lnTo>
                    <a:pt x="474" y="70"/>
                  </a:lnTo>
                  <a:lnTo>
                    <a:pt x="478" y="68"/>
                  </a:lnTo>
                  <a:lnTo>
                    <a:pt x="480" y="6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78" y="2"/>
                  </a:lnTo>
                  <a:lnTo>
                    <a:pt x="47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62040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Tilføj 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098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763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9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Tilføj overskrift</a:t>
            </a:r>
            <a:endParaRPr lang="da-DK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baseline="0"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88297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420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6316663" y="1341438"/>
            <a:ext cx="545147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3863" y="1341438"/>
            <a:ext cx="545147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41496244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701">
          <p15:clr>
            <a:srgbClr val="FBAE40"/>
          </p15:clr>
        </p15:guide>
        <p15:guide id="3" pos="39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423863" y="1341438"/>
            <a:ext cx="545147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6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6316663" y="1341438"/>
            <a:ext cx="545147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8976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701" userDrawn="1">
          <p15:clr>
            <a:srgbClr val="FBAE40"/>
          </p15:clr>
        </p15:guide>
        <p15:guide id="3" pos="39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826611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5" hasCustomPrompt="1"/>
          </p:nvPr>
        </p:nvSpPr>
        <p:spPr>
          <a:xfrm>
            <a:off x="4324350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6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5612100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24" userDrawn="1">
          <p15:clr>
            <a:srgbClr val="FBAE40"/>
          </p15:clr>
        </p15:guide>
        <p15:guide id="4" pos="5207" userDrawn="1">
          <p15:clr>
            <a:srgbClr val="FBAE40"/>
          </p15:clr>
        </p15:guide>
        <p15:guide id="5" pos="49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37"/>
          </p:nvPr>
        </p:nvSpPr>
        <p:spPr>
          <a:xfrm>
            <a:off x="4332288" y="1341438"/>
            <a:ext cx="352742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4"/>
          <p:cNvSpPr>
            <a:spLocks noGrp="1"/>
          </p:cNvSpPr>
          <p:nvPr>
            <p:ph type="pic" sz="quarter" idx="38"/>
          </p:nvPr>
        </p:nvSpPr>
        <p:spPr>
          <a:xfrm>
            <a:off x="8266113" y="1341438"/>
            <a:ext cx="3502634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423863" y="5852518"/>
            <a:ext cx="3502025" cy="492720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 anchor="ctr"/>
          <a:lstStyle>
            <a:lvl1pPr marL="7200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34" hasCustomPrompt="1"/>
          </p:nvPr>
        </p:nvSpPr>
        <p:spPr>
          <a:xfrm>
            <a:off x="4345049" y="5852518"/>
            <a:ext cx="3502025" cy="492720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 anchor="ctr"/>
          <a:lstStyle>
            <a:lvl1pPr marL="7200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1" name="Pladsholder til tekst 3"/>
          <p:cNvSpPr>
            <a:spLocks noGrp="1"/>
          </p:cNvSpPr>
          <p:nvPr>
            <p:ph type="body" sz="quarter" idx="36" hasCustomPrompt="1"/>
          </p:nvPr>
        </p:nvSpPr>
        <p:spPr>
          <a:xfrm>
            <a:off x="8266722" y="5852518"/>
            <a:ext cx="3502025" cy="492720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 anchor="ctr"/>
          <a:lstStyle>
            <a:lvl1pPr marL="7200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84624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207" userDrawn="1">
          <p15:clr>
            <a:srgbClr val="FBAE40"/>
          </p15:clr>
        </p15:guide>
        <p15:guide id="5" pos="495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423863" y="1341438"/>
            <a:ext cx="3502025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7" name="Pladsholder til billede 4"/>
          <p:cNvSpPr>
            <a:spLocks noGrp="1"/>
          </p:cNvSpPr>
          <p:nvPr>
            <p:ph type="pic" sz="quarter" idx="37"/>
          </p:nvPr>
        </p:nvSpPr>
        <p:spPr>
          <a:xfrm>
            <a:off x="4332289" y="1341438"/>
            <a:ext cx="3492499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9" name="Pladsholder til billede 4"/>
          <p:cNvSpPr>
            <a:spLocks noGrp="1"/>
          </p:cNvSpPr>
          <p:nvPr>
            <p:ph type="pic" sz="quarter" idx="38"/>
          </p:nvPr>
        </p:nvSpPr>
        <p:spPr>
          <a:xfrm>
            <a:off x="8266113" y="1341438"/>
            <a:ext cx="3502634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9"/>
          </p:nvPr>
        </p:nvSpPr>
        <p:spPr>
          <a:xfrm>
            <a:off x="423863" y="4064001"/>
            <a:ext cx="3502025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5" name="Pladsholder til billede 4"/>
          <p:cNvSpPr>
            <a:spLocks noGrp="1"/>
          </p:cNvSpPr>
          <p:nvPr>
            <p:ph type="pic" sz="quarter" idx="40"/>
          </p:nvPr>
        </p:nvSpPr>
        <p:spPr>
          <a:xfrm>
            <a:off x="4332289" y="4064001"/>
            <a:ext cx="3492499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7" name="Pladsholder til billede 4"/>
          <p:cNvSpPr>
            <a:spLocks noGrp="1"/>
          </p:cNvSpPr>
          <p:nvPr>
            <p:ph type="pic" sz="quarter" idx="41"/>
          </p:nvPr>
        </p:nvSpPr>
        <p:spPr>
          <a:xfrm>
            <a:off x="8266113" y="4064001"/>
            <a:ext cx="3502634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423863" y="3232727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4345049" y="3232727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3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8265626" y="3232727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6" name="Pladsholder til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423863" y="5954932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36" name="Pladsholder til tekst 3"/>
          <p:cNvSpPr>
            <a:spLocks noGrp="1"/>
          </p:cNvSpPr>
          <p:nvPr>
            <p:ph type="body" sz="quarter" idx="34" hasCustomPrompt="1"/>
          </p:nvPr>
        </p:nvSpPr>
        <p:spPr>
          <a:xfrm>
            <a:off x="4345049" y="5954932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38" name="Pladsholder til tekst 3"/>
          <p:cNvSpPr>
            <a:spLocks noGrp="1"/>
          </p:cNvSpPr>
          <p:nvPr>
            <p:ph type="body" sz="quarter" idx="36" hasCustomPrompt="1"/>
          </p:nvPr>
        </p:nvSpPr>
        <p:spPr>
          <a:xfrm>
            <a:off x="8266722" y="5954932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46787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24" userDrawn="1">
          <p15:clr>
            <a:srgbClr val="FBAE40"/>
          </p15:clr>
        </p15:guide>
        <p15:guide id="4" pos="5207" userDrawn="1">
          <p15:clr>
            <a:srgbClr val="FBAE40"/>
          </p15:clr>
        </p15:guide>
        <p15:guide id="5" pos="49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boks,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9" name="Pladsholder til billede 4"/>
          <p:cNvSpPr>
            <a:spLocks noGrp="1"/>
          </p:cNvSpPr>
          <p:nvPr>
            <p:ph type="pic" sz="quarter" idx="38"/>
          </p:nvPr>
        </p:nvSpPr>
        <p:spPr>
          <a:xfrm>
            <a:off x="4367213" y="1341438"/>
            <a:ext cx="7401534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" name="Text Placeholder 2"/>
          <p:cNvSpPr>
            <a:spLocks noGrp="1"/>
          </p:cNvSpPr>
          <p:nvPr>
            <p:ph idx="16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3683298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6"/>
          <p:cNvGrpSpPr>
            <a:grpSpLocks noChangeAspect="1"/>
          </p:cNvGrpSpPr>
          <p:nvPr userDrawn="1"/>
        </p:nvGrpSpPr>
        <p:grpSpPr bwMode="auto">
          <a:xfrm>
            <a:off x="10127018" y="89601"/>
            <a:ext cx="1616631" cy="860403"/>
            <a:chOff x="0" y="2247"/>
            <a:chExt cx="3352" cy="1784"/>
          </a:xfrm>
          <a:solidFill>
            <a:schemeClr val="tx2"/>
          </a:solidFill>
        </p:grpSpPr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532" y="3584"/>
              <a:ext cx="260" cy="447"/>
            </a:xfrm>
            <a:custGeom>
              <a:avLst/>
              <a:gdLst>
                <a:gd name="T0" fmla="*/ 244 w 260"/>
                <a:gd name="T1" fmla="*/ 373 h 447"/>
                <a:gd name="T2" fmla="*/ 88 w 260"/>
                <a:gd name="T3" fmla="*/ 373 h 447"/>
                <a:gd name="T4" fmla="*/ 88 w 260"/>
                <a:gd name="T5" fmla="*/ 251 h 447"/>
                <a:gd name="T6" fmla="*/ 226 w 260"/>
                <a:gd name="T7" fmla="*/ 251 h 447"/>
                <a:gd name="T8" fmla="*/ 226 w 260"/>
                <a:gd name="T9" fmla="*/ 251 h 447"/>
                <a:gd name="T10" fmla="*/ 234 w 260"/>
                <a:gd name="T11" fmla="*/ 251 h 447"/>
                <a:gd name="T12" fmla="*/ 240 w 260"/>
                <a:gd name="T13" fmla="*/ 247 h 447"/>
                <a:gd name="T14" fmla="*/ 242 w 260"/>
                <a:gd name="T15" fmla="*/ 243 h 447"/>
                <a:gd name="T16" fmla="*/ 244 w 260"/>
                <a:gd name="T17" fmla="*/ 235 h 447"/>
                <a:gd name="T18" fmla="*/ 244 w 260"/>
                <a:gd name="T19" fmla="*/ 196 h 447"/>
                <a:gd name="T20" fmla="*/ 244 w 260"/>
                <a:gd name="T21" fmla="*/ 196 h 447"/>
                <a:gd name="T22" fmla="*/ 242 w 260"/>
                <a:gd name="T23" fmla="*/ 188 h 447"/>
                <a:gd name="T24" fmla="*/ 240 w 260"/>
                <a:gd name="T25" fmla="*/ 182 h 447"/>
                <a:gd name="T26" fmla="*/ 234 w 260"/>
                <a:gd name="T27" fmla="*/ 180 h 447"/>
                <a:gd name="T28" fmla="*/ 226 w 260"/>
                <a:gd name="T29" fmla="*/ 180 h 447"/>
                <a:gd name="T30" fmla="*/ 88 w 260"/>
                <a:gd name="T31" fmla="*/ 180 h 447"/>
                <a:gd name="T32" fmla="*/ 88 w 260"/>
                <a:gd name="T33" fmla="*/ 72 h 447"/>
                <a:gd name="T34" fmla="*/ 238 w 260"/>
                <a:gd name="T35" fmla="*/ 72 h 447"/>
                <a:gd name="T36" fmla="*/ 238 w 260"/>
                <a:gd name="T37" fmla="*/ 72 h 447"/>
                <a:gd name="T38" fmla="*/ 244 w 260"/>
                <a:gd name="T39" fmla="*/ 72 h 447"/>
                <a:gd name="T40" fmla="*/ 250 w 260"/>
                <a:gd name="T41" fmla="*/ 70 h 447"/>
                <a:gd name="T42" fmla="*/ 254 w 260"/>
                <a:gd name="T43" fmla="*/ 64 h 447"/>
                <a:gd name="T44" fmla="*/ 254 w 260"/>
                <a:gd name="T45" fmla="*/ 56 h 447"/>
                <a:gd name="T46" fmla="*/ 254 w 260"/>
                <a:gd name="T47" fmla="*/ 16 h 447"/>
                <a:gd name="T48" fmla="*/ 254 w 260"/>
                <a:gd name="T49" fmla="*/ 16 h 447"/>
                <a:gd name="T50" fmla="*/ 254 w 260"/>
                <a:gd name="T51" fmla="*/ 8 h 447"/>
                <a:gd name="T52" fmla="*/ 250 w 260"/>
                <a:gd name="T53" fmla="*/ 2 h 447"/>
                <a:gd name="T54" fmla="*/ 244 w 260"/>
                <a:gd name="T55" fmla="*/ 0 h 447"/>
                <a:gd name="T56" fmla="*/ 238 w 260"/>
                <a:gd name="T57" fmla="*/ 0 h 447"/>
                <a:gd name="T58" fmla="*/ 14 w 260"/>
                <a:gd name="T59" fmla="*/ 0 h 447"/>
                <a:gd name="T60" fmla="*/ 14 w 260"/>
                <a:gd name="T61" fmla="*/ 0 h 447"/>
                <a:gd name="T62" fmla="*/ 8 w 260"/>
                <a:gd name="T63" fmla="*/ 0 h 447"/>
                <a:gd name="T64" fmla="*/ 2 w 260"/>
                <a:gd name="T65" fmla="*/ 4 h 447"/>
                <a:gd name="T66" fmla="*/ 0 w 260"/>
                <a:gd name="T67" fmla="*/ 8 h 447"/>
                <a:gd name="T68" fmla="*/ 0 w 260"/>
                <a:gd name="T69" fmla="*/ 16 h 447"/>
                <a:gd name="T70" fmla="*/ 0 w 260"/>
                <a:gd name="T71" fmla="*/ 431 h 447"/>
                <a:gd name="T72" fmla="*/ 0 w 260"/>
                <a:gd name="T73" fmla="*/ 431 h 447"/>
                <a:gd name="T74" fmla="*/ 0 w 260"/>
                <a:gd name="T75" fmla="*/ 439 h 447"/>
                <a:gd name="T76" fmla="*/ 2 w 260"/>
                <a:gd name="T77" fmla="*/ 443 h 447"/>
                <a:gd name="T78" fmla="*/ 8 w 260"/>
                <a:gd name="T79" fmla="*/ 447 h 447"/>
                <a:gd name="T80" fmla="*/ 14 w 260"/>
                <a:gd name="T81" fmla="*/ 447 h 447"/>
                <a:gd name="T82" fmla="*/ 244 w 260"/>
                <a:gd name="T83" fmla="*/ 447 h 447"/>
                <a:gd name="T84" fmla="*/ 244 w 260"/>
                <a:gd name="T85" fmla="*/ 447 h 447"/>
                <a:gd name="T86" fmla="*/ 252 w 260"/>
                <a:gd name="T87" fmla="*/ 447 h 447"/>
                <a:gd name="T88" fmla="*/ 256 w 260"/>
                <a:gd name="T89" fmla="*/ 443 h 447"/>
                <a:gd name="T90" fmla="*/ 260 w 260"/>
                <a:gd name="T91" fmla="*/ 439 h 447"/>
                <a:gd name="T92" fmla="*/ 260 w 260"/>
                <a:gd name="T93" fmla="*/ 431 h 447"/>
                <a:gd name="T94" fmla="*/ 260 w 260"/>
                <a:gd name="T95" fmla="*/ 389 h 447"/>
                <a:gd name="T96" fmla="*/ 260 w 260"/>
                <a:gd name="T97" fmla="*/ 389 h 447"/>
                <a:gd name="T98" fmla="*/ 260 w 260"/>
                <a:gd name="T99" fmla="*/ 383 h 447"/>
                <a:gd name="T100" fmla="*/ 256 w 260"/>
                <a:gd name="T101" fmla="*/ 377 h 447"/>
                <a:gd name="T102" fmla="*/ 252 w 260"/>
                <a:gd name="T103" fmla="*/ 375 h 447"/>
                <a:gd name="T104" fmla="*/ 244 w 260"/>
                <a:gd name="T105" fmla="*/ 373 h 447"/>
                <a:gd name="T106" fmla="*/ 244 w 260"/>
                <a:gd name="T107" fmla="*/ 37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0" h="447">
                  <a:moveTo>
                    <a:pt x="244" y="373"/>
                  </a:moveTo>
                  <a:lnTo>
                    <a:pt x="88" y="373"/>
                  </a:lnTo>
                  <a:lnTo>
                    <a:pt x="88" y="251"/>
                  </a:lnTo>
                  <a:lnTo>
                    <a:pt x="226" y="251"/>
                  </a:lnTo>
                  <a:lnTo>
                    <a:pt x="226" y="251"/>
                  </a:lnTo>
                  <a:lnTo>
                    <a:pt x="234" y="251"/>
                  </a:lnTo>
                  <a:lnTo>
                    <a:pt x="240" y="247"/>
                  </a:lnTo>
                  <a:lnTo>
                    <a:pt x="242" y="243"/>
                  </a:lnTo>
                  <a:lnTo>
                    <a:pt x="244" y="235"/>
                  </a:lnTo>
                  <a:lnTo>
                    <a:pt x="244" y="196"/>
                  </a:lnTo>
                  <a:lnTo>
                    <a:pt x="244" y="196"/>
                  </a:lnTo>
                  <a:lnTo>
                    <a:pt x="242" y="188"/>
                  </a:lnTo>
                  <a:lnTo>
                    <a:pt x="240" y="182"/>
                  </a:lnTo>
                  <a:lnTo>
                    <a:pt x="234" y="180"/>
                  </a:lnTo>
                  <a:lnTo>
                    <a:pt x="226" y="180"/>
                  </a:lnTo>
                  <a:lnTo>
                    <a:pt x="88" y="180"/>
                  </a:lnTo>
                  <a:lnTo>
                    <a:pt x="8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44" y="72"/>
                  </a:lnTo>
                  <a:lnTo>
                    <a:pt x="250" y="70"/>
                  </a:lnTo>
                  <a:lnTo>
                    <a:pt x="254" y="64"/>
                  </a:lnTo>
                  <a:lnTo>
                    <a:pt x="254" y="56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4" y="8"/>
                  </a:lnTo>
                  <a:lnTo>
                    <a:pt x="250" y="2"/>
                  </a:lnTo>
                  <a:lnTo>
                    <a:pt x="244" y="0"/>
                  </a:lnTo>
                  <a:lnTo>
                    <a:pt x="23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52" y="447"/>
                  </a:lnTo>
                  <a:lnTo>
                    <a:pt x="256" y="443"/>
                  </a:lnTo>
                  <a:lnTo>
                    <a:pt x="260" y="439"/>
                  </a:lnTo>
                  <a:lnTo>
                    <a:pt x="260" y="431"/>
                  </a:lnTo>
                  <a:lnTo>
                    <a:pt x="260" y="389"/>
                  </a:lnTo>
                  <a:lnTo>
                    <a:pt x="260" y="389"/>
                  </a:lnTo>
                  <a:lnTo>
                    <a:pt x="260" y="383"/>
                  </a:lnTo>
                  <a:lnTo>
                    <a:pt x="256" y="377"/>
                  </a:lnTo>
                  <a:lnTo>
                    <a:pt x="252" y="375"/>
                  </a:lnTo>
                  <a:lnTo>
                    <a:pt x="244" y="373"/>
                  </a:lnTo>
                  <a:lnTo>
                    <a:pt x="244" y="3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auto">
            <a:xfrm>
              <a:off x="80" y="3584"/>
              <a:ext cx="320" cy="447"/>
            </a:xfrm>
            <a:custGeom>
              <a:avLst/>
              <a:gdLst>
                <a:gd name="T0" fmla="*/ 16 w 320"/>
                <a:gd name="T1" fmla="*/ 0 h 447"/>
                <a:gd name="T2" fmla="*/ 8 w 320"/>
                <a:gd name="T3" fmla="*/ 0 h 447"/>
                <a:gd name="T4" fmla="*/ 0 w 320"/>
                <a:gd name="T5" fmla="*/ 8 h 447"/>
                <a:gd name="T6" fmla="*/ 0 w 320"/>
                <a:gd name="T7" fmla="*/ 431 h 447"/>
                <a:gd name="T8" fmla="*/ 0 w 320"/>
                <a:gd name="T9" fmla="*/ 437 h 447"/>
                <a:gd name="T10" fmla="*/ 8 w 320"/>
                <a:gd name="T11" fmla="*/ 447 h 447"/>
                <a:gd name="T12" fmla="*/ 160 w 320"/>
                <a:gd name="T13" fmla="*/ 447 h 447"/>
                <a:gd name="T14" fmla="*/ 182 w 320"/>
                <a:gd name="T15" fmla="*/ 447 h 447"/>
                <a:gd name="T16" fmla="*/ 220 w 320"/>
                <a:gd name="T17" fmla="*/ 443 h 447"/>
                <a:gd name="T18" fmla="*/ 250 w 320"/>
                <a:gd name="T19" fmla="*/ 433 h 447"/>
                <a:gd name="T20" fmla="*/ 274 w 320"/>
                <a:gd name="T21" fmla="*/ 421 h 447"/>
                <a:gd name="T22" fmla="*/ 294 w 320"/>
                <a:gd name="T23" fmla="*/ 407 h 447"/>
                <a:gd name="T24" fmla="*/ 308 w 320"/>
                <a:gd name="T25" fmla="*/ 389 h 447"/>
                <a:gd name="T26" fmla="*/ 318 w 320"/>
                <a:gd name="T27" fmla="*/ 361 h 447"/>
                <a:gd name="T28" fmla="*/ 320 w 320"/>
                <a:gd name="T29" fmla="*/ 106 h 447"/>
                <a:gd name="T30" fmla="*/ 318 w 320"/>
                <a:gd name="T31" fmla="*/ 86 h 447"/>
                <a:gd name="T32" fmla="*/ 308 w 320"/>
                <a:gd name="T33" fmla="*/ 58 h 447"/>
                <a:gd name="T34" fmla="*/ 294 w 320"/>
                <a:gd name="T35" fmla="*/ 40 h 447"/>
                <a:gd name="T36" fmla="*/ 274 w 320"/>
                <a:gd name="T37" fmla="*/ 26 h 447"/>
                <a:gd name="T38" fmla="*/ 250 w 320"/>
                <a:gd name="T39" fmla="*/ 14 h 447"/>
                <a:gd name="T40" fmla="*/ 220 w 320"/>
                <a:gd name="T41" fmla="*/ 4 h 447"/>
                <a:gd name="T42" fmla="*/ 182 w 320"/>
                <a:gd name="T43" fmla="*/ 0 h 447"/>
                <a:gd name="T44" fmla="*/ 160 w 320"/>
                <a:gd name="T45" fmla="*/ 0 h 447"/>
                <a:gd name="T46" fmla="*/ 232 w 320"/>
                <a:gd name="T47" fmla="*/ 325 h 447"/>
                <a:gd name="T48" fmla="*/ 226 w 320"/>
                <a:gd name="T49" fmla="*/ 347 h 447"/>
                <a:gd name="T50" fmla="*/ 212 w 320"/>
                <a:gd name="T51" fmla="*/ 361 h 447"/>
                <a:gd name="T52" fmla="*/ 190 w 320"/>
                <a:gd name="T53" fmla="*/ 371 h 447"/>
                <a:gd name="T54" fmla="*/ 160 w 320"/>
                <a:gd name="T55" fmla="*/ 373 h 447"/>
                <a:gd name="T56" fmla="*/ 90 w 320"/>
                <a:gd name="T57" fmla="*/ 74 h 447"/>
                <a:gd name="T58" fmla="*/ 160 w 320"/>
                <a:gd name="T59" fmla="*/ 74 h 447"/>
                <a:gd name="T60" fmla="*/ 190 w 320"/>
                <a:gd name="T61" fmla="*/ 76 h 447"/>
                <a:gd name="T62" fmla="*/ 212 w 320"/>
                <a:gd name="T63" fmla="*/ 86 h 447"/>
                <a:gd name="T64" fmla="*/ 226 w 320"/>
                <a:gd name="T65" fmla="*/ 100 h 447"/>
                <a:gd name="T66" fmla="*/ 232 w 320"/>
                <a:gd name="T67" fmla="*/ 12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0" h="447">
                  <a:moveTo>
                    <a:pt x="16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7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160" y="447"/>
                  </a:lnTo>
                  <a:lnTo>
                    <a:pt x="160" y="447"/>
                  </a:lnTo>
                  <a:lnTo>
                    <a:pt x="182" y="447"/>
                  </a:lnTo>
                  <a:lnTo>
                    <a:pt x="202" y="445"/>
                  </a:lnTo>
                  <a:lnTo>
                    <a:pt x="220" y="443"/>
                  </a:lnTo>
                  <a:lnTo>
                    <a:pt x="236" y="439"/>
                  </a:lnTo>
                  <a:lnTo>
                    <a:pt x="250" y="433"/>
                  </a:lnTo>
                  <a:lnTo>
                    <a:pt x="264" y="429"/>
                  </a:lnTo>
                  <a:lnTo>
                    <a:pt x="274" y="421"/>
                  </a:lnTo>
                  <a:lnTo>
                    <a:pt x="286" y="415"/>
                  </a:lnTo>
                  <a:lnTo>
                    <a:pt x="294" y="407"/>
                  </a:lnTo>
                  <a:lnTo>
                    <a:pt x="302" y="399"/>
                  </a:lnTo>
                  <a:lnTo>
                    <a:pt x="308" y="389"/>
                  </a:lnTo>
                  <a:lnTo>
                    <a:pt x="312" y="381"/>
                  </a:lnTo>
                  <a:lnTo>
                    <a:pt x="318" y="361"/>
                  </a:lnTo>
                  <a:lnTo>
                    <a:pt x="320" y="341"/>
                  </a:lnTo>
                  <a:lnTo>
                    <a:pt x="320" y="106"/>
                  </a:lnTo>
                  <a:lnTo>
                    <a:pt x="320" y="106"/>
                  </a:lnTo>
                  <a:lnTo>
                    <a:pt x="318" y="86"/>
                  </a:lnTo>
                  <a:lnTo>
                    <a:pt x="312" y="66"/>
                  </a:lnTo>
                  <a:lnTo>
                    <a:pt x="308" y="58"/>
                  </a:lnTo>
                  <a:lnTo>
                    <a:pt x="302" y="48"/>
                  </a:lnTo>
                  <a:lnTo>
                    <a:pt x="294" y="40"/>
                  </a:lnTo>
                  <a:lnTo>
                    <a:pt x="286" y="32"/>
                  </a:lnTo>
                  <a:lnTo>
                    <a:pt x="274" y="26"/>
                  </a:lnTo>
                  <a:lnTo>
                    <a:pt x="264" y="18"/>
                  </a:lnTo>
                  <a:lnTo>
                    <a:pt x="250" y="14"/>
                  </a:lnTo>
                  <a:lnTo>
                    <a:pt x="236" y="8"/>
                  </a:lnTo>
                  <a:lnTo>
                    <a:pt x="220" y="4"/>
                  </a:lnTo>
                  <a:lnTo>
                    <a:pt x="202" y="2"/>
                  </a:lnTo>
                  <a:lnTo>
                    <a:pt x="182" y="0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232" y="325"/>
                  </a:moveTo>
                  <a:lnTo>
                    <a:pt x="232" y="325"/>
                  </a:lnTo>
                  <a:lnTo>
                    <a:pt x="230" y="337"/>
                  </a:lnTo>
                  <a:lnTo>
                    <a:pt x="226" y="347"/>
                  </a:lnTo>
                  <a:lnTo>
                    <a:pt x="220" y="355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90" y="371"/>
                  </a:lnTo>
                  <a:lnTo>
                    <a:pt x="176" y="373"/>
                  </a:lnTo>
                  <a:lnTo>
                    <a:pt x="160" y="373"/>
                  </a:lnTo>
                  <a:lnTo>
                    <a:pt x="90" y="373"/>
                  </a:lnTo>
                  <a:lnTo>
                    <a:pt x="90" y="74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76" y="74"/>
                  </a:lnTo>
                  <a:lnTo>
                    <a:pt x="190" y="76"/>
                  </a:lnTo>
                  <a:lnTo>
                    <a:pt x="202" y="80"/>
                  </a:lnTo>
                  <a:lnTo>
                    <a:pt x="212" y="86"/>
                  </a:lnTo>
                  <a:lnTo>
                    <a:pt x="220" y="92"/>
                  </a:lnTo>
                  <a:lnTo>
                    <a:pt x="226" y="100"/>
                  </a:lnTo>
                  <a:lnTo>
                    <a:pt x="230" y="110"/>
                  </a:lnTo>
                  <a:lnTo>
                    <a:pt x="232" y="122"/>
                  </a:lnTo>
                  <a:lnTo>
                    <a:pt x="232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1866" y="3584"/>
              <a:ext cx="348" cy="447"/>
            </a:xfrm>
            <a:custGeom>
              <a:avLst/>
              <a:gdLst>
                <a:gd name="T0" fmla="*/ 224 w 348"/>
                <a:gd name="T1" fmla="*/ 16 h 447"/>
                <a:gd name="T2" fmla="*/ 224 w 348"/>
                <a:gd name="T3" fmla="*/ 16 h 447"/>
                <a:gd name="T4" fmla="*/ 220 w 348"/>
                <a:gd name="T5" fmla="*/ 8 h 447"/>
                <a:gd name="T6" fmla="*/ 216 w 348"/>
                <a:gd name="T7" fmla="*/ 4 h 447"/>
                <a:gd name="T8" fmla="*/ 210 w 348"/>
                <a:gd name="T9" fmla="*/ 0 h 447"/>
                <a:gd name="T10" fmla="*/ 202 w 348"/>
                <a:gd name="T11" fmla="*/ 0 h 447"/>
                <a:gd name="T12" fmla="*/ 146 w 348"/>
                <a:gd name="T13" fmla="*/ 0 h 447"/>
                <a:gd name="T14" fmla="*/ 146 w 348"/>
                <a:gd name="T15" fmla="*/ 0 h 447"/>
                <a:gd name="T16" fmla="*/ 138 w 348"/>
                <a:gd name="T17" fmla="*/ 0 h 447"/>
                <a:gd name="T18" fmla="*/ 132 w 348"/>
                <a:gd name="T19" fmla="*/ 4 h 447"/>
                <a:gd name="T20" fmla="*/ 128 w 348"/>
                <a:gd name="T21" fmla="*/ 8 h 447"/>
                <a:gd name="T22" fmla="*/ 124 w 348"/>
                <a:gd name="T23" fmla="*/ 16 h 447"/>
                <a:gd name="T24" fmla="*/ 2 w 348"/>
                <a:gd name="T25" fmla="*/ 431 h 447"/>
                <a:gd name="T26" fmla="*/ 2 w 348"/>
                <a:gd name="T27" fmla="*/ 431 h 447"/>
                <a:gd name="T28" fmla="*/ 0 w 348"/>
                <a:gd name="T29" fmla="*/ 439 h 447"/>
                <a:gd name="T30" fmla="*/ 2 w 348"/>
                <a:gd name="T31" fmla="*/ 443 h 447"/>
                <a:gd name="T32" fmla="*/ 6 w 348"/>
                <a:gd name="T33" fmla="*/ 447 h 447"/>
                <a:gd name="T34" fmla="*/ 14 w 348"/>
                <a:gd name="T35" fmla="*/ 447 h 447"/>
                <a:gd name="T36" fmla="*/ 68 w 348"/>
                <a:gd name="T37" fmla="*/ 447 h 447"/>
                <a:gd name="T38" fmla="*/ 68 w 348"/>
                <a:gd name="T39" fmla="*/ 447 h 447"/>
                <a:gd name="T40" fmla="*/ 76 w 348"/>
                <a:gd name="T41" fmla="*/ 447 h 447"/>
                <a:gd name="T42" fmla="*/ 80 w 348"/>
                <a:gd name="T43" fmla="*/ 443 h 447"/>
                <a:gd name="T44" fmla="*/ 84 w 348"/>
                <a:gd name="T45" fmla="*/ 439 h 447"/>
                <a:gd name="T46" fmla="*/ 88 w 348"/>
                <a:gd name="T47" fmla="*/ 431 h 447"/>
                <a:gd name="T48" fmla="*/ 110 w 348"/>
                <a:gd name="T49" fmla="*/ 351 h 447"/>
                <a:gd name="T50" fmla="*/ 234 w 348"/>
                <a:gd name="T51" fmla="*/ 351 h 447"/>
                <a:gd name="T52" fmla="*/ 256 w 348"/>
                <a:gd name="T53" fmla="*/ 431 h 447"/>
                <a:gd name="T54" fmla="*/ 256 w 348"/>
                <a:gd name="T55" fmla="*/ 431 h 447"/>
                <a:gd name="T56" fmla="*/ 260 w 348"/>
                <a:gd name="T57" fmla="*/ 439 h 447"/>
                <a:gd name="T58" fmla="*/ 262 w 348"/>
                <a:gd name="T59" fmla="*/ 443 h 447"/>
                <a:gd name="T60" fmla="*/ 268 w 348"/>
                <a:gd name="T61" fmla="*/ 447 h 447"/>
                <a:gd name="T62" fmla="*/ 276 w 348"/>
                <a:gd name="T63" fmla="*/ 447 h 447"/>
                <a:gd name="T64" fmla="*/ 334 w 348"/>
                <a:gd name="T65" fmla="*/ 447 h 447"/>
                <a:gd name="T66" fmla="*/ 334 w 348"/>
                <a:gd name="T67" fmla="*/ 447 h 447"/>
                <a:gd name="T68" fmla="*/ 342 w 348"/>
                <a:gd name="T69" fmla="*/ 447 h 447"/>
                <a:gd name="T70" fmla="*/ 346 w 348"/>
                <a:gd name="T71" fmla="*/ 443 h 447"/>
                <a:gd name="T72" fmla="*/ 348 w 348"/>
                <a:gd name="T73" fmla="*/ 439 h 447"/>
                <a:gd name="T74" fmla="*/ 346 w 348"/>
                <a:gd name="T75" fmla="*/ 431 h 447"/>
                <a:gd name="T76" fmla="*/ 224 w 348"/>
                <a:gd name="T77" fmla="*/ 16 h 447"/>
                <a:gd name="T78" fmla="*/ 130 w 348"/>
                <a:gd name="T79" fmla="*/ 281 h 447"/>
                <a:gd name="T80" fmla="*/ 172 w 348"/>
                <a:gd name="T81" fmla="*/ 92 h 447"/>
                <a:gd name="T82" fmla="*/ 214 w 348"/>
                <a:gd name="T83" fmla="*/ 281 h 447"/>
                <a:gd name="T84" fmla="*/ 130 w 348"/>
                <a:gd name="T85" fmla="*/ 28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447">
                  <a:moveTo>
                    <a:pt x="224" y="16"/>
                  </a:moveTo>
                  <a:lnTo>
                    <a:pt x="224" y="16"/>
                  </a:lnTo>
                  <a:lnTo>
                    <a:pt x="220" y="8"/>
                  </a:lnTo>
                  <a:lnTo>
                    <a:pt x="216" y="4"/>
                  </a:lnTo>
                  <a:lnTo>
                    <a:pt x="210" y="0"/>
                  </a:lnTo>
                  <a:lnTo>
                    <a:pt x="202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32" y="4"/>
                  </a:lnTo>
                  <a:lnTo>
                    <a:pt x="128" y="8"/>
                  </a:lnTo>
                  <a:lnTo>
                    <a:pt x="124" y="16"/>
                  </a:lnTo>
                  <a:lnTo>
                    <a:pt x="2" y="431"/>
                  </a:lnTo>
                  <a:lnTo>
                    <a:pt x="2" y="431"/>
                  </a:lnTo>
                  <a:lnTo>
                    <a:pt x="0" y="439"/>
                  </a:lnTo>
                  <a:lnTo>
                    <a:pt x="2" y="443"/>
                  </a:lnTo>
                  <a:lnTo>
                    <a:pt x="6" y="447"/>
                  </a:lnTo>
                  <a:lnTo>
                    <a:pt x="14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0" y="443"/>
                  </a:lnTo>
                  <a:lnTo>
                    <a:pt x="84" y="439"/>
                  </a:lnTo>
                  <a:lnTo>
                    <a:pt x="88" y="431"/>
                  </a:lnTo>
                  <a:lnTo>
                    <a:pt x="110" y="351"/>
                  </a:lnTo>
                  <a:lnTo>
                    <a:pt x="234" y="351"/>
                  </a:lnTo>
                  <a:lnTo>
                    <a:pt x="256" y="431"/>
                  </a:lnTo>
                  <a:lnTo>
                    <a:pt x="256" y="431"/>
                  </a:lnTo>
                  <a:lnTo>
                    <a:pt x="260" y="439"/>
                  </a:lnTo>
                  <a:lnTo>
                    <a:pt x="262" y="443"/>
                  </a:lnTo>
                  <a:lnTo>
                    <a:pt x="268" y="447"/>
                  </a:lnTo>
                  <a:lnTo>
                    <a:pt x="276" y="447"/>
                  </a:lnTo>
                  <a:lnTo>
                    <a:pt x="334" y="447"/>
                  </a:lnTo>
                  <a:lnTo>
                    <a:pt x="334" y="447"/>
                  </a:lnTo>
                  <a:lnTo>
                    <a:pt x="342" y="447"/>
                  </a:lnTo>
                  <a:lnTo>
                    <a:pt x="346" y="443"/>
                  </a:lnTo>
                  <a:lnTo>
                    <a:pt x="348" y="439"/>
                  </a:lnTo>
                  <a:lnTo>
                    <a:pt x="346" y="431"/>
                  </a:lnTo>
                  <a:lnTo>
                    <a:pt x="224" y="16"/>
                  </a:lnTo>
                  <a:close/>
                  <a:moveTo>
                    <a:pt x="130" y="281"/>
                  </a:moveTo>
                  <a:lnTo>
                    <a:pt x="172" y="92"/>
                  </a:lnTo>
                  <a:lnTo>
                    <a:pt x="214" y="281"/>
                  </a:lnTo>
                  <a:lnTo>
                    <a:pt x="130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22" y="3584"/>
              <a:ext cx="322" cy="447"/>
            </a:xfrm>
            <a:custGeom>
              <a:avLst/>
              <a:gdLst>
                <a:gd name="T0" fmla="*/ 306 w 322"/>
                <a:gd name="T1" fmla="*/ 0 h 447"/>
                <a:gd name="T2" fmla="*/ 254 w 322"/>
                <a:gd name="T3" fmla="*/ 0 h 447"/>
                <a:gd name="T4" fmla="*/ 254 w 322"/>
                <a:gd name="T5" fmla="*/ 0 h 447"/>
                <a:gd name="T6" fmla="*/ 246 w 322"/>
                <a:gd name="T7" fmla="*/ 0 h 447"/>
                <a:gd name="T8" fmla="*/ 242 w 322"/>
                <a:gd name="T9" fmla="*/ 4 h 447"/>
                <a:gd name="T10" fmla="*/ 238 w 322"/>
                <a:gd name="T11" fmla="*/ 8 h 447"/>
                <a:gd name="T12" fmla="*/ 238 w 322"/>
                <a:gd name="T13" fmla="*/ 16 h 447"/>
                <a:gd name="T14" fmla="*/ 238 w 322"/>
                <a:gd name="T15" fmla="*/ 285 h 447"/>
                <a:gd name="T16" fmla="*/ 222 w 322"/>
                <a:gd name="T17" fmla="*/ 245 h 447"/>
                <a:gd name="T18" fmla="*/ 82 w 322"/>
                <a:gd name="T19" fmla="*/ 6 h 447"/>
                <a:gd name="T20" fmla="*/ 82 w 322"/>
                <a:gd name="T21" fmla="*/ 6 h 447"/>
                <a:gd name="T22" fmla="*/ 78 w 322"/>
                <a:gd name="T23" fmla="*/ 2 h 447"/>
                <a:gd name="T24" fmla="*/ 68 w 322"/>
                <a:gd name="T25" fmla="*/ 0 h 447"/>
                <a:gd name="T26" fmla="*/ 16 w 322"/>
                <a:gd name="T27" fmla="*/ 0 h 447"/>
                <a:gd name="T28" fmla="*/ 16 w 322"/>
                <a:gd name="T29" fmla="*/ 0 h 447"/>
                <a:gd name="T30" fmla="*/ 10 w 322"/>
                <a:gd name="T31" fmla="*/ 0 h 447"/>
                <a:gd name="T32" fmla="*/ 4 w 322"/>
                <a:gd name="T33" fmla="*/ 4 h 447"/>
                <a:gd name="T34" fmla="*/ 2 w 322"/>
                <a:gd name="T35" fmla="*/ 8 h 447"/>
                <a:gd name="T36" fmla="*/ 0 w 322"/>
                <a:gd name="T37" fmla="*/ 16 h 447"/>
                <a:gd name="T38" fmla="*/ 0 w 322"/>
                <a:gd name="T39" fmla="*/ 431 h 447"/>
                <a:gd name="T40" fmla="*/ 0 w 322"/>
                <a:gd name="T41" fmla="*/ 431 h 447"/>
                <a:gd name="T42" fmla="*/ 2 w 322"/>
                <a:gd name="T43" fmla="*/ 439 h 447"/>
                <a:gd name="T44" fmla="*/ 4 w 322"/>
                <a:gd name="T45" fmla="*/ 443 h 447"/>
                <a:gd name="T46" fmla="*/ 10 w 322"/>
                <a:gd name="T47" fmla="*/ 447 h 447"/>
                <a:gd name="T48" fmla="*/ 16 w 322"/>
                <a:gd name="T49" fmla="*/ 447 h 447"/>
                <a:gd name="T50" fmla="*/ 68 w 322"/>
                <a:gd name="T51" fmla="*/ 447 h 447"/>
                <a:gd name="T52" fmla="*/ 68 w 322"/>
                <a:gd name="T53" fmla="*/ 447 h 447"/>
                <a:gd name="T54" fmla="*/ 76 w 322"/>
                <a:gd name="T55" fmla="*/ 447 h 447"/>
                <a:gd name="T56" fmla="*/ 82 w 322"/>
                <a:gd name="T57" fmla="*/ 443 h 447"/>
                <a:gd name="T58" fmla="*/ 84 w 322"/>
                <a:gd name="T59" fmla="*/ 439 h 447"/>
                <a:gd name="T60" fmla="*/ 84 w 322"/>
                <a:gd name="T61" fmla="*/ 431 h 447"/>
                <a:gd name="T62" fmla="*/ 84 w 322"/>
                <a:gd name="T63" fmla="*/ 158 h 447"/>
                <a:gd name="T64" fmla="*/ 84 w 322"/>
                <a:gd name="T65" fmla="*/ 158 h 447"/>
                <a:gd name="T66" fmla="*/ 104 w 322"/>
                <a:gd name="T67" fmla="*/ 208 h 447"/>
                <a:gd name="T68" fmla="*/ 238 w 322"/>
                <a:gd name="T69" fmla="*/ 439 h 447"/>
                <a:gd name="T70" fmla="*/ 238 w 322"/>
                <a:gd name="T71" fmla="*/ 439 h 447"/>
                <a:gd name="T72" fmla="*/ 242 w 322"/>
                <a:gd name="T73" fmla="*/ 443 h 447"/>
                <a:gd name="T74" fmla="*/ 244 w 322"/>
                <a:gd name="T75" fmla="*/ 445 h 447"/>
                <a:gd name="T76" fmla="*/ 248 w 322"/>
                <a:gd name="T77" fmla="*/ 447 h 447"/>
                <a:gd name="T78" fmla="*/ 254 w 322"/>
                <a:gd name="T79" fmla="*/ 447 h 447"/>
                <a:gd name="T80" fmla="*/ 306 w 322"/>
                <a:gd name="T81" fmla="*/ 447 h 447"/>
                <a:gd name="T82" fmla="*/ 306 w 322"/>
                <a:gd name="T83" fmla="*/ 447 h 447"/>
                <a:gd name="T84" fmla="*/ 314 w 322"/>
                <a:gd name="T85" fmla="*/ 447 h 447"/>
                <a:gd name="T86" fmla="*/ 318 w 322"/>
                <a:gd name="T87" fmla="*/ 443 h 447"/>
                <a:gd name="T88" fmla="*/ 320 w 322"/>
                <a:gd name="T89" fmla="*/ 439 h 447"/>
                <a:gd name="T90" fmla="*/ 322 w 322"/>
                <a:gd name="T91" fmla="*/ 431 h 447"/>
                <a:gd name="T92" fmla="*/ 322 w 322"/>
                <a:gd name="T93" fmla="*/ 16 h 447"/>
                <a:gd name="T94" fmla="*/ 322 w 322"/>
                <a:gd name="T95" fmla="*/ 16 h 447"/>
                <a:gd name="T96" fmla="*/ 320 w 322"/>
                <a:gd name="T97" fmla="*/ 8 h 447"/>
                <a:gd name="T98" fmla="*/ 318 w 322"/>
                <a:gd name="T99" fmla="*/ 4 h 447"/>
                <a:gd name="T100" fmla="*/ 314 w 322"/>
                <a:gd name="T101" fmla="*/ 0 h 447"/>
                <a:gd name="T102" fmla="*/ 306 w 322"/>
                <a:gd name="T103" fmla="*/ 0 h 447"/>
                <a:gd name="T104" fmla="*/ 306 w 322"/>
                <a:gd name="T10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2" h="447">
                  <a:moveTo>
                    <a:pt x="306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42" y="4"/>
                  </a:lnTo>
                  <a:lnTo>
                    <a:pt x="238" y="8"/>
                  </a:lnTo>
                  <a:lnTo>
                    <a:pt x="238" y="16"/>
                  </a:lnTo>
                  <a:lnTo>
                    <a:pt x="238" y="285"/>
                  </a:lnTo>
                  <a:lnTo>
                    <a:pt x="222" y="24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9"/>
                  </a:lnTo>
                  <a:lnTo>
                    <a:pt x="4" y="443"/>
                  </a:lnTo>
                  <a:lnTo>
                    <a:pt x="10" y="447"/>
                  </a:lnTo>
                  <a:lnTo>
                    <a:pt x="16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2" y="443"/>
                  </a:lnTo>
                  <a:lnTo>
                    <a:pt x="84" y="439"/>
                  </a:lnTo>
                  <a:lnTo>
                    <a:pt x="84" y="431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104" y="208"/>
                  </a:lnTo>
                  <a:lnTo>
                    <a:pt x="238" y="439"/>
                  </a:lnTo>
                  <a:lnTo>
                    <a:pt x="238" y="439"/>
                  </a:lnTo>
                  <a:lnTo>
                    <a:pt x="242" y="443"/>
                  </a:lnTo>
                  <a:lnTo>
                    <a:pt x="244" y="445"/>
                  </a:lnTo>
                  <a:lnTo>
                    <a:pt x="248" y="447"/>
                  </a:lnTo>
                  <a:lnTo>
                    <a:pt x="254" y="447"/>
                  </a:lnTo>
                  <a:lnTo>
                    <a:pt x="306" y="447"/>
                  </a:lnTo>
                  <a:lnTo>
                    <a:pt x="306" y="447"/>
                  </a:lnTo>
                  <a:lnTo>
                    <a:pt x="314" y="447"/>
                  </a:lnTo>
                  <a:lnTo>
                    <a:pt x="318" y="443"/>
                  </a:lnTo>
                  <a:lnTo>
                    <a:pt x="320" y="439"/>
                  </a:lnTo>
                  <a:lnTo>
                    <a:pt x="322" y="431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0" y="8"/>
                  </a:lnTo>
                  <a:lnTo>
                    <a:pt x="318" y="4"/>
                  </a:lnTo>
                  <a:lnTo>
                    <a:pt x="314" y="0"/>
                  </a:lnTo>
                  <a:lnTo>
                    <a:pt x="306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374" y="3584"/>
              <a:ext cx="400" cy="447"/>
            </a:xfrm>
            <a:custGeom>
              <a:avLst/>
              <a:gdLst>
                <a:gd name="T0" fmla="*/ 330 w 400"/>
                <a:gd name="T1" fmla="*/ 0 h 447"/>
                <a:gd name="T2" fmla="*/ 320 w 400"/>
                <a:gd name="T3" fmla="*/ 2 h 447"/>
                <a:gd name="T4" fmla="*/ 316 w 400"/>
                <a:gd name="T5" fmla="*/ 8 h 447"/>
                <a:gd name="T6" fmla="*/ 200 w 400"/>
                <a:gd name="T7" fmla="*/ 285 h 447"/>
                <a:gd name="T8" fmla="*/ 82 w 400"/>
                <a:gd name="T9" fmla="*/ 8 h 447"/>
                <a:gd name="T10" fmla="*/ 80 w 400"/>
                <a:gd name="T11" fmla="*/ 4 h 447"/>
                <a:gd name="T12" fmla="*/ 74 w 400"/>
                <a:gd name="T13" fmla="*/ 0 h 447"/>
                <a:gd name="T14" fmla="*/ 16 w 400"/>
                <a:gd name="T15" fmla="*/ 0 h 447"/>
                <a:gd name="T16" fmla="*/ 8 w 400"/>
                <a:gd name="T17" fmla="*/ 0 h 447"/>
                <a:gd name="T18" fmla="*/ 0 w 400"/>
                <a:gd name="T19" fmla="*/ 8 h 447"/>
                <a:gd name="T20" fmla="*/ 0 w 400"/>
                <a:gd name="T21" fmla="*/ 431 h 447"/>
                <a:gd name="T22" fmla="*/ 0 w 400"/>
                <a:gd name="T23" fmla="*/ 439 h 447"/>
                <a:gd name="T24" fmla="*/ 8 w 400"/>
                <a:gd name="T25" fmla="*/ 447 h 447"/>
                <a:gd name="T26" fmla="*/ 68 w 400"/>
                <a:gd name="T27" fmla="*/ 447 h 447"/>
                <a:gd name="T28" fmla="*/ 76 w 400"/>
                <a:gd name="T29" fmla="*/ 447 h 447"/>
                <a:gd name="T30" fmla="*/ 84 w 400"/>
                <a:gd name="T31" fmla="*/ 439 h 447"/>
                <a:gd name="T32" fmla="*/ 84 w 400"/>
                <a:gd name="T33" fmla="*/ 176 h 447"/>
                <a:gd name="T34" fmla="*/ 156 w 400"/>
                <a:gd name="T35" fmla="*/ 363 h 447"/>
                <a:gd name="T36" fmla="*/ 158 w 400"/>
                <a:gd name="T37" fmla="*/ 371 h 447"/>
                <a:gd name="T38" fmla="*/ 168 w 400"/>
                <a:gd name="T39" fmla="*/ 379 h 447"/>
                <a:gd name="T40" fmla="*/ 224 w 400"/>
                <a:gd name="T41" fmla="*/ 379 h 447"/>
                <a:gd name="T42" fmla="*/ 230 w 400"/>
                <a:gd name="T43" fmla="*/ 379 h 447"/>
                <a:gd name="T44" fmla="*/ 242 w 400"/>
                <a:gd name="T45" fmla="*/ 371 h 447"/>
                <a:gd name="T46" fmla="*/ 298 w 400"/>
                <a:gd name="T47" fmla="*/ 233 h 447"/>
                <a:gd name="T48" fmla="*/ 314 w 400"/>
                <a:gd name="T49" fmla="*/ 431 h 447"/>
                <a:gd name="T50" fmla="*/ 316 w 400"/>
                <a:gd name="T51" fmla="*/ 439 h 447"/>
                <a:gd name="T52" fmla="*/ 322 w 400"/>
                <a:gd name="T53" fmla="*/ 447 h 447"/>
                <a:gd name="T54" fmla="*/ 386 w 400"/>
                <a:gd name="T55" fmla="*/ 447 h 447"/>
                <a:gd name="T56" fmla="*/ 392 w 400"/>
                <a:gd name="T57" fmla="*/ 447 h 447"/>
                <a:gd name="T58" fmla="*/ 400 w 400"/>
                <a:gd name="T59" fmla="*/ 439 h 447"/>
                <a:gd name="T60" fmla="*/ 400 w 400"/>
                <a:gd name="T61" fmla="*/ 16 h 447"/>
                <a:gd name="T62" fmla="*/ 400 w 400"/>
                <a:gd name="T63" fmla="*/ 8 h 447"/>
                <a:gd name="T64" fmla="*/ 392 w 400"/>
                <a:gd name="T65" fmla="*/ 0 h 447"/>
                <a:gd name="T66" fmla="*/ 386 w 400"/>
                <a:gd name="T6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0" h="447">
                  <a:moveTo>
                    <a:pt x="386" y="0"/>
                  </a:moveTo>
                  <a:lnTo>
                    <a:pt x="330" y="0"/>
                  </a:lnTo>
                  <a:lnTo>
                    <a:pt x="330" y="0"/>
                  </a:lnTo>
                  <a:lnTo>
                    <a:pt x="320" y="2"/>
                  </a:lnTo>
                  <a:lnTo>
                    <a:pt x="318" y="4"/>
                  </a:lnTo>
                  <a:lnTo>
                    <a:pt x="316" y="8"/>
                  </a:lnTo>
                  <a:lnTo>
                    <a:pt x="218" y="239"/>
                  </a:lnTo>
                  <a:lnTo>
                    <a:pt x="200" y="285"/>
                  </a:lnTo>
                  <a:lnTo>
                    <a:pt x="184" y="239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0" y="443"/>
                  </a:lnTo>
                  <a:lnTo>
                    <a:pt x="84" y="439"/>
                  </a:lnTo>
                  <a:lnTo>
                    <a:pt x="84" y="431"/>
                  </a:lnTo>
                  <a:lnTo>
                    <a:pt x="84" y="176"/>
                  </a:lnTo>
                  <a:lnTo>
                    <a:pt x="100" y="231"/>
                  </a:lnTo>
                  <a:lnTo>
                    <a:pt x="156" y="363"/>
                  </a:lnTo>
                  <a:lnTo>
                    <a:pt x="156" y="363"/>
                  </a:lnTo>
                  <a:lnTo>
                    <a:pt x="158" y="371"/>
                  </a:lnTo>
                  <a:lnTo>
                    <a:pt x="164" y="375"/>
                  </a:lnTo>
                  <a:lnTo>
                    <a:pt x="168" y="379"/>
                  </a:lnTo>
                  <a:lnTo>
                    <a:pt x="176" y="379"/>
                  </a:lnTo>
                  <a:lnTo>
                    <a:pt x="224" y="379"/>
                  </a:lnTo>
                  <a:lnTo>
                    <a:pt x="224" y="379"/>
                  </a:lnTo>
                  <a:lnTo>
                    <a:pt x="230" y="379"/>
                  </a:lnTo>
                  <a:lnTo>
                    <a:pt x="236" y="375"/>
                  </a:lnTo>
                  <a:lnTo>
                    <a:pt x="242" y="371"/>
                  </a:lnTo>
                  <a:lnTo>
                    <a:pt x="246" y="363"/>
                  </a:lnTo>
                  <a:lnTo>
                    <a:pt x="298" y="233"/>
                  </a:lnTo>
                  <a:lnTo>
                    <a:pt x="314" y="174"/>
                  </a:lnTo>
                  <a:lnTo>
                    <a:pt x="314" y="431"/>
                  </a:lnTo>
                  <a:lnTo>
                    <a:pt x="314" y="431"/>
                  </a:lnTo>
                  <a:lnTo>
                    <a:pt x="316" y="439"/>
                  </a:lnTo>
                  <a:lnTo>
                    <a:pt x="318" y="443"/>
                  </a:lnTo>
                  <a:lnTo>
                    <a:pt x="322" y="447"/>
                  </a:lnTo>
                  <a:lnTo>
                    <a:pt x="330" y="447"/>
                  </a:lnTo>
                  <a:lnTo>
                    <a:pt x="386" y="447"/>
                  </a:lnTo>
                  <a:lnTo>
                    <a:pt x="386" y="447"/>
                  </a:lnTo>
                  <a:lnTo>
                    <a:pt x="392" y="447"/>
                  </a:lnTo>
                  <a:lnTo>
                    <a:pt x="398" y="443"/>
                  </a:lnTo>
                  <a:lnTo>
                    <a:pt x="400" y="439"/>
                  </a:lnTo>
                  <a:lnTo>
                    <a:pt x="400" y="431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8"/>
                  </a:lnTo>
                  <a:lnTo>
                    <a:pt x="398" y="4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2302" y="3584"/>
              <a:ext cx="320" cy="447"/>
            </a:xfrm>
            <a:custGeom>
              <a:avLst/>
              <a:gdLst>
                <a:gd name="T0" fmla="*/ 242 w 320"/>
                <a:gd name="T1" fmla="*/ 265 h 447"/>
                <a:gd name="T2" fmla="*/ 276 w 320"/>
                <a:gd name="T3" fmla="*/ 247 h 447"/>
                <a:gd name="T4" fmla="*/ 298 w 320"/>
                <a:gd name="T5" fmla="*/ 225 h 447"/>
                <a:gd name="T6" fmla="*/ 310 w 320"/>
                <a:gd name="T7" fmla="*/ 198 h 447"/>
                <a:gd name="T8" fmla="*/ 314 w 320"/>
                <a:gd name="T9" fmla="*/ 170 h 447"/>
                <a:gd name="T10" fmla="*/ 314 w 320"/>
                <a:gd name="T11" fmla="*/ 106 h 447"/>
                <a:gd name="T12" fmla="*/ 306 w 320"/>
                <a:gd name="T13" fmla="*/ 66 h 447"/>
                <a:gd name="T14" fmla="*/ 296 w 320"/>
                <a:gd name="T15" fmla="*/ 48 h 447"/>
                <a:gd name="T16" fmla="*/ 280 w 320"/>
                <a:gd name="T17" fmla="*/ 32 h 447"/>
                <a:gd name="T18" fmla="*/ 258 w 320"/>
                <a:gd name="T19" fmla="*/ 18 h 447"/>
                <a:gd name="T20" fmla="*/ 230 w 320"/>
                <a:gd name="T21" fmla="*/ 8 h 447"/>
                <a:gd name="T22" fmla="*/ 196 w 320"/>
                <a:gd name="T23" fmla="*/ 2 h 447"/>
                <a:gd name="T24" fmla="*/ 154 w 320"/>
                <a:gd name="T25" fmla="*/ 0 h 447"/>
                <a:gd name="T26" fmla="*/ 16 w 320"/>
                <a:gd name="T27" fmla="*/ 0 h 447"/>
                <a:gd name="T28" fmla="*/ 4 w 320"/>
                <a:gd name="T29" fmla="*/ 4 h 447"/>
                <a:gd name="T30" fmla="*/ 0 w 320"/>
                <a:gd name="T31" fmla="*/ 16 h 447"/>
                <a:gd name="T32" fmla="*/ 0 w 320"/>
                <a:gd name="T33" fmla="*/ 431 h 447"/>
                <a:gd name="T34" fmla="*/ 4 w 320"/>
                <a:gd name="T35" fmla="*/ 443 h 447"/>
                <a:gd name="T36" fmla="*/ 16 w 320"/>
                <a:gd name="T37" fmla="*/ 447 h 447"/>
                <a:gd name="T38" fmla="*/ 74 w 320"/>
                <a:gd name="T39" fmla="*/ 447 h 447"/>
                <a:gd name="T40" fmla="*/ 86 w 320"/>
                <a:gd name="T41" fmla="*/ 443 h 447"/>
                <a:gd name="T42" fmla="*/ 90 w 320"/>
                <a:gd name="T43" fmla="*/ 431 h 447"/>
                <a:gd name="T44" fmla="*/ 158 w 320"/>
                <a:gd name="T45" fmla="*/ 277 h 447"/>
                <a:gd name="T46" fmla="*/ 228 w 320"/>
                <a:gd name="T47" fmla="*/ 431 h 447"/>
                <a:gd name="T48" fmla="*/ 240 w 320"/>
                <a:gd name="T49" fmla="*/ 447 h 447"/>
                <a:gd name="T50" fmla="*/ 304 w 320"/>
                <a:gd name="T51" fmla="*/ 447 h 447"/>
                <a:gd name="T52" fmla="*/ 312 w 320"/>
                <a:gd name="T53" fmla="*/ 447 h 447"/>
                <a:gd name="T54" fmla="*/ 320 w 320"/>
                <a:gd name="T55" fmla="*/ 437 h 447"/>
                <a:gd name="T56" fmla="*/ 242 w 320"/>
                <a:gd name="T57" fmla="*/ 265 h 447"/>
                <a:gd name="T58" fmla="*/ 226 w 320"/>
                <a:gd name="T59" fmla="*/ 154 h 447"/>
                <a:gd name="T60" fmla="*/ 222 w 320"/>
                <a:gd name="T61" fmla="*/ 174 h 447"/>
                <a:gd name="T62" fmla="*/ 208 w 320"/>
                <a:gd name="T63" fmla="*/ 190 h 447"/>
                <a:gd name="T64" fmla="*/ 184 w 320"/>
                <a:gd name="T65" fmla="*/ 200 h 447"/>
                <a:gd name="T66" fmla="*/ 154 w 320"/>
                <a:gd name="T67" fmla="*/ 202 h 447"/>
                <a:gd name="T68" fmla="*/ 90 w 320"/>
                <a:gd name="T69" fmla="*/ 74 h 447"/>
                <a:gd name="T70" fmla="*/ 154 w 320"/>
                <a:gd name="T71" fmla="*/ 74 h 447"/>
                <a:gd name="T72" fmla="*/ 184 w 320"/>
                <a:gd name="T73" fmla="*/ 76 h 447"/>
                <a:gd name="T74" fmla="*/ 208 w 320"/>
                <a:gd name="T75" fmla="*/ 86 h 447"/>
                <a:gd name="T76" fmla="*/ 222 w 320"/>
                <a:gd name="T77" fmla="*/ 100 h 447"/>
                <a:gd name="T78" fmla="*/ 226 w 320"/>
                <a:gd name="T79" fmla="*/ 12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" h="447">
                  <a:moveTo>
                    <a:pt x="242" y="265"/>
                  </a:moveTo>
                  <a:lnTo>
                    <a:pt x="242" y="265"/>
                  </a:lnTo>
                  <a:lnTo>
                    <a:pt x="260" y="257"/>
                  </a:lnTo>
                  <a:lnTo>
                    <a:pt x="276" y="247"/>
                  </a:lnTo>
                  <a:lnTo>
                    <a:pt x="288" y="237"/>
                  </a:lnTo>
                  <a:lnTo>
                    <a:pt x="298" y="225"/>
                  </a:lnTo>
                  <a:lnTo>
                    <a:pt x="306" y="212"/>
                  </a:lnTo>
                  <a:lnTo>
                    <a:pt x="310" y="198"/>
                  </a:lnTo>
                  <a:lnTo>
                    <a:pt x="314" y="184"/>
                  </a:lnTo>
                  <a:lnTo>
                    <a:pt x="314" y="170"/>
                  </a:lnTo>
                  <a:lnTo>
                    <a:pt x="314" y="106"/>
                  </a:lnTo>
                  <a:lnTo>
                    <a:pt x="314" y="106"/>
                  </a:lnTo>
                  <a:lnTo>
                    <a:pt x="312" y="86"/>
                  </a:lnTo>
                  <a:lnTo>
                    <a:pt x="306" y="66"/>
                  </a:lnTo>
                  <a:lnTo>
                    <a:pt x="302" y="58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80" y="32"/>
                  </a:lnTo>
                  <a:lnTo>
                    <a:pt x="270" y="26"/>
                  </a:lnTo>
                  <a:lnTo>
                    <a:pt x="258" y="18"/>
                  </a:lnTo>
                  <a:lnTo>
                    <a:pt x="244" y="14"/>
                  </a:lnTo>
                  <a:lnTo>
                    <a:pt x="230" y="8"/>
                  </a:lnTo>
                  <a:lnTo>
                    <a:pt x="214" y="4"/>
                  </a:lnTo>
                  <a:lnTo>
                    <a:pt x="196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7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74" y="447"/>
                  </a:lnTo>
                  <a:lnTo>
                    <a:pt x="74" y="447"/>
                  </a:lnTo>
                  <a:lnTo>
                    <a:pt x="82" y="447"/>
                  </a:lnTo>
                  <a:lnTo>
                    <a:pt x="86" y="443"/>
                  </a:lnTo>
                  <a:lnTo>
                    <a:pt x="88" y="437"/>
                  </a:lnTo>
                  <a:lnTo>
                    <a:pt x="90" y="431"/>
                  </a:lnTo>
                  <a:lnTo>
                    <a:pt x="90" y="277"/>
                  </a:lnTo>
                  <a:lnTo>
                    <a:pt x="158" y="277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34" y="443"/>
                  </a:lnTo>
                  <a:lnTo>
                    <a:pt x="240" y="447"/>
                  </a:lnTo>
                  <a:lnTo>
                    <a:pt x="244" y="447"/>
                  </a:lnTo>
                  <a:lnTo>
                    <a:pt x="304" y="447"/>
                  </a:lnTo>
                  <a:lnTo>
                    <a:pt x="304" y="447"/>
                  </a:lnTo>
                  <a:lnTo>
                    <a:pt x="312" y="447"/>
                  </a:lnTo>
                  <a:lnTo>
                    <a:pt x="316" y="443"/>
                  </a:lnTo>
                  <a:lnTo>
                    <a:pt x="320" y="437"/>
                  </a:lnTo>
                  <a:lnTo>
                    <a:pt x="318" y="431"/>
                  </a:lnTo>
                  <a:lnTo>
                    <a:pt x="242" y="265"/>
                  </a:lnTo>
                  <a:close/>
                  <a:moveTo>
                    <a:pt x="226" y="154"/>
                  </a:moveTo>
                  <a:lnTo>
                    <a:pt x="226" y="154"/>
                  </a:lnTo>
                  <a:lnTo>
                    <a:pt x="224" y="164"/>
                  </a:lnTo>
                  <a:lnTo>
                    <a:pt x="222" y="174"/>
                  </a:lnTo>
                  <a:lnTo>
                    <a:pt x="216" y="184"/>
                  </a:lnTo>
                  <a:lnTo>
                    <a:pt x="208" y="190"/>
                  </a:lnTo>
                  <a:lnTo>
                    <a:pt x="196" y="196"/>
                  </a:lnTo>
                  <a:lnTo>
                    <a:pt x="184" y="200"/>
                  </a:lnTo>
                  <a:lnTo>
                    <a:pt x="170" y="202"/>
                  </a:lnTo>
                  <a:lnTo>
                    <a:pt x="154" y="202"/>
                  </a:lnTo>
                  <a:lnTo>
                    <a:pt x="90" y="202"/>
                  </a:lnTo>
                  <a:lnTo>
                    <a:pt x="90" y="74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70" y="74"/>
                  </a:lnTo>
                  <a:lnTo>
                    <a:pt x="184" y="76"/>
                  </a:lnTo>
                  <a:lnTo>
                    <a:pt x="196" y="80"/>
                  </a:lnTo>
                  <a:lnTo>
                    <a:pt x="208" y="86"/>
                  </a:lnTo>
                  <a:lnTo>
                    <a:pt x="216" y="92"/>
                  </a:lnTo>
                  <a:lnTo>
                    <a:pt x="222" y="100"/>
                  </a:lnTo>
                  <a:lnTo>
                    <a:pt x="224" y="110"/>
                  </a:lnTo>
                  <a:lnTo>
                    <a:pt x="226" y="122"/>
                  </a:lnTo>
                  <a:lnTo>
                    <a:pt x="226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2732" y="3584"/>
              <a:ext cx="342" cy="447"/>
            </a:xfrm>
            <a:custGeom>
              <a:avLst/>
              <a:gdLst>
                <a:gd name="T0" fmla="*/ 186 w 342"/>
                <a:gd name="T1" fmla="*/ 220 h 447"/>
                <a:gd name="T2" fmla="*/ 322 w 342"/>
                <a:gd name="T3" fmla="*/ 16 h 447"/>
                <a:gd name="T4" fmla="*/ 322 w 342"/>
                <a:gd name="T5" fmla="*/ 16 h 447"/>
                <a:gd name="T6" fmla="*/ 326 w 342"/>
                <a:gd name="T7" fmla="*/ 10 h 447"/>
                <a:gd name="T8" fmla="*/ 326 w 342"/>
                <a:gd name="T9" fmla="*/ 4 h 447"/>
                <a:gd name="T10" fmla="*/ 322 w 342"/>
                <a:gd name="T11" fmla="*/ 0 h 447"/>
                <a:gd name="T12" fmla="*/ 314 w 342"/>
                <a:gd name="T13" fmla="*/ 0 h 447"/>
                <a:gd name="T14" fmla="*/ 254 w 342"/>
                <a:gd name="T15" fmla="*/ 0 h 447"/>
                <a:gd name="T16" fmla="*/ 254 w 342"/>
                <a:gd name="T17" fmla="*/ 0 h 447"/>
                <a:gd name="T18" fmla="*/ 246 w 342"/>
                <a:gd name="T19" fmla="*/ 0 h 447"/>
                <a:gd name="T20" fmla="*/ 238 w 342"/>
                <a:gd name="T21" fmla="*/ 4 h 447"/>
                <a:gd name="T22" fmla="*/ 232 w 342"/>
                <a:gd name="T23" fmla="*/ 10 h 447"/>
                <a:gd name="T24" fmla="*/ 228 w 342"/>
                <a:gd name="T25" fmla="*/ 16 h 447"/>
                <a:gd name="T26" fmla="*/ 110 w 342"/>
                <a:gd name="T27" fmla="*/ 192 h 447"/>
                <a:gd name="T28" fmla="*/ 90 w 342"/>
                <a:gd name="T29" fmla="*/ 192 h 447"/>
                <a:gd name="T30" fmla="*/ 90 w 342"/>
                <a:gd name="T31" fmla="*/ 16 h 447"/>
                <a:gd name="T32" fmla="*/ 90 w 342"/>
                <a:gd name="T33" fmla="*/ 16 h 447"/>
                <a:gd name="T34" fmla="*/ 88 w 342"/>
                <a:gd name="T35" fmla="*/ 8 h 447"/>
                <a:gd name="T36" fmla="*/ 86 w 342"/>
                <a:gd name="T37" fmla="*/ 4 h 447"/>
                <a:gd name="T38" fmla="*/ 82 w 342"/>
                <a:gd name="T39" fmla="*/ 0 h 447"/>
                <a:gd name="T40" fmla="*/ 74 w 342"/>
                <a:gd name="T41" fmla="*/ 0 h 447"/>
                <a:gd name="T42" fmla="*/ 16 w 342"/>
                <a:gd name="T43" fmla="*/ 0 h 447"/>
                <a:gd name="T44" fmla="*/ 16 w 342"/>
                <a:gd name="T45" fmla="*/ 0 h 447"/>
                <a:gd name="T46" fmla="*/ 8 w 342"/>
                <a:gd name="T47" fmla="*/ 0 h 447"/>
                <a:gd name="T48" fmla="*/ 4 w 342"/>
                <a:gd name="T49" fmla="*/ 4 h 447"/>
                <a:gd name="T50" fmla="*/ 2 w 342"/>
                <a:gd name="T51" fmla="*/ 8 h 447"/>
                <a:gd name="T52" fmla="*/ 0 w 342"/>
                <a:gd name="T53" fmla="*/ 16 h 447"/>
                <a:gd name="T54" fmla="*/ 0 w 342"/>
                <a:gd name="T55" fmla="*/ 431 h 447"/>
                <a:gd name="T56" fmla="*/ 0 w 342"/>
                <a:gd name="T57" fmla="*/ 431 h 447"/>
                <a:gd name="T58" fmla="*/ 2 w 342"/>
                <a:gd name="T59" fmla="*/ 439 h 447"/>
                <a:gd name="T60" fmla="*/ 4 w 342"/>
                <a:gd name="T61" fmla="*/ 443 h 447"/>
                <a:gd name="T62" fmla="*/ 8 w 342"/>
                <a:gd name="T63" fmla="*/ 447 h 447"/>
                <a:gd name="T64" fmla="*/ 16 w 342"/>
                <a:gd name="T65" fmla="*/ 447 h 447"/>
                <a:gd name="T66" fmla="*/ 74 w 342"/>
                <a:gd name="T67" fmla="*/ 447 h 447"/>
                <a:gd name="T68" fmla="*/ 74 w 342"/>
                <a:gd name="T69" fmla="*/ 447 h 447"/>
                <a:gd name="T70" fmla="*/ 82 w 342"/>
                <a:gd name="T71" fmla="*/ 447 h 447"/>
                <a:gd name="T72" fmla="*/ 86 w 342"/>
                <a:gd name="T73" fmla="*/ 443 h 447"/>
                <a:gd name="T74" fmla="*/ 88 w 342"/>
                <a:gd name="T75" fmla="*/ 439 h 447"/>
                <a:gd name="T76" fmla="*/ 90 w 342"/>
                <a:gd name="T77" fmla="*/ 431 h 447"/>
                <a:gd name="T78" fmla="*/ 90 w 342"/>
                <a:gd name="T79" fmla="*/ 259 h 447"/>
                <a:gd name="T80" fmla="*/ 110 w 342"/>
                <a:gd name="T81" fmla="*/ 259 h 447"/>
                <a:gd name="T82" fmla="*/ 234 w 342"/>
                <a:gd name="T83" fmla="*/ 431 h 447"/>
                <a:gd name="T84" fmla="*/ 234 w 342"/>
                <a:gd name="T85" fmla="*/ 431 h 447"/>
                <a:gd name="T86" fmla="*/ 244 w 342"/>
                <a:gd name="T87" fmla="*/ 443 h 447"/>
                <a:gd name="T88" fmla="*/ 250 w 342"/>
                <a:gd name="T89" fmla="*/ 445 h 447"/>
                <a:gd name="T90" fmla="*/ 258 w 342"/>
                <a:gd name="T91" fmla="*/ 447 h 447"/>
                <a:gd name="T92" fmla="*/ 332 w 342"/>
                <a:gd name="T93" fmla="*/ 447 h 447"/>
                <a:gd name="T94" fmla="*/ 332 w 342"/>
                <a:gd name="T95" fmla="*/ 447 h 447"/>
                <a:gd name="T96" fmla="*/ 338 w 342"/>
                <a:gd name="T97" fmla="*/ 445 h 447"/>
                <a:gd name="T98" fmla="*/ 342 w 342"/>
                <a:gd name="T99" fmla="*/ 443 h 447"/>
                <a:gd name="T100" fmla="*/ 342 w 342"/>
                <a:gd name="T101" fmla="*/ 437 h 447"/>
                <a:gd name="T102" fmla="*/ 340 w 342"/>
                <a:gd name="T103" fmla="*/ 431 h 447"/>
                <a:gd name="T104" fmla="*/ 186 w 342"/>
                <a:gd name="T105" fmla="*/ 22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447">
                  <a:moveTo>
                    <a:pt x="186" y="220"/>
                  </a:moveTo>
                  <a:lnTo>
                    <a:pt x="322" y="16"/>
                  </a:lnTo>
                  <a:lnTo>
                    <a:pt x="322" y="16"/>
                  </a:lnTo>
                  <a:lnTo>
                    <a:pt x="326" y="10"/>
                  </a:lnTo>
                  <a:lnTo>
                    <a:pt x="326" y="4"/>
                  </a:lnTo>
                  <a:lnTo>
                    <a:pt x="322" y="0"/>
                  </a:lnTo>
                  <a:lnTo>
                    <a:pt x="31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46" y="0"/>
                  </a:lnTo>
                  <a:lnTo>
                    <a:pt x="238" y="4"/>
                  </a:lnTo>
                  <a:lnTo>
                    <a:pt x="232" y="10"/>
                  </a:lnTo>
                  <a:lnTo>
                    <a:pt x="228" y="16"/>
                  </a:lnTo>
                  <a:lnTo>
                    <a:pt x="110" y="192"/>
                  </a:lnTo>
                  <a:lnTo>
                    <a:pt x="90" y="192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8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39"/>
                  </a:lnTo>
                  <a:lnTo>
                    <a:pt x="4" y="443"/>
                  </a:lnTo>
                  <a:lnTo>
                    <a:pt x="8" y="447"/>
                  </a:lnTo>
                  <a:lnTo>
                    <a:pt x="16" y="447"/>
                  </a:lnTo>
                  <a:lnTo>
                    <a:pt x="74" y="447"/>
                  </a:lnTo>
                  <a:lnTo>
                    <a:pt x="74" y="447"/>
                  </a:lnTo>
                  <a:lnTo>
                    <a:pt x="82" y="447"/>
                  </a:lnTo>
                  <a:lnTo>
                    <a:pt x="86" y="443"/>
                  </a:lnTo>
                  <a:lnTo>
                    <a:pt x="88" y="439"/>
                  </a:lnTo>
                  <a:lnTo>
                    <a:pt x="90" y="431"/>
                  </a:lnTo>
                  <a:lnTo>
                    <a:pt x="90" y="259"/>
                  </a:lnTo>
                  <a:lnTo>
                    <a:pt x="110" y="259"/>
                  </a:lnTo>
                  <a:lnTo>
                    <a:pt x="234" y="431"/>
                  </a:lnTo>
                  <a:lnTo>
                    <a:pt x="234" y="431"/>
                  </a:lnTo>
                  <a:lnTo>
                    <a:pt x="244" y="443"/>
                  </a:lnTo>
                  <a:lnTo>
                    <a:pt x="250" y="445"/>
                  </a:lnTo>
                  <a:lnTo>
                    <a:pt x="258" y="447"/>
                  </a:lnTo>
                  <a:lnTo>
                    <a:pt x="332" y="447"/>
                  </a:lnTo>
                  <a:lnTo>
                    <a:pt x="332" y="447"/>
                  </a:lnTo>
                  <a:lnTo>
                    <a:pt x="338" y="445"/>
                  </a:lnTo>
                  <a:lnTo>
                    <a:pt x="342" y="443"/>
                  </a:lnTo>
                  <a:lnTo>
                    <a:pt x="342" y="437"/>
                  </a:lnTo>
                  <a:lnTo>
                    <a:pt x="340" y="431"/>
                  </a:lnTo>
                  <a:lnTo>
                    <a:pt x="186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2670" y="2981"/>
              <a:ext cx="300" cy="459"/>
            </a:xfrm>
            <a:custGeom>
              <a:avLst/>
              <a:gdLst>
                <a:gd name="T0" fmla="*/ 300 w 300"/>
                <a:gd name="T1" fmla="*/ 324 h 459"/>
                <a:gd name="T2" fmla="*/ 300 w 300"/>
                <a:gd name="T3" fmla="*/ 316 h 459"/>
                <a:gd name="T4" fmla="*/ 292 w 300"/>
                <a:gd name="T5" fmla="*/ 308 h 459"/>
                <a:gd name="T6" fmla="*/ 230 w 300"/>
                <a:gd name="T7" fmla="*/ 306 h 459"/>
                <a:gd name="T8" fmla="*/ 224 w 300"/>
                <a:gd name="T9" fmla="*/ 308 h 459"/>
                <a:gd name="T10" fmla="*/ 216 w 300"/>
                <a:gd name="T11" fmla="*/ 316 h 459"/>
                <a:gd name="T12" fmla="*/ 214 w 300"/>
                <a:gd name="T13" fmla="*/ 334 h 459"/>
                <a:gd name="T14" fmla="*/ 214 w 300"/>
                <a:gd name="T15" fmla="*/ 346 h 459"/>
                <a:gd name="T16" fmla="*/ 206 w 300"/>
                <a:gd name="T17" fmla="*/ 364 h 459"/>
                <a:gd name="T18" fmla="*/ 190 w 300"/>
                <a:gd name="T19" fmla="*/ 376 h 459"/>
                <a:gd name="T20" fmla="*/ 168 w 300"/>
                <a:gd name="T21" fmla="*/ 385 h 459"/>
                <a:gd name="T22" fmla="*/ 152 w 300"/>
                <a:gd name="T23" fmla="*/ 385 h 459"/>
                <a:gd name="T24" fmla="*/ 124 w 300"/>
                <a:gd name="T25" fmla="*/ 380 h 459"/>
                <a:gd name="T26" fmla="*/ 104 w 300"/>
                <a:gd name="T27" fmla="*/ 372 h 459"/>
                <a:gd name="T28" fmla="*/ 94 w 300"/>
                <a:gd name="T29" fmla="*/ 356 h 459"/>
                <a:gd name="T30" fmla="*/ 90 w 300"/>
                <a:gd name="T31" fmla="*/ 334 h 459"/>
                <a:gd name="T32" fmla="*/ 90 w 300"/>
                <a:gd name="T33" fmla="*/ 122 h 459"/>
                <a:gd name="T34" fmla="*/ 94 w 300"/>
                <a:gd name="T35" fmla="*/ 102 h 459"/>
                <a:gd name="T36" fmla="*/ 104 w 300"/>
                <a:gd name="T37" fmla="*/ 86 h 459"/>
                <a:gd name="T38" fmla="*/ 124 w 300"/>
                <a:gd name="T39" fmla="*/ 76 h 459"/>
                <a:gd name="T40" fmla="*/ 152 w 300"/>
                <a:gd name="T41" fmla="*/ 74 h 459"/>
                <a:gd name="T42" fmla="*/ 168 w 300"/>
                <a:gd name="T43" fmla="*/ 74 h 459"/>
                <a:gd name="T44" fmla="*/ 190 w 300"/>
                <a:gd name="T45" fmla="*/ 80 h 459"/>
                <a:gd name="T46" fmla="*/ 206 w 300"/>
                <a:gd name="T47" fmla="*/ 92 h 459"/>
                <a:gd name="T48" fmla="*/ 214 w 300"/>
                <a:gd name="T49" fmla="*/ 112 h 459"/>
                <a:gd name="T50" fmla="*/ 214 w 300"/>
                <a:gd name="T51" fmla="*/ 124 h 459"/>
                <a:gd name="T52" fmla="*/ 216 w 300"/>
                <a:gd name="T53" fmla="*/ 132 h 459"/>
                <a:gd name="T54" fmla="*/ 224 w 300"/>
                <a:gd name="T55" fmla="*/ 140 h 459"/>
                <a:gd name="T56" fmla="*/ 286 w 300"/>
                <a:gd name="T57" fmla="*/ 140 h 459"/>
                <a:gd name="T58" fmla="*/ 292 w 300"/>
                <a:gd name="T59" fmla="*/ 140 h 459"/>
                <a:gd name="T60" fmla="*/ 300 w 300"/>
                <a:gd name="T61" fmla="*/ 132 h 459"/>
                <a:gd name="T62" fmla="*/ 300 w 300"/>
                <a:gd name="T63" fmla="*/ 108 h 459"/>
                <a:gd name="T64" fmla="*/ 298 w 300"/>
                <a:gd name="T65" fmla="*/ 86 h 459"/>
                <a:gd name="T66" fmla="*/ 290 w 300"/>
                <a:gd name="T67" fmla="*/ 58 h 459"/>
                <a:gd name="T68" fmla="*/ 278 w 300"/>
                <a:gd name="T69" fmla="*/ 40 h 459"/>
                <a:gd name="T70" fmla="*/ 260 w 300"/>
                <a:gd name="T71" fmla="*/ 26 h 459"/>
                <a:gd name="T72" fmla="*/ 238 w 300"/>
                <a:gd name="T73" fmla="*/ 14 h 459"/>
                <a:gd name="T74" fmla="*/ 208 w 300"/>
                <a:gd name="T75" fmla="*/ 6 h 459"/>
                <a:gd name="T76" fmla="*/ 172 w 300"/>
                <a:gd name="T77" fmla="*/ 0 h 459"/>
                <a:gd name="T78" fmla="*/ 150 w 300"/>
                <a:gd name="T79" fmla="*/ 0 h 459"/>
                <a:gd name="T80" fmla="*/ 110 w 300"/>
                <a:gd name="T81" fmla="*/ 2 h 459"/>
                <a:gd name="T82" fmla="*/ 76 w 300"/>
                <a:gd name="T83" fmla="*/ 8 h 459"/>
                <a:gd name="T84" fmla="*/ 50 w 300"/>
                <a:gd name="T85" fmla="*/ 20 h 459"/>
                <a:gd name="T86" fmla="*/ 30 w 300"/>
                <a:gd name="T87" fmla="*/ 32 h 459"/>
                <a:gd name="T88" fmla="*/ 16 w 300"/>
                <a:gd name="T89" fmla="*/ 48 h 459"/>
                <a:gd name="T90" fmla="*/ 8 w 300"/>
                <a:gd name="T91" fmla="*/ 68 h 459"/>
                <a:gd name="T92" fmla="*/ 0 w 300"/>
                <a:gd name="T93" fmla="*/ 108 h 459"/>
                <a:gd name="T94" fmla="*/ 0 w 300"/>
                <a:gd name="T95" fmla="*/ 350 h 459"/>
                <a:gd name="T96" fmla="*/ 8 w 300"/>
                <a:gd name="T97" fmla="*/ 391 h 459"/>
                <a:gd name="T98" fmla="*/ 16 w 300"/>
                <a:gd name="T99" fmla="*/ 409 h 459"/>
                <a:gd name="T100" fmla="*/ 30 w 300"/>
                <a:gd name="T101" fmla="*/ 425 h 459"/>
                <a:gd name="T102" fmla="*/ 50 w 300"/>
                <a:gd name="T103" fmla="*/ 439 h 459"/>
                <a:gd name="T104" fmla="*/ 76 w 300"/>
                <a:gd name="T105" fmla="*/ 449 h 459"/>
                <a:gd name="T106" fmla="*/ 110 w 300"/>
                <a:gd name="T107" fmla="*/ 457 h 459"/>
                <a:gd name="T108" fmla="*/ 150 w 300"/>
                <a:gd name="T109" fmla="*/ 459 h 459"/>
                <a:gd name="T110" fmla="*/ 172 w 300"/>
                <a:gd name="T111" fmla="*/ 457 h 459"/>
                <a:gd name="T112" fmla="*/ 208 w 300"/>
                <a:gd name="T113" fmla="*/ 453 h 459"/>
                <a:gd name="T114" fmla="*/ 238 w 300"/>
                <a:gd name="T115" fmla="*/ 445 h 459"/>
                <a:gd name="T116" fmla="*/ 260 w 300"/>
                <a:gd name="T117" fmla="*/ 433 h 459"/>
                <a:gd name="T118" fmla="*/ 278 w 300"/>
                <a:gd name="T119" fmla="*/ 417 h 459"/>
                <a:gd name="T120" fmla="*/ 290 w 300"/>
                <a:gd name="T121" fmla="*/ 401 h 459"/>
                <a:gd name="T122" fmla="*/ 298 w 300"/>
                <a:gd name="T123" fmla="*/ 370 h 459"/>
                <a:gd name="T124" fmla="*/ 300 w 300"/>
                <a:gd name="T125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" h="459">
                  <a:moveTo>
                    <a:pt x="300" y="350"/>
                  </a:moveTo>
                  <a:lnTo>
                    <a:pt x="300" y="324"/>
                  </a:lnTo>
                  <a:lnTo>
                    <a:pt x="300" y="324"/>
                  </a:lnTo>
                  <a:lnTo>
                    <a:pt x="300" y="316"/>
                  </a:lnTo>
                  <a:lnTo>
                    <a:pt x="298" y="310"/>
                  </a:lnTo>
                  <a:lnTo>
                    <a:pt x="292" y="308"/>
                  </a:lnTo>
                  <a:lnTo>
                    <a:pt x="286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24" y="308"/>
                  </a:lnTo>
                  <a:lnTo>
                    <a:pt x="218" y="310"/>
                  </a:lnTo>
                  <a:lnTo>
                    <a:pt x="216" y="316"/>
                  </a:lnTo>
                  <a:lnTo>
                    <a:pt x="214" y="324"/>
                  </a:lnTo>
                  <a:lnTo>
                    <a:pt x="214" y="334"/>
                  </a:lnTo>
                  <a:lnTo>
                    <a:pt x="214" y="334"/>
                  </a:lnTo>
                  <a:lnTo>
                    <a:pt x="214" y="346"/>
                  </a:lnTo>
                  <a:lnTo>
                    <a:pt x="210" y="356"/>
                  </a:lnTo>
                  <a:lnTo>
                    <a:pt x="206" y="364"/>
                  </a:lnTo>
                  <a:lnTo>
                    <a:pt x="200" y="372"/>
                  </a:lnTo>
                  <a:lnTo>
                    <a:pt x="190" y="376"/>
                  </a:lnTo>
                  <a:lnTo>
                    <a:pt x="180" y="380"/>
                  </a:lnTo>
                  <a:lnTo>
                    <a:pt x="168" y="385"/>
                  </a:lnTo>
                  <a:lnTo>
                    <a:pt x="152" y="385"/>
                  </a:lnTo>
                  <a:lnTo>
                    <a:pt x="152" y="385"/>
                  </a:lnTo>
                  <a:lnTo>
                    <a:pt x="136" y="385"/>
                  </a:lnTo>
                  <a:lnTo>
                    <a:pt x="124" y="380"/>
                  </a:lnTo>
                  <a:lnTo>
                    <a:pt x="112" y="376"/>
                  </a:lnTo>
                  <a:lnTo>
                    <a:pt x="104" y="372"/>
                  </a:lnTo>
                  <a:lnTo>
                    <a:pt x="98" y="364"/>
                  </a:lnTo>
                  <a:lnTo>
                    <a:pt x="94" y="356"/>
                  </a:lnTo>
                  <a:lnTo>
                    <a:pt x="90" y="346"/>
                  </a:lnTo>
                  <a:lnTo>
                    <a:pt x="90" y="334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12"/>
                  </a:lnTo>
                  <a:lnTo>
                    <a:pt x="94" y="102"/>
                  </a:lnTo>
                  <a:lnTo>
                    <a:pt x="98" y="92"/>
                  </a:lnTo>
                  <a:lnTo>
                    <a:pt x="104" y="86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6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68" y="74"/>
                  </a:lnTo>
                  <a:lnTo>
                    <a:pt x="180" y="76"/>
                  </a:lnTo>
                  <a:lnTo>
                    <a:pt x="190" y="80"/>
                  </a:lnTo>
                  <a:lnTo>
                    <a:pt x="200" y="86"/>
                  </a:lnTo>
                  <a:lnTo>
                    <a:pt x="206" y="92"/>
                  </a:lnTo>
                  <a:lnTo>
                    <a:pt x="210" y="102"/>
                  </a:lnTo>
                  <a:lnTo>
                    <a:pt x="214" y="112"/>
                  </a:lnTo>
                  <a:lnTo>
                    <a:pt x="214" y="122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6" y="132"/>
                  </a:lnTo>
                  <a:lnTo>
                    <a:pt x="218" y="136"/>
                  </a:lnTo>
                  <a:lnTo>
                    <a:pt x="224" y="140"/>
                  </a:lnTo>
                  <a:lnTo>
                    <a:pt x="230" y="140"/>
                  </a:lnTo>
                  <a:lnTo>
                    <a:pt x="286" y="140"/>
                  </a:lnTo>
                  <a:lnTo>
                    <a:pt x="286" y="140"/>
                  </a:lnTo>
                  <a:lnTo>
                    <a:pt x="292" y="140"/>
                  </a:lnTo>
                  <a:lnTo>
                    <a:pt x="298" y="136"/>
                  </a:lnTo>
                  <a:lnTo>
                    <a:pt x="300" y="132"/>
                  </a:lnTo>
                  <a:lnTo>
                    <a:pt x="300" y="124"/>
                  </a:lnTo>
                  <a:lnTo>
                    <a:pt x="300" y="108"/>
                  </a:lnTo>
                  <a:lnTo>
                    <a:pt x="300" y="108"/>
                  </a:lnTo>
                  <a:lnTo>
                    <a:pt x="298" y="86"/>
                  </a:lnTo>
                  <a:lnTo>
                    <a:pt x="294" y="68"/>
                  </a:lnTo>
                  <a:lnTo>
                    <a:pt x="290" y="58"/>
                  </a:lnTo>
                  <a:lnTo>
                    <a:pt x="284" y="48"/>
                  </a:lnTo>
                  <a:lnTo>
                    <a:pt x="278" y="40"/>
                  </a:lnTo>
                  <a:lnTo>
                    <a:pt x="270" y="32"/>
                  </a:lnTo>
                  <a:lnTo>
                    <a:pt x="260" y="26"/>
                  </a:lnTo>
                  <a:lnTo>
                    <a:pt x="250" y="20"/>
                  </a:lnTo>
                  <a:lnTo>
                    <a:pt x="238" y="14"/>
                  </a:lnTo>
                  <a:lnTo>
                    <a:pt x="224" y="8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0" y="2"/>
                  </a:lnTo>
                  <a:lnTo>
                    <a:pt x="92" y="6"/>
                  </a:lnTo>
                  <a:lnTo>
                    <a:pt x="76" y="8"/>
                  </a:lnTo>
                  <a:lnTo>
                    <a:pt x="62" y="14"/>
                  </a:lnTo>
                  <a:lnTo>
                    <a:pt x="50" y="20"/>
                  </a:lnTo>
                  <a:lnTo>
                    <a:pt x="40" y="26"/>
                  </a:lnTo>
                  <a:lnTo>
                    <a:pt x="30" y="32"/>
                  </a:lnTo>
                  <a:lnTo>
                    <a:pt x="22" y="40"/>
                  </a:lnTo>
                  <a:lnTo>
                    <a:pt x="16" y="48"/>
                  </a:lnTo>
                  <a:lnTo>
                    <a:pt x="12" y="58"/>
                  </a:lnTo>
                  <a:lnTo>
                    <a:pt x="8" y="68"/>
                  </a:lnTo>
                  <a:lnTo>
                    <a:pt x="2" y="86"/>
                  </a:lnTo>
                  <a:lnTo>
                    <a:pt x="0" y="108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6" y="409"/>
                  </a:lnTo>
                  <a:lnTo>
                    <a:pt x="22" y="417"/>
                  </a:lnTo>
                  <a:lnTo>
                    <a:pt x="30" y="425"/>
                  </a:lnTo>
                  <a:lnTo>
                    <a:pt x="40" y="433"/>
                  </a:lnTo>
                  <a:lnTo>
                    <a:pt x="50" y="439"/>
                  </a:lnTo>
                  <a:lnTo>
                    <a:pt x="62" y="445"/>
                  </a:lnTo>
                  <a:lnTo>
                    <a:pt x="76" y="449"/>
                  </a:lnTo>
                  <a:lnTo>
                    <a:pt x="92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0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4" y="409"/>
                  </a:lnTo>
                  <a:lnTo>
                    <a:pt x="290" y="401"/>
                  </a:lnTo>
                  <a:lnTo>
                    <a:pt x="294" y="391"/>
                  </a:lnTo>
                  <a:lnTo>
                    <a:pt x="298" y="370"/>
                  </a:lnTo>
                  <a:lnTo>
                    <a:pt x="300" y="350"/>
                  </a:lnTo>
                  <a:lnTo>
                    <a:pt x="300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748" y="2987"/>
              <a:ext cx="348" cy="447"/>
            </a:xfrm>
            <a:custGeom>
              <a:avLst/>
              <a:gdLst>
                <a:gd name="T0" fmla="*/ 256 w 348"/>
                <a:gd name="T1" fmla="*/ 431 h 447"/>
                <a:gd name="T2" fmla="*/ 256 w 348"/>
                <a:gd name="T3" fmla="*/ 431 h 447"/>
                <a:gd name="T4" fmla="*/ 260 w 348"/>
                <a:gd name="T5" fmla="*/ 437 h 447"/>
                <a:gd name="T6" fmla="*/ 264 w 348"/>
                <a:gd name="T7" fmla="*/ 443 h 447"/>
                <a:gd name="T8" fmla="*/ 268 w 348"/>
                <a:gd name="T9" fmla="*/ 447 h 447"/>
                <a:gd name="T10" fmla="*/ 276 w 348"/>
                <a:gd name="T11" fmla="*/ 447 h 447"/>
                <a:gd name="T12" fmla="*/ 336 w 348"/>
                <a:gd name="T13" fmla="*/ 447 h 447"/>
                <a:gd name="T14" fmla="*/ 336 w 348"/>
                <a:gd name="T15" fmla="*/ 447 h 447"/>
                <a:gd name="T16" fmla="*/ 342 w 348"/>
                <a:gd name="T17" fmla="*/ 447 h 447"/>
                <a:gd name="T18" fmla="*/ 346 w 348"/>
                <a:gd name="T19" fmla="*/ 443 h 447"/>
                <a:gd name="T20" fmla="*/ 348 w 348"/>
                <a:gd name="T21" fmla="*/ 437 h 447"/>
                <a:gd name="T22" fmla="*/ 348 w 348"/>
                <a:gd name="T23" fmla="*/ 431 h 447"/>
                <a:gd name="T24" fmla="*/ 224 w 348"/>
                <a:gd name="T25" fmla="*/ 16 h 447"/>
                <a:gd name="T26" fmla="*/ 224 w 348"/>
                <a:gd name="T27" fmla="*/ 16 h 447"/>
                <a:gd name="T28" fmla="*/ 222 w 348"/>
                <a:gd name="T29" fmla="*/ 8 h 447"/>
                <a:gd name="T30" fmla="*/ 218 w 348"/>
                <a:gd name="T31" fmla="*/ 4 h 447"/>
                <a:gd name="T32" fmla="*/ 212 w 348"/>
                <a:gd name="T33" fmla="*/ 0 h 447"/>
                <a:gd name="T34" fmla="*/ 204 w 348"/>
                <a:gd name="T35" fmla="*/ 0 h 447"/>
                <a:gd name="T36" fmla="*/ 146 w 348"/>
                <a:gd name="T37" fmla="*/ 0 h 447"/>
                <a:gd name="T38" fmla="*/ 146 w 348"/>
                <a:gd name="T39" fmla="*/ 0 h 447"/>
                <a:gd name="T40" fmla="*/ 138 w 348"/>
                <a:gd name="T41" fmla="*/ 0 h 447"/>
                <a:gd name="T42" fmla="*/ 132 w 348"/>
                <a:gd name="T43" fmla="*/ 4 h 447"/>
                <a:gd name="T44" fmla="*/ 128 w 348"/>
                <a:gd name="T45" fmla="*/ 8 h 447"/>
                <a:gd name="T46" fmla="*/ 126 w 348"/>
                <a:gd name="T47" fmla="*/ 16 h 447"/>
                <a:gd name="T48" fmla="*/ 2 w 348"/>
                <a:gd name="T49" fmla="*/ 431 h 447"/>
                <a:gd name="T50" fmla="*/ 2 w 348"/>
                <a:gd name="T51" fmla="*/ 431 h 447"/>
                <a:gd name="T52" fmla="*/ 0 w 348"/>
                <a:gd name="T53" fmla="*/ 437 h 447"/>
                <a:gd name="T54" fmla="*/ 2 w 348"/>
                <a:gd name="T55" fmla="*/ 443 h 447"/>
                <a:gd name="T56" fmla="*/ 8 w 348"/>
                <a:gd name="T57" fmla="*/ 447 h 447"/>
                <a:gd name="T58" fmla="*/ 14 w 348"/>
                <a:gd name="T59" fmla="*/ 447 h 447"/>
                <a:gd name="T60" fmla="*/ 68 w 348"/>
                <a:gd name="T61" fmla="*/ 447 h 447"/>
                <a:gd name="T62" fmla="*/ 68 w 348"/>
                <a:gd name="T63" fmla="*/ 447 h 447"/>
                <a:gd name="T64" fmla="*/ 76 w 348"/>
                <a:gd name="T65" fmla="*/ 447 h 447"/>
                <a:gd name="T66" fmla="*/ 82 w 348"/>
                <a:gd name="T67" fmla="*/ 443 h 447"/>
                <a:gd name="T68" fmla="*/ 84 w 348"/>
                <a:gd name="T69" fmla="*/ 437 h 447"/>
                <a:gd name="T70" fmla="*/ 88 w 348"/>
                <a:gd name="T71" fmla="*/ 431 h 447"/>
                <a:gd name="T72" fmla="*/ 110 w 348"/>
                <a:gd name="T73" fmla="*/ 350 h 447"/>
                <a:gd name="T74" fmla="*/ 234 w 348"/>
                <a:gd name="T75" fmla="*/ 350 h 447"/>
                <a:gd name="T76" fmla="*/ 256 w 348"/>
                <a:gd name="T77" fmla="*/ 431 h 447"/>
                <a:gd name="T78" fmla="*/ 130 w 348"/>
                <a:gd name="T79" fmla="*/ 280 h 447"/>
                <a:gd name="T80" fmla="*/ 172 w 348"/>
                <a:gd name="T81" fmla="*/ 92 h 447"/>
                <a:gd name="T82" fmla="*/ 214 w 348"/>
                <a:gd name="T83" fmla="*/ 280 h 447"/>
                <a:gd name="T84" fmla="*/ 130 w 348"/>
                <a:gd name="T85" fmla="*/ 28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8" h="447">
                  <a:moveTo>
                    <a:pt x="256" y="431"/>
                  </a:moveTo>
                  <a:lnTo>
                    <a:pt x="256" y="431"/>
                  </a:lnTo>
                  <a:lnTo>
                    <a:pt x="260" y="437"/>
                  </a:lnTo>
                  <a:lnTo>
                    <a:pt x="264" y="443"/>
                  </a:lnTo>
                  <a:lnTo>
                    <a:pt x="268" y="447"/>
                  </a:lnTo>
                  <a:lnTo>
                    <a:pt x="276" y="447"/>
                  </a:lnTo>
                  <a:lnTo>
                    <a:pt x="336" y="447"/>
                  </a:lnTo>
                  <a:lnTo>
                    <a:pt x="336" y="447"/>
                  </a:lnTo>
                  <a:lnTo>
                    <a:pt x="342" y="447"/>
                  </a:lnTo>
                  <a:lnTo>
                    <a:pt x="346" y="443"/>
                  </a:lnTo>
                  <a:lnTo>
                    <a:pt x="348" y="437"/>
                  </a:lnTo>
                  <a:lnTo>
                    <a:pt x="348" y="431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8"/>
                  </a:lnTo>
                  <a:lnTo>
                    <a:pt x="218" y="4"/>
                  </a:lnTo>
                  <a:lnTo>
                    <a:pt x="212" y="0"/>
                  </a:lnTo>
                  <a:lnTo>
                    <a:pt x="204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32" y="4"/>
                  </a:lnTo>
                  <a:lnTo>
                    <a:pt x="128" y="8"/>
                  </a:lnTo>
                  <a:lnTo>
                    <a:pt x="126" y="16"/>
                  </a:lnTo>
                  <a:lnTo>
                    <a:pt x="2" y="431"/>
                  </a:lnTo>
                  <a:lnTo>
                    <a:pt x="2" y="431"/>
                  </a:lnTo>
                  <a:lnTo>
                    <a:pt x="0" y="437"/>
                  </a:lnTo>
                  <a:lnTo>
                    <a:pt x="2" y="443"/>
                  </a:lnTo>
                  <a:lnTo>
                    <a:pt x="8" y="447"/>
                  </a:lnTo>
                  <a:lnTo>
                    <a:pt x="14" y="447"/>
                  </a:lnTo>
                  <a:lnTo>
                    <a:pt x="68" y="447"/>
                  </a:lnTo>
                  <a:lnTo>
                    <a:pt x="68" y="447"/>
                  </a:lnTo>
                  <a:lnTo>
                    <a:pt x="76" y="447"/>
                  </a:lnTo>
                  <a:lnTo>
                    <a:pt x="82" y="443"/>
                  </a:lnTo>
                  <a:lnTo>
                    <a:pt x="84" y="437"/>
                  </a:lnTo>
                  <a:lnTo>
                    <a:pt x="88" y="431"/>
                  </a:lnTo>
                  <a:lnTo>
                    <a:pt x="110" y="350"/>
                  </a:lnTo>
                  <a:lnTo>
                    <a:pt x="234" y="350"/>
                  </a:lnTo>
                  <a:lnTo>
                    <a:pt x="256" y="431"/>
                  </a:lnTo>
                  <a:close/>
                  <a:moveTo>
                    <a:pt x="130" y="280"/>
                  </a:moveTo>
                  <a:lnTo>
                    <a:pt x="172" y="92"/>
                  </a:lnTo>
                  <a:lnTo>
                    <a:pt x="214" y="280"/>
                  </a:lnTo>
                  <a:lnTo>
                    <a:pt x="130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78" y="2981"/>
              <a:ext cx="302" cy="459"/>
            </a:xfrm>
            <a:custGeom>
              <a:avLst/>
              <a:gdLst>
                <a:gd name="T0" fmla="*/ 172 w 302"/>
                <a:gd name="T1" fmla="*/ 457 h 459"/>
                <a:gd name="T2" fmla="*/ 224 w 302"/>
                <a:gd name="T3" fmla="*/ 449 h 459"/>
                <a:gd name="T4" fmla="*/ 262 w 302"/>
                <a:gd name="T5" fmla="*/ 433 h 459"/>
                <a:gd name="T6" fmla="*/ 286 w 302"/>
                <a:gd name="T7" fmla="*/ 409 h 459"/>
                <a:gd name="T8" fmla="*/ 300 w 302"/>
                <a:gd name="T9" fmla="*/ 370 h 459"/>
                <a:gd name="T10" fmla="*/ 302 w 302"/>
                <a:gd name="T11" fmla="*/ 300 h 459"/>
                <a:gd name="T12" fmla="*/ 290 w 302"/>
                <a:gd name="T13" fmla="*/ 252 h 459"/>
                <a:gd name="T14" fmla="*/ 256 w 302"/>
                <a:gd name="T15" fmla="*/ 220 h 459"/>
                <a:gd name="T16" fmla="*/ 122 w 302"/>
                <a:gd name="T17" fmla="*/ 164 h 459"/>
                <a:gd name="T18" fmla="*/ 104 w 302"/>
                <a:gd name="T19" fmla="*/ 154 h 459"/>
                <a:gd name="T20" fmla="*/ 96 w 302"/>
                <a:gd name="T21" fmla="*/ 136 h 459"/>
                <a:gd name="T22" fmla="*/ 96 w 302"/>
                <a:gd name="T23" fmla="*/ 120 h 459"/>
                <a:gd name="T24" fmla="*/ 102 w 302"/>
                <a:gd name="T25" fmla="*/ 90 h 459"/>
                <a:gd name="T26" fmla="*/ 126 w 302"/>
                <a:gd name="T27" fmla="*/ 74 h 459"/>
                <a:gd name="T28" fmla="*/ 152 w 302"/>
                <a:gd name="T29" fmla="*/ 72 h 459"/>
                <a:gd name="T30" fmla="*/ 190 w 302"/>
                <a:gd name="T31" fmla="*/ 78 h 459"/>
                <a:gd name="T32" fmla="*/ 208 w 302"/>
                <a:gd name="T33" fmla="*/ 98 h 459"/>
                <a:gd name="T34" fmla="*/ 210 w 302"/>
                <a:gd name="T35" fmla="*/ 124 h 459"/>
                <a:gd name="T36" fmla="*/ 214 w 302"/>
                <a:gd name="T37" fmla="*/ 136 h 459"/>
                <a:gd name="T38" fmla="*/ 282 w 302"/>
                <a:gd name="T39" fmla="*/ 140 h 459"/>
                <a:gd name="T40" fmla="*/ 294 w 302"/>
                <a:gd name="T41" fmla="*/ 136 h 459"/>
                <a:gd name="T42" fmla="*/ 298 w 302"/>
                <a:gd name="T43" fmla="*/ 108 h 459"/>
                <a:gd name="T44" fmla="*/ 292 w 302"/>
                <a:gd name="T45" fmla="*/ 68 h 459"/>
                <a:gd name="T46" fmla="*/ 276 w 302"/>
                <a:gd name="T47" fmla="*/ 40 h 459"/>
                <a:gd name="T48" fmla="*/ 248 w 302"/>
                <a:gd name="T49" fmla="*/ 20 h 459"/>
                <a:gd name="T50" fmla="*/ 208 w 302"/>
                <a:gd name="T51" fmla="*/ 6 h 459"/>
                <a:gd name="T52" fmla="*/ 150 w 302"/>
                <a:gd name="T53" fmla="*/ 0 h 459"/>
                <a:gd name="T54" fmla="*/ 112 w 302"/>
                <a:gd name="T55" fmla="*/ 2 h 459"/>
                <a:gd name="T56" fmla="*/ 66 w 302"/>
                <a:gd name="T57" fmla="*/ 14 h 459"/>
                <a:gd name="T58" fmla="*/ 36 w 302"/>
                <a:gd name="T59" fmla="*/ 34 h 459"/>
                <a:gd name="T60" fmla="*/ 14 w 302"/>
                <a:gd name="T61" fmla="*/ 68 h 459"/>
                <a:gd name="T62" fmla="*/ 8 w 302"/>
                <a:gd name="T63" fmla="*/ 146 h 459"/>
                <a:gd name="T64" fmla="*/ 14 w 302"/>
                <a:gd name="T65" fmla="*/ 174 h 459"/>
                <a:gd name="T66" fmla="*/ 36 w 302"/>
                <a:gd name="T67" fmla="*/ 210 h 459"/>
                <a:gd name="T68" fmla="*/ 70 w 302"/>
                <a:gd name="T69" fmla="*/ 230 h 459"/>
                <a:gd name="T70" fmla="*/ 184 w 302"/>
                <a:gd name="T71" fmla="*/ 278 h 459"/>
                <a:gd name="T72" fmla="*/ 210 w 302"/>
                <a:gd name="T73" fmla="*/ 300 h 459"/>
                <a:gd name="T74" fmla="*/ 214 w 302"/>
                <a:gd name="T75" fmla="*/ 338 h 459"/>
                <a:gd name="T76" fmla="*/ 210 w 302"/>
                <a:gd name="T77" fmla="*/ 360 h 459"/>
                <a:gd name="T78" fmla="*/ 190 w 302"/>
                <a:gd name="T79" fmla="*/ 380 h 459"/>
                <a:gd name="T80" fmla="*/ 150 w 302"/>
                <a:gd name="T81" fmla="*/ 387 h 459"/>
                <a:gd name="T82" fmla="*/ 120 w 302"/>
                <a:gd name="T83" fmla="*/ 385 h 459"/>
                <a:gd name="T84" fmla="*/ 96 w 302"/>
                <a:gd name="T85" fmla="*/ 368 h 459"/>
                <a:gd name="T86" fmla="*/ 88 w 302"/>
                <a:gd name="T87" fmla="*/ 338 h 459"/>
                <a:gd name="T88" fmla="*/ 86 w 302"/>
                <a:gd name="T89" fmla="*/ 316 h 459"/>
                <a:gd name="T90" fmla="*/ 72 w 302"/>
                <a:gd name="T91" fmla="*/ 306 h 459"/>
                <a:gd name="T92" fmla="*/ 8 w 302"/>
                <a:gd name="T93" fmla="*/ 308 h 459"/>
                <a:gd name="T94" fmla="*/ 0 w 302"/>
                <a:gd name="T95" fmla="*/ 324 h 459"/>
                <a:gd name="T96" fmla="*/ 2 w 302"/>
                <a:gd name="T97" fmla="*/ 370 h 459"/>
                <a:gd name="T98" fmla="*/ 16 w 302"/>
                <a:gd name="T99" fmla="*/ 409 h 459"/>
                <a:gd name="T100" fmla="*/ 40 w 302"/>
                <a:gd name="T101" fmla="*/ 433 h 459"/>
                <a:gd name="T102" fmla="*/ 78 w 302"/>
                <a:gd name="T103" fmla="*/ 449 h 459"/>
                <a:gd name="T104" fmla="*/ 130 w 302"/>
                <a:gd name="T105" fmla="*/ 45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150" y="459"/>
                  </a:moveTo>
                  <a:lnTo>
                    <a:pt x="150" y="459"/>
                  </a:lnTo>
                  <a:lnTo>
                    <a:pt x="172" y="457"/>
                  </a:lnTo>
                  <a:lnTo>
                    <a:pt x="190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6" y="409"/>
                  </a:lnTo>
                  <a:lnTo>
                    <a:pt x="290" y="401"/>
                  </a:lnTo>
                  <a:lnTo>
                    <a:pt x="294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00"/>
                  </a:lnTo>
                  <a:lnTo>
                    <a:pt x="302" y="300"/>
                  </a:lnTo>
                  <a:lnTo>
                    <a:pt x="300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68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14" y="160"/>
                  </a:lnTo>
                  <a:lnTo>
                    <a:pt x="104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66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0" y="120"/>
                  </a:lnTo>
                  <a:lnTo>
                    <a:pt x="210" y="124"/>
                  </a:lnTo>
                  <a:lnTo>
                    <a:pt x="210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18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6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58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2" y="10"/>
                  </a:lnTo>
                  <a:lnTo>
                    <a:pt x="208" y="6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80" y="10"/>
                  </a:lnTo>
                  <a:lnTo>
                    <a:pt x="66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4" y="68"/>
                  </a:lnTo>
                  <a:lnTo>
                    <a:pt x="10" y="86"/>
                  </a:lnTo>
                  <a:lnTo>
                    <a:pt x="8" y="108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0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198" y="374"/>
                  </a:lnTo>
                  <a:lnTo>
                    <a:pt x="190" y="380"/>
                  </a:lnTo>
                  <a:lnTo>
                    <a:pt x="178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0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0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6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8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6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0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2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696" y="2981"/>
              <a:ext cx="302" cy="459"/>
            </a:xfrm>
            <a:custGeom>
              <a:avLst/>
              <a:gdLst>
                <a:gd name="T0" fmla="*/ 302 w 302"/>
                <a:gd name="T1" fmla="*/ 300 h 459"/>
                <a:gd name="T2" fmla="*/ 290 w 302"/>
                <a:gd name="T3" fmla="*/ 252 h 459"/>
                <a:gd name="T4" fmla="*/ 256 w 302"/>
                <a:gd name="T5" fmla="*/ 220 h 459"/>
                <a:gd name="T6" fmla="*/ 122 w 302"/>
                <a:gd name="T7" fmla="*/ 164 h 459"/>
                <a:gd name="T8" fmla="*/ 106 w 302"/>
                <a:gd name="T9" fmla="*/ 154 h 459"/>
                <a:gd name="T10" fmla="*/ 96 w 302"/>
                <a:gd name="T11" fmla="*/ 136 h 459"/>
                <a:gd name="T12" fmla="*/ 96 w 302"/>
                <a:gd name="T13" fmla="*/ 120 h 459"/>
                <a:gd name="T14" fmla="*/ 102 w 302"/>
                <a:gd name="T15" fmla="*/ 90 h 459"/>
                <a:gd name="T16" fmla="*/ 126 w 302"/>
                <a:gd name="T17" fmla="*/ 74 h 459"/>
                <a:gd name="T18" fmla="*/ 152 w 302"/>
                <a:gd name="T19" fmla="*/ 72 h 459"/>
                <a:gd name="T20" fmla="*/ 190 w 302"/>
                <a:gd name="T21" fmla="*/ 78 h 459"/>
                <a:gd name="T22" fmla="*/ 208 w 302"/>
                <a:gd name="T23" fmla="*/ 98 h 459"/>
                <a:gd name="T24" fmla="*/ 212 w 302"/>
                <a:gd name="T25" fmla="*/ 124 h 459"/>
                <a:gd name="T26" fmla="*/ 214 w 302"/>
                <a:gd name="T27" fmla="*/ 136 h 459"/>
                <a:gd name="T28" fmla="*/ 282 w 302"/>
                <a:gd name="T29" fmla="*/ 140 h 459"/>
                <a:gd name="T30" fmla="*/ 294 w 302"/>
                <a:gd name="T31" fmla="*/ 136 h 459"/>
                <a:gd name="T32" fmla="*/ 298 w 302"/>
                <a:gd name="T33" fmla="*/ 108 h 459"/>
                <a:gd name="T34" fmla="*/ 292 w 302"/>
                <a:gd name="T35" fmla="*/ 68 h 459"/>
                <a:gd name="T36" fmla="*/ 276 w 302"/>
                <a:gd name="T37" fmla="*/ 40 h 459"/>
                <a:gd name="T38" fmla="*/ 248 w 302"/>
                <a:gd name="T39" fmla="*/ 20 h 459"/>
                <a:gd name="T40" fmla="*/ 208 w 302"/>
                <a:gd name="T41" fmla="*/ 6 h 459"/>
                <a:gd name="T42" fmla="*/ 152 w 302"/>
                <a:gd name="T43" fmla="*/ 0 h 459"/>
                <a:gd name="T44" fmla="*/ 112 w 302"/>
                <a:gd name="T45" fmla="*/ 2 h 459"/>
                <a:gd name="T46" fmla="*/ 68 w 302"/>
                <a:gd name="T47" fmla="*/ 14 h 459"/>
                <a:gd name="T48" fmla="*/ 38 w 302"/>
                <a:gd name="T49" fmla="*/ 34 h 459"/>
                <a:gd name="T50" fmla="*/ 16 w 302"/>
                <a:gd name="T51" fmla="*/ 68 h 459"/>
                <a:gd name="T52" fmla="*/ 10 w 302"/>
                <a:gd name="T53" fmla="*/ 146 h 459"/>
                <a:gd name="T54" fmla="*/ 14 w 302"/>
                <a:gd name="T55" fmla="*/ 174 h 459"/>
                <a:gd name="T56" fmla="*/ 36 w 302"/>
                <a:gd name="T57" fmla="*/ 210 h 459"/>
                <a:gd name="T58" fmla="*/ 70 w 302"/>
                <a:gd name="T59" fmla="*/ 230 h 459"/>
                <a:gd name="T60" fmla="*/ 184 w 302"/>
                <a:gd name="T61" fmla="*/ 278 h 459"/>
                <a:gd name="T62" fmla="*/ 210 w 302"/>
                <a:gd name="T63" fmla="*/ 300 h 459"/>
                <a:gd name="T64" fmla="*/ 214 w 302"/>
                <a:gd name="T65" fmla="*/ 338 h 459"/>
                <a:gd name="T66" fmla="*/ 210 w 302"/>
                <a:gd name="T67" fmla="*/ 360 h 459"/>
                <a:gd name="T68" fmla="*/ 190 w 302"/>
                <a:gd name="T69" fmla="*/ 380 h 459"/>
                <a:gd name="T70" fmla="*/ 150 w 302"/>
                <a:gd name="T71" fmla="*/ 387 h 459"/>
                <a:gd name="T72" fmla="*/ 122 w 302"/>
                <a:gd name="T73" fmla="*/ 385 h 459"/>
                <a:gd name="T74" fmla="*/ 96 w 302"/>
                <a:gd name="T75" fmla="*/ 368 h 459"/>
                <a:gd name="T76" fmla="*/ 88 w 302"/>
                <a:gd name="T77" fmla="*/ 338 h 459"/>
                <a:gd name="T78" fmla="*/ 88 w 302"/>
                <a:gd name="T79" fmla="*/ 316 h 459"/>
                <a:gd name="T80" fmla="*/ 72 w 302"/>
                <a:gd name="T81" fmla="*/ 306 h 459"/>
                <a:gd name="T82" fmla="*/ 10 w 302"/>
                <a:gd name="T83" fmla="*/ 308 h 459"/>
                <a:gd name="T84" fmla="*/ 0 w 302"/>
                <a:gd name="T85" fmla="*/ 324 h 459"/>
                <a:gd name="T86" fmla="*/ 2 w 302"/>
                <a:gd name="T87" fmla="*/ 370 h 459"/>
                <a:gd name="T88" fmla="*/ 18 w 302"/>
                <a:gd name="T89" fmla="*/ 409 h 459"/>
                <a:gd name="T90" fmla="*/ 42 w 302"/>
                <a:gd name="T91" fmla="*/ 433 h 459"/>
                <a:gd name="T92" fmla="*/ 78 w 302"/>
                <a:gd name="T93" fmla="*/ 449 h 459"/>
                <a:gd name="T94" fmla="*/ 130 w 302"/>
                <a:gd name="T95" fmla="*/ 457 h 459"/>
                <a:gd name="T96" fmla="*/ 172 w 302"/>
                <a:gd name="T97" fmla="*/ 457 h 459"/>
                <a:gd name="T98" fmla="*/ 224 w 302"/>
                <a:gd name="T99" fmla="*/ 449 h 459"/>
                <a:gd name="T100" fmla="*/ 262 w 302"/>
                <a:gd name="T101" fmla="*/ 433 h 459"/>
                <a:gd name="T102" fmla="*/ 286 w 302"/>
                <a:gd name="T103" fmla="*/ 409 h 459"/>
                <a:gd name="T104" fmla="*/ 300 w 302"/>
                <a:gd name="T105" fmla="*/ 37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302" y="350"/>
                  </a:moveTo>
                  <a:lnTo>
                    <a:pt x="302" y="300"/>
                  </a:lnTo>
                  <a:lnTo>
                    <a:pt x="302" y="300"/>
                  </a:lnTo>
                  <a:lnTo>
                    <a:pt x="300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68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14" y="160"/>
                  </a:lnTo>
                  <a:lnTo>
                    <a:pt x="106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68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2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20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6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60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4" y="10"/>
                  </a:lnTo>
                  <a:lnTo>
                    <a:pt x="208" y="6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6" y="6"/>
                  </a:lnTo>
                  <a:lnTo>
                    <a:pt x="80" y="10"/>
                  </a:lnTo>
                  <a:lnTo>
                    <a:pt x="68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8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6" y="68"/>
                  </a:lnTo>
                  <a:lnTo>
                    <a:pt x="10" y="86"/>
                  </a:lnTo>
                  <a:lnTo>
                    <a:pt x="10" y="10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0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198" y="374"/>
                  </a:lnTo>
                  <a:lnTo>
                    <a:pt x="190" y="380"/>
                  </a:lnTo>
                  <a:lnTo>
                    <a:pt x="178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2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2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8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0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8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2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4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0" y="425"/>
                  </a:lnTo>
                  <a:lnTo>
                    <a:pt x="278" y="417"/>
                  </a:lnTo>
                  <a:lnTo>
                    <a:pt x="286" y="409"/>
                  </a:lnTo>
                  <a:lnTo>
                    <a:pt x="292" y="401"/>
                  </a:lnTo>
                  <a:lnTo>
                    <a:pt x="296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3050" y="2981"/>
              <a:ext cx="302" cy="459"/>
            </a:xfrm>
            <a:custGeom>
              <a:avLst/>
              <a:gdLst>
                <a:gd name="T0" fmla="*/ 124 w 302"/>
                <a:gd name="T1" fmla="*/ 164 h 459"/>
                <a:gd name="T2" fmla="*/ 102 w 302"/>
                <a:gd name="T3" fmla="*/ 150 h 459"/>
                <a:gd name="T4" fmla="*/ 96 w 302"/>
                <a:gd name="T5" fmla="*/ 128 h 459"/>
                <a:gd name="T6" fmla="*/ 96 w 302"/>
                <a:gd name="T7" fmla="*/ 108 h 459"/>
                <a:gd name="T8" fmla="*/ 108 w 302"/>
                <a:gd name="T9" fmla="*/ 84 h 459"/>
                <a:gd name="T10" fmla="*/ 138 w 302"/>
                <a:gd name="T11" fmla="*/ 72 h 459"/>
                <a:gd name="T12" fmla="*/ 168 w 302"/>
                <a:gd name="T13" fmla="*/ 72 h 459"/>
                <a:gd name="T14" fmla="*/ 198 w 302"/>
                <a:gd name="T15" fmla="*/ 84 h 459"/>
                <a:gd name="T16" fmla="*/ 210 w 302"/>
                <a:gd name="T17" fmla="*/ 108 h 459"/>
                <a:gd name="T18" fmla="*/ 212 w 302"/>
                <a:gd name="T19" fmla="*/ 124 h 459"/>
                <a:gd name="T20" fmla="*/ 220 w 302"/>
                <a:gd name="T21" fmla="*/ 140 h 459"/>
                <a:gd name="T22" fmla="*/ 282 w 302"/>
                <a:gd name="T23" fmla="*/ 140 h 459"/>
                <a:gd name="T24" fmla="*/ 298 w 302"/>
                <a:gd name="T25" fmla="*/ 132 h 459"/>
                <a:gd name="T26" fmla="*/ 298 w 302"/>
                <a:gd name="T27" fmla="*/ 108 h 459"/>
                <a:gd name="T28" fmla="*/ 288 w 302"/>
                <a:gd name="T29" fmla="*/ 58 h 459"/>
                <a:gd name="T30" fmla="*/ 268 w 302"/>
                <a:gd name="T31" fmla="*/ 34 h 459"/>
                <a:gd name="T32" fmla="*/ 236 w 302"/>
                <a:gd name="T33" fmla="*/ 14 h 459"/>
                <a:gd name="T34" fmla="*/ 192 w 302"/>
                <a:gd name="T35" fmla="*/ 2 h 459"/>
                <a:gd name="T36" fmla="*/ 152 w 302"/>
                <a:gd name="T37" fmla="*/ 0 h 459"/>
                <a:gd name="T38" fmla="*/ 96 w 302"/>
                <a:gd name="T39" fmla="*/ 6 h 459"/>
                <a:gd name="T40" fmla="*/ 56 w 302"/>
                <a:gd name="T41" fmla="*/ 20 h 459"/>
                <a:gd name="T42" fmla="*/ 30 w 302"/>
                <a:gd name="T43" fmla="*/ 40 h 459"/>
                <a:gd name="T44" fmla="*/ 10 w 302"/>
                <a:gd name="T45" fmla="*/ 86 h 459"/>
                <a:gd name="T46" fmla="*/ 10 w 302"/>
                <a:gd name="T47" fmla="*/ 146 h 459"/>
                <a:gd name="T48" fmla="*/ 20 w 302"/>
                <a:gd name="T49" fmla="*/ 188 h 459"/>
                <a:gd name="T50" fmla="*/ 46 w 302"/>
                <a:gd name="T51" fmla="*/ 218 h 459"/>
                <a:gd name="T52" fmla="*/ 164 w 302"/>
                <a:gd name="T53" fmla="*/ 268 h 459"/>
                <a:gd name="T54" fmla="*/ 200 w 302"/>
                <a:gd name="T55" fmla="*/ 288 h 459"/>
                <a:gd name="T56" fmla="*/ 214 w 302"/>
                <a:gd name="T57" fmla="*/ 308 h 459"/>
                <a:gd name="T58" fmla="*/ 214 w 302"/>
                <a:gd name="T59" fmla="*/ 338 h 459"/>
                <a:gd name="T60" fmla="*/ 206 w 302"/>
                <a:gd name="T61" fmla="*/ 368 h 459"/>
                <a:gd name="T62" fmla="*/ 180 w 302"/>
                <a:gd name="T63" fmla="*/ 385 h 459"/>
                <a:gd name="T64" fmla="*/ 150 w 302"/>
                <a:gd name="T65" fmla="*/ 387 h 459"/>
                <a:gd name="T66" fmla="*/ 110 w 302"/>
                <a:gd name="T67" fmla="*/ 380 h 459"/>
                <a:gd name="T68" fmla="*/ 92 w 302"/>
                <a:gd name="T69" fmla="*/ 360 h 459"/>
                <a:gd name="T70" fmla="*/ 88 w 302"/>
                <a:gd name="T71" fmla="*/ 324 h 459"/>
                <a:gd name="T72" fmla="*/ 84 w 302"/>
                <a:gd name="T73" fmla="*/ 310 h 459"/>
                <a:gd name="T74" fmla="*/ 16 w 302"/>
                <a:gd name="T75" fmla="*/ 306 h 459"/>
                <a:gd name="T76" fmla="*/ 4 w 302"/>
                <a:gd name="T77" fmla="*/ 310 h 459"/>
                <a:gd name="T78" fmla="*/ 0 w 302"/>
                <a:gd name="T79" fmla="*/ 350 h 459"/>
                <a:gd name="T80" fmla="*/ 8 w 302"/>
                <a:gd name="T81" fmla="*/ 391 h 459"/>
                <a:gd name="T82" fmla="*/ 24 w 302"/>
                <a:gd name="T83" fmla="*/ 417 h 459"/>
                <a:gd name="T84" fmla="*/ 52 w 302"/>
                <a:gd name="T85" fmla="*/ 439 h 459"/>
                <a:gd name="T86" fmla="*/ 94 w 302"/>
                <a:gd name="T87" fmla="*/ 453 h 459"/>
                <a:gd name="T88" fmla="*/ 150 w 302"/>
                <a:gd name="T89" fmla="*/ 459 h 459"/>
                <a:gd name="T90" fmla="*/ 192 w 302"/>
                <a:gd name="T91" fmla="*/ 457 h 459"/>
                <a:gd name="T92" fmla="*/ 238 w 302"/>
                <a:gd name="T93" fmla="*/ 445 h 459"/>
                <a:gd name="T94" fmla="*/ 272 w 302"/>
                <a:gd name="T95" fmla="*/ 425 h 459"/>
                <a:gd name="T96" fmla="*/ 292 w 302"/>
                <a:gd name="T97" fmla="*/ 401 h 459"/>
                <a:gd name="T98" fmla="*/ 302 w 302"/>
                <a:gd name="T99" fmla="*/ 350 h 459"/>
                <a:gd name="T100" fmla="*/ 302 w 302"/>
                <a:gd name="T101" fmla="*/ 282 h 459"/>
                <a:gd name="T102" fmla="*/ 280 w 302"/>
                <a:gd name="T103" fmla="*/ 240 h 459"/>
                <a:gd name="T104" fmla="*/ 240 w 302"/>
                <a:gd name="T105" fmla="*/ 21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" h="459">
                  <a:moveTo>
                    <a:pt x="224" y="206"/>
                  </a:moveTo>
                  <a:lnTo>
                    <a:pt x="124" y="164"/>
                  </a:lnTo>
                  <a:lnTo>
                    <a:pt x="124" y="164"/>
                  </a:lnTo>
                  <a:lnTo>
                    <a:pt x="114" y="160"/>
                  </a:lnTo>
                  <a:lnTo>
                    <a:pt x="106" y="154"/>
                  </a:lnTo>
                  <a:lnTo>
                    <a:pt x="102" y="150"/>
                  </a:lnTo>
                  <a:lnTo>
                    <a:pt x="98" y="144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98" y="98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6" y="78"/>
                  </a:lnTo>
                  <a:lnTo>
                    <a:pt x="126" y="74"/>
                  </a:lnTo>
                  <a:lnTo>
                    <a:pt x="138" y="72"/>
                  </a:lnTo>
                  <a:lnTo>
                    <a:pt x="154" y="72"/>
                  </a:lnTo>
                  <a:lnTo>
                    <a:pt x="154" y="72"/>
                  </a:lnTo>
                  <a:lnTo>
                    <a:pt x="168" y="72"/>
                  </a:lnTo>
                  <a:lnTo>
                    <a:pt x="180" y="74"/>
                  </a:lnTo>
                  <a:lnTo>
                    <a:pt x="190" y="78"/>
                  </a:lnTo>
                  <a:lnTo>
                    <a:pt x="198" y="84"/>
                  </a:lnTo>
                  <a:lnTo>
                    <a:pt x="204" y="90"/>
                  </a:lnTo>
                  <a:lnTo>
                    <a:pt x="208" y="98"/>
                  </a:lnTo>
                  <a:lnTo>
                    <a:pt x="210" y="108"/>
                  </a:lnTo>
                  <a:lnTo>
                    <a:pt x="212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32"/>
                  </a:lnTo>
                  <a:lnTo>
                    <a:pt x="214" y="136"/>
                  </a:lnTo>
                  <a:lnTo>
                    <a:pt x="220" y="140"/>
                  </a:lnTo>
                  <a:lnTo>
                    <a:pt x="226" y="140"/>
                  </a:lnTo>
                  <a:lnTo>
                    <a:pt x="282" y="140"/>
                  </a:lnTo>
                  <a:lnTo>
                    <a:pt x="282" y="140"/>
                  </a:lnTo>
                  <a:lnTo>
                    <a:pt x="290" y="140"/>
                  </a:lnTo>
                  <a:lnTo>
                    <a:pt x="294" y="136"/>
                  </a:lnTo>
                  <a:lnTo>
                    <a:pt x="298" y="132"/>
                  </a:lnTo>
                  <a:lnTo>
                    <a:pt x="298" y="124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8" y="86"/>
                  </a:lnTo>
                  <a:lnTo>
                    <a:pt x="292" y="68"/>
                  </a:lnTo>
                  <a:lnTo>
                    <a:pt x="288" y="58"/>
                  </a:lnTo>
                  <a:lnTo>
                    <a:pt x="282" y="50"/>
                  </a:lnTo>
                  <a:lnTo>
                    <a:pt x="276" y="40"/>
                  </a:lnTo>
                  <a:lnTo>
                    <a:pt x="268" y="34"/>
                  </a:lnTo>
                  <a:lnTo>
                    <a:pt x="260" y="26"/>
                  </a:lnTo>
                  <a:lnTo>
                    <a:pt x="248" y="20"/>
                  </a:lnTo>
                  <a:lnTo>
                    <a:pt x="236" y="14"/>
                  </a:lnTo>
                  <a:lnTo>
                    <a:pt x="224" y="10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6" y="6"/>
                  </a:lnTo>
                  <a:lnTo>
                    <a:pt x="80" y="10"/>
                  </a:lnTo>
                  <a:lnTo>
                    <a:pt x="68" y="14"/>
                  </a:lnTo>
                  <a:lnTo>
                    <a:pt x="56" y="20"/>
                  </a:lnTo>
                  <a:lnTo>
                    <a:pt x="46" y="26"/>
                  </a:lnTo>
                  <a:lnTo>
                    <a:pt x="38" y="34"/>
                  </a:lnTo>
                  <a:lnTo>
                    <a:pt x="30" y="40"/>
                  </a:lnTo>
                  <a:lnTo>
                    <a:pt x="24" y="50"/>
                  </a:lnTo>
                  <a:lnTo>
                    <a:pt x="16" y="68"/>
                  </a:lnTo>
                  <a:lnTo>
                    <a:pt x="10" y="86"/>
                  </a:lnTo>
                  <a:lnTo>
                    <a:pt x="10" y="10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60"/>
                  </a:lnTo>
                  <a:lnTo>
                    <a:pt x="14" y="174"/>
                  </a:lnTo>
                  <a:lnTo>
                    <a:pt x="20" y="188"/>
                  </a:lnTo>
                  <a:lnTo>
                    <a:pt x="28" y="198"/>
                  </a:lnTo>
                  <a:lnTo>
                    <a:pt x="36" y="210"/>
                  </a:lnTo>
                  <a:lnTo>
                    <a:pt x="46" y="218"/>
                  </a:lnTo>
                  <a:lnTo>
                    <a:pt x="58" y="226"/>
                  </a:lnTo>
                  <a:lnTo>
                    <a:pt x="70" y="230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84" y="278"/>
                  </a:lnTo>
                  <a:lnTo>
                    <a:pt x="200" y="288"/>
                  </a:lnTo>
                  <a:lnTo>
                    <a:pt x="206" y="294"/>
                  </a:lnTo>
                  <a:lnTo>
                    <a:pt x="212" y="300"/>
                  </a:lnTo>
                  <a:lnTo>
                    <a:pt x="214" y="308"/>
                  </a:lnTo>
                  <a:lnTo>
                    <a:pt x="214" y="318"/>
                  </a:lnTo>
                  <a:lnTo>
                    <a:pt x="214" y="338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0" y="360"/>
                  </a:lnTo>
                  <a:lnTo>
                    <a:pt x="206" y="368"/>
                  </a:lnTo>
                  <a:lnTo>
                    <a:pt x="200" y="374"/>
                  </a:lnTo>
                  <a:lnTo>
                    <a:pt x="190" y="380"/>
                  </a:lnTo>
                  <a:lnTo>
                    <a:pt x="180" y="385"/>
                  </a:lnTo>
                  <a:lnTo>
                    <a:pt x="166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34" y="387"/>
                  </a:lnTo>
                  <a:lnTo>
                    <a:pt x="122" y="385"/>
                  </a:lnTo>
                  <a:lnTo>
                    <a:pt x="110" y="380"/>
                  </a:lnTo>
                  <a:lnTo>
                    <a:pt x="102" y="374"/>
                  </a:lnTo>
                  <a:lnTo>
                    <a:pt x="96" y="368"/>
                  </a:lnTo>
                  <a:lnTo>
                    <a:pt x="92" y="360"/>
                  </a:lnTo>
                  <a:lnTo>
                    <a:pt x="88" y="350"/>
                  </a:lnTo>
                  <a:lnTo>
                    <a:pt x="88" y="338"/>
                  </a:lnTo>
                  <a:lnTo>
                    <a:pt x="88" y="324"/>
                  </a:lnTo>
                  <a:lnTo>
                    <a:pt x="88" y="324"/>
                  </a:lnTo>
                  <a:lnTo>
                    <a:pt x="88" y="316"/>
                  </a:lnTo>
                  <a:lnTo>
                    <a:pt x="84" y="310"/>
                  </a:lnTo>
                  <a:lnTo>
                    <a:pt x="80" y="308"/>
                  </a:lnTo>
                  <a:lnTo>
                    <a:pt x="72" y="306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0" y="308"/>
                  </a:lnTo>
                  <a:lnTo>
                    <a:pt x="4" y="310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70"/>
                  </a:lnTo>
                  <a:lnTo>
                    <a:pt x="8" y="391"/>
                  </a:lnTo>
                  <a:lnTo>
                    <a:pt x="12" y="401"/>
                  </a:lnTo>
                  <a:lnTo>
                    <a:pt x="18" y="409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42" y="433"/>
                  </a:lnTo>
                  <a:lnTo>
                    <a:pt x="52" y="439"/>
                  </a:lnTo>
                  <a:lnTo>
                    <a:pt x="64" y="445"/>
                  </a:lnTo>
                  <a:lnTo>
                    <a:pt x="78" y="449"/>
                  </a:lnTo>
                  <a:lnTo>
                    <a:pt x="94" y="453"/>
                  </a:lnTo>
                  <a:lnTo>
                    <a:pt x="110" y="457"/>
                  </a:lnTo>
                  <a:lnTo>
                    <a:pt x="130" y="457"/>
                  </a:lnTo>
                  <a:lnTo>
                    <a:pt x="150" y="459"/>
                  </a:lnTo>
                  <a:lnTo>
                    <a:pt x="150" y="459"/>
                  </a:lnTo>
                  <a:lnTo>
                    <a:pt x="172" y="457"/>
                  </a:lnTo>
                  <a:lnTo>
                    <a:pt x="192" y="457"/>
                  </a:lnTo>
                  <a:lnTo>
                    <a:pt x="208" y="453"/>
                  </a:lnTo>
                  <a:lnTo>
                    <a:pt x="224" y="449"/>
                  </a:lnTo>
                  <a:lnTo>
                    <a:pt x="238" y="445"/>
                  </a:lnTo>
                  <a:lnTo>
                    <a:pt x="250" y="439"/>
                  </a:lnTo>
                  <a:lnTo>
                    <a:pt x="262" y="433"/>
                  </a:lnTo>
                  <a:lnTo>
                    <a:pt x="272" y="425"/>
                  </a:lnTo>
                  <a:lnTo>
                    <a:pt x="280" y="417"/>
                  </a:lnTo>
                  <a:lnTo>
                    <a:pt x="286" y="409"/>
                  </a:lnTo>
                  <a:lnTo>
                    <a:pt x="292" y="401"/>
                  </a:lnTo>
                  <a:lnTo>
                    <a:pt x="296" y="391"/>
                  </a:lnTo>
                  <a:lnTo>
                    <a:pt x="300" y="370"/>
                  </a:lnTo>
                  <a:lnTo>
                    <a:pt x="302" y="350"/>
                  </a:lnTo>
                  <a:lnTo>
                    <a:pt x="302" y="300"/>
                  </a:lnTo>
                  <a:lnTo>
                    <a:pt x="302" y="300"/>
                  </a:lnTo>
                  <a:lnTo>
                    <a:pt x="302" y="282"/>
                  </a:lnTo>
                  <a:lnTo>
                    <a:pt x="296" y="266"/>
                  </a:lnTo>
                  <a:lnTo>
                    <a:pt x="290" y="252"/>
                  </a:lnTo>
                  <a:lnTo>
                    <a:pt x="280" y="240"/>
                  </a:lnTo>
                  <a:lnTo>
                    <a:pt x="270" y="230"/>
                  </a:lnTo>
                  <a:lnTo>
                    <a:pt x="256" y="220"/>
                  </a:lnTo>
                  <a:lnTo>
                    <a:pt x="240" y="212"/>
                  </a:lnTo>
                  <a:lnTo>
                    <a:pt x="224" y="206"/>
                  </a:lnTo>
                  <a:lnTo>
                    <a:pt x="22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442" y="2987"/>
              <a:ext cx="310" cy="447"/>
            </a:xfrm>
            <a:custGeom>
              <a:avLst/>
              <a:gdLst>
                <a:gd name="T0" fmla="*/ 110 w 310"/>
                <a:gd name="T1" fmla="*/ 431 h 447"/>
                <a:gd name="T2" fmla="*/ 110 w 310"/>
                <a:gd name="T3" fmla="*/ 431 h 447"/>
                <a:gd name="T4" fmla="*/ 112 w 310"/>
                <a:gd name="T5" fmla="*/ 437 h 447"/>
                <a:gd name="T6" fmla="*/ 114 w 310"/>
                <a:gd name="T7" fmla="*/ 443 h 447"/>
                <a:gd name="T8" fmla="*/ 120 w 310"/>
                <a:gd name="T9" fmla="*/ 447 h 447"/>
                <a:gd name="T10" fmla="*/ 128 w 310"/>
                <a:gd name="T11" fmla="*/ 447 h 447"/>
                <a:gd name="T12" fmla="*/ 184 w 310"/>
                <a:gd name="T13" fmla="*/ 447 h 447"/>
                <a:gd name="T14" fmla="*/ 184 w 310"/>
                <a:gd name="T15" fmla="*/ 447 h 447"/>
                <a:gd name="T16" fmla="*/ 192 w 310"/>
                <a:gd name="T17" fmla="*/ 447 h 447"/>
                <a:gd name="T18" fmla="*/ 196 w 310"/>
                <a:gd name="T19" fmla="*/ 443 h 447"/>
                <a:gd name="T20" fmla="*/ 200 w 310"/>
                <a:gd name="T21" fmla="*/ 437 h 447"/>
                <a:gd name="T22" fmla="*/ 200 w 310"/>
                <a:gd name="T23" fmla="*/ 431 h 447"/>
                <a:gd name="T24" fmla="*/ 200 w 310"/>
                <a:gd name="T25" fmla="*/ 74 h 447"/>
                <a:gd name="T26" fmla="*/ 294 w 310"/>
                <a:gd name="T27" fmla="*/ 74 h 447"/>
                <a:gd name="T28" fmla="*/ 294 w 310"/>
                <a:gd name="T29" fmla="*/ 74 h 447"/>
                <a:gd name="T30" fmla="*/ 302 w 310"/>
                <a:gd name="T31" fmla="*/ 72 h 447"/>
                <a:gd name="T32" fmla="*/ 306 w 310"/>
                <a:gd name="T33" fmla="*/ 70 h 447"/>
                <a:gd name="T34" fmla="*/ 310 w 310"/>
                <a:gd name="T35" fmla="*/ 64 h 447"/>
                <a:gd name="T36" fmla="*/ 310 w 310"/>
                <a:gd name="T37" fmla="*/ 56 h 447"/>
                <a:gd name="T38" fmla="*/ 310 w 310"/>
                <a:gd name="T39" fmla="*/ 16 h 447"/>
                <a:gd name="T40" fmla="*/ 310 w 310"/>
                <a:gd name="T41" fmla="*/ 16 h 447"/>
                <a:gd name="T42" fmla="*/ 310 w 310"/>
                <a:gd name="T43" fmla="*/ 8 h 447"/>
                <a:gd name="T44" fmla="*/ 306 w 310"/>
                <a:gd name="T45" fmla="*/ 2 h 447"/>
                <a:gd name="T46" fmla="*/ 302 w 310"/>
                <a:gd name="T47" fmla="*/ 0 h 447"/>
                <a:gd name="T48" fmla="*/ 294 w 310"/>
                <a:gd name="T49" fmla="*/ 0 h 447"/>
                <a:gd name="T50" fmla="*/ 16 w 310"/>
                <a:gd name="T51" fmla="*/ 0 h 447"/>
                <a:gd name="T52" fmla="*/ 16 w 310"/>
                <a:gd name="T53" fmla="*/ 0 h 447"/>
                <a:gd name="T54" fmla="*/ 10 w 310"/>
                <a:gd name="T55" fmla="*/ 0 h 447"/>
                <a:gd name="T56" fmla="*/ 4 w 310"/>
                <a:gd name="T57" fmla="*/ 2 h 447"/>
                <a:gd name="T58" fmla="*/ 2 w 310"/>
                <a:gd name="T59" fmla="*/ 8 h 447"/>
                <a:gd name="T60" fmla="*/ 0 w 310"/>
                <a:gd name="T61" fmla="*/ 16 h 447"/>
                <a:gd name="T62" fmla="*/ 0 w 310"/>
                <a:gd name="T63" fmla="*/ 56 h 447"/>
                <a:gd name="T64" fmla="*/ 0 w 310"/>
                <a:gd name="T65" fmla="*/ 56 h 447"/>
                <a:gd name="T66" fmla="*/ 2 w 310"/>
                <a:gd name="T67" fmla="*/ 64 h 447"/>
                <a:gd name="T68" fmla="*/ 4 w 310"/>
                <a:gd name="T69" fmla="*/ 70 h 447"/>
                <a:gd name="T70" fmla="*/ 10 w 310"/>
                <a:gd name="T71" fmla="*/ 72 h 447"/>
                <a:gd name="T72" fmla="*/ 16 w 310"/>
                <a:gd name="T73" fmla="*/ 74 h 447"/>
                <a:gd name="T74" fmla="*/ 110 w 310"/>
                <a:gd name="T75" fmla="*/ 74 h 447"/>
                <a:gd name="T76" fmla="*/ 110 w 310"/>
                <a:gd name="T77" fmla="*/ 43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0" h="447">
                  <a:moveTo>
                    <a:pt x="110" y="431"/>
                  </a:moveTo>
                  <a:lnTo>
                    <a:pt x="110" y="431"/>
                  </a:lnTo>
                  <a:lnTo>
                    <a:pt x="112" y="437"/>
                  </a:lnTo>
                  <a:lnTo>
                    <a:pt x="114" y="443"/>
                  </a:lnTo>
                  <a:lnTo>
                    <a:pt x="120" y="447"/>
                  </a:lnTo>
                  <a:lnTo>
                    <a:pt x="128" y="447"/>
                  </a:lnTo>
                  <a:lnTo>
                    <a:pt x="184" y="447"/>
                  </a:lnTo>
                  <a:lnTo>
                    <a:pt x="184" y="447"/>
                  </a:lnTo>
                  <a:lnTo>
                    <a:pt x="192" y="447"/>
                  </a:lnTo>
                  <a:lnTo>
                    <a:pt x="196" y="443"/>
                  </a:lnTo>
                  <a:lnTo>
                    <a:pt x="200" y="437"/>
                  </a:lnTo>
                  <a:lnTo>
                    <a:pt x="200" y="431"/>
                  </a:lnTo>
                  <a:lnTo>
                    <a:pt x="200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2"/>
                  </a:lnTo>
                  <a:lnTo>
                    <a:pt x="306" y="70"/>
                  </a:lnTo>
                  <a:lnTo>
                    <a:pt x="310" y="64"/>
                  </a:lnTo>
                  <a:lnTo>
                    <a:pt x="310" y="56"/>
                  </a:lnTo>
                  <a:lnTo>
                    <a:pt x="310" y="16"/>
                  </a:lnTo>
                  <a:lnTo>
                    <a:pt x="310" y="16"/>
                  </a:lnTo>
                  <a:lnTo>
                    <a:pt x="310" y="8"/>
                  </a:lnTo>
                  <a:lnTo>
                    <a:pt x="306" y="2"/>
                  </a:lnTo>
                  <a:lnTo>
                    <a:pt x="302" y="0"/>
                  </a:lnTo>
                  <a:lnTo>
                    <a:pt x="29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4" y="70"/>
                  </a:lnTo>
                  <a:lnTo>
                    <a:pt x="10" y="72"/>
                  </a:lnTo>
                  <a:lnTo>
                    <a:pt x="16" y="74"/>
                  </a:lnTo>
                  <a:lnTo>
                    <a:pt x="110" y="74"/>
                  </a:lnTo>
                  <a:lnTo>
                    <a:pt x="110" y="4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092" y="2987"/>
              <a:ext cx="312" cy="449"/>
            </a:xfrm>
            <a:custGeom>
              <a:avLst/>
              <a:gdLst>
                <a:gd name="T0" fmla="*/ 312 w 312"/>
                <a:gd name="T1" fmla="*/ 58 h 449"/>
                <a:gd name="T2" fmla="*/ 312 w 312"/>
                <a:gd name="T3" fmla="*/ 16 h 449"/>
                <a:gd name="T4" fmla="*/ 312 w 312"/>
                <a:gd name="T5" fmla="*/ 16 h 449"/>
                <a:gd name="T6" fmla="*/ 310 w 312"/>
                <a:gd name="T7" fmla="*/ 8 h 449"/>
                <a:gd name="T8" fmla="*/ 308 w 312"/>
                <a:gd name="T9" fmla="*/ 4 h 449"/>
                <a:gd name="T10" fmla="*/ 302 w 312"/>
                <a:gd name="T11" fmla="*/ 2 h 449"/>
                <a:gd name="T12" fmla="*/ 294 w 312"/>
                <a:gd name="T13" fmla="*/ 0 h 449"/>
                <a:gd name="T14" fmla="*/ 18 w 312"/>
                <a:gd name="T15" fmla="*/ 0 h 449"/>
                <a:gd name="T16" fmla="*/ 18 w 312"/>
                <a:gd name="T17" fmla="*/ 0 h 449"/>
                <a:gd name="T18" fmla="*/ 10 w 312"/>
                <a:gd name="T19" fmla="*/ 2 h 449"/>
                <a:gd name="T20" fmla="*/ 4 w 312"/>
                <a:gd name="T21" fmla="*/ 4 h 449"/>
                <a:gd name="T22" fmla="*/ 2 w 312"/>
                <a:gd name="T23" fmla="*/ 8 h 449"/>
                <a:gd name="T24" fmla="*/ 0 w 312"/>
                <a:gd name="T25" fmla="*/ 16 h 449"/>
                <a:gd name="T26" fmla="*/ 0 w 312"/>
                <a:gd name="T27" fmla="*/ 58 h 449"/>
                <a:gd name="T28" fmla="*/ 0 w 312"/>
                <a:gd name="T29" fmla="*/ 58 h 449"/>
                <a:gd name="T30" fmla="*/ 2 w 312"/>
                <a:gd name="T31" fmla="*/ 66 h 449"/>
                <a:gd name="T32" fmla="*/ 4 w 312"/>
                <a:gd name="T33" fmla="*/ 70 h 449"/>
                <a:gd name="T34" fmla="*/ 10 w 312"/>
                <a:gd name="T35" fmla="*/ 74 h 449"/>
                <a:gd name="T36" fmla="*/ 18 w 312"/>
                <a:gd name="T37" fmla="*/ 74 h 449"/>
                <a:gd name="T38" fmla="*/ 112 w 312"/>
                <a:gd name="T39" fmla="*/ 74 h 449"/>
                <a:gd name="T40" fmla="*/ 112 w 312"/>
                <a:gd name="T41" fmla="*/ 431 h 449"/>
                <a:gd name="T42" fmla="*/ 112 w 312"/>
                <a:gd name="T43" fmla="*/ 431 h 449"/>
                <a:gd name="T44" fmla="*/ 112 w 312"/>
                <a:gd name="T45" fmla="*/ 439 h 449"/>
                <a:gd name="T46" fmla="*/ 114 w 312"/>
                <a:gd name="T47" fmla="*/ 445 h 449"/>
                <a:gd name="T48" fmla="*/ 120 w 312"/>
                <a:gd name="T49" fmla="*/ 447 h 449"/>
                <a:gd name="T50" fmla="*/ 128 w 312"/>
                <a:gd name="T51" fmla="*/ 449 h 449"/>
                <a:gd name="T52" fmla="*/ 186 w 312"/>
                <a:gd name="T53" fmla="*/ 449 h 449"/>
                <a:gd name="T54" fmla="*/ 186 w 312"/>
                <a:gd name="T55" fmla="*/ 449 h 449"/>
                <a:gd name="T56" fmla="*/ 192 w 312"/>
                <a:gd name="T57" fmla="*/ 447 h 449"/>
                <a:gd name="T58" fmla="*/ 198 w 312"/>
                <a:gd name="T59" fmla="*/ 445 h 449"/>
                <a:gd name="T60" fmla="*/ 200 w 312"/>
                <a:gd name="T61" fmla="*/ 439 h 449"/>
                <a:gd name="T62" fmla="*/ 200 w 312"/>
                <a:gd name="T63" fmla="*/ 431 h 449"/>
                <a:gd name="T64" fmla="*/ 200 w 312"/>
                <a:gd name="T65" fmla="*/ 74 h 449"/>
                <a:gd name="T66" fmla="*/ 294 w 312"/>
                <a:gd name="T67" fmla="*/ 74 h 449"/>
                <a:gd name="T68" fmla="*/ 294 w 312"/>
                <a:gd name="T69" fmla="*/ 74 h 449"/>
                <a:gd name="T70" fmla="*/ 302 w 312"/>
                <a:gd name="T71" fmla="*/ 74 h 449"/>
                <a:gd name="T72" fmla="*/ 308 w 312"/>
                <a:gd name="T73" fmla="*/ 70 h 449"/>
                <a:gd name="T74" fmla="*/ 310 w 312"/>
                <a:gd name="T75" fmla="*/ 66 h 449"/>
                <a:gd name="T76" fmla="*/ 312 w 312"/>
                <a:gd name="T77" fmla="*/ 58 h 449"/>
                <a:gd name="T78" fmla="*/ 312 w 312"/>
                <a:gd name="T79" fmla="*/ 5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" h="449">
                  <a:moveTo>
                    <a:pt x="312" y="5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10" y="8"/>
                  </a:lnTo>
                  <a:lnTo>
                    <a:pt x="308" y="4"/>
                  </a:lnTo>
                  <a:lnTo>
                    <a:pt x="302" y="2"/>
                  </a:lnTo>
                  <a:lnTo>
                    <a:pt x="29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10" y="74"/>
                  </a:lnTo>
                  <a:lnTo>
                    <a:pt x="18" y="74"/>
                  </a:lnTo>
                  <a:lnTo>
                    <a:pt x="112" y="74"/>
                  </a:lnTo>
                  <a:lnTo>
                    <a:pt x="112" y="431"/>
                  </a:lnTo>
                  <a:lnTo>
                    <a:pt x="112" y="431"/>
                  </a:lnTo>
                  <a:lnTo>
                    <a:pt x="112" y="439"/>
                  </a:lnTo>
                  <a:lnTo>
                    <a:pt x="114" y="445"/>
                  </a:lnTo>
                  <a:lnTo>
                    <a:pt x="120" y="447"/>
                  </a:lnTo>
                  <a:lnTo>
                    <a:pt x="128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92" y="447"/>
                  </a:lnTo>
                  <a:lnTo>
                    <a:pt x="198" y="445"/>
                  </a:lnTo>
                  <a:lnTo>
                    <a:pt x="200" y="439"/>
                  </a:lnTo>
                  <a:lnTo>
                    <a:pt x="200" y="431"/>
                  </a:lnTo>
                  <a:lnTo>
                    <a:pt x="200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4"/>
                  </a:lnTo>
                  <a:lnTo>
                    <a:pt x="308" y="70"/>
                  </a:lnTo>
                  <a:lnTo>
                    <a:pt x="310" y="66"/>
                  </a:lnTo>
                  <a:lnTo>
                    <a:pt x="312" y="58"/>
                  </a:lnTo>
                  <a:lnTo>
                    <a:pt x="3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1496" y="2987"/>
              <a:ext cx="90" cy="449"/>
            </a:xfrm>
            <a:custGeom>
              <a:avLst/>
              <a:gdLst>
                <a:gd name="T0" fmla="*/ 16 w 90"/>
                <a:gd name="T1" fmla="*/ 449 h 449"/>
                <a:gd name="T2" fmla="*/ 74 w 90"/>
                <a:gd name="T3" fmla="*/ 449 h 449"/>
                <a:gd name="T4" fmla="*/ 74 w 90"/>
                <a:gd name="T5" fmla="*/ 449 h 449"/>
                <a:gd name="T6" fmla="*/ 80 w 90"/>
                <a:gd name="T7" fmla="*/ 447 h 449"/>
                <a:gd name="T8" fmla="*/ 86 w 90"/>
                <a:gd name="T9" fmla="*/ 445 h 449"/>
                <a:gd name="T10" fmla="*/ 88 w 90"/>
                <a:gd name="T11" fmla="*/ 439 h 449"/>
                <a:gd name="T12" fmla="*/ 90 w 90"/>
                <a:gd name="T13" fmla="*/ 431 h 449"/>
                <a:gd name="T14" fmla="*/ 90 w 90"/>
                <a:gd name="T15" fmla="*/ 18 h 449"/>
                <a:gd name="T16" fmla="*/ 90 w 90"/>
                <a:gd name="T17" fmla="*/ 18 h 449"/>
                <a:gd name="T18" fmla="*/ 88 w 90"/>
                <a:gd name="T19" fmla="*/ 10 h 449"/>
                <a:gd name="T20" fmla="*/ 86 w 90"/>
                <a:gd name="T21" fmla="*/ 4 h 449"/>
                <a:gd name="T22" fmla="*/ 80 w 90"/>
                <a:gd name="T23" fmla="*/ 2 h 449"/>
                <a:gd name="T24" fmla="*/ 74 w 90"/>
                <a:gd name="T25" fmla="*/ 0 h 449"/>
                <a:gd name="T26" fmla="*/ 16 w 90"/>
                <a:gd name="T27" fmla="*/ 0 h 449"/>
                <a:gd name="T28" fmla="*/ 16 w 90"/>
                <a:gd name="T29" fmla="*/ 0 h 449"/>
                <a:gd name="T30" fmla="*/ 8 w 90"/>
                <a:gd name="T31" fmla="*/ 2 h 449"/>
                <a:gd name="T32" fmla="*/ 4 w 90"/>
                <a:gd name="T33" fmla="*/ 4 h 449"/>
                <a:gd name="T34" fmla="*/ 0 w 90"/>
                <a:gd name="T35" fmla="*/ 10 h 449"/>
                <a:gd name="T36" fmla="*/ 0 w 90"/>
                <a:gd name="T37" fmla="*/ 18 h 449"/>
                <a:gd name="T38" fmla="*/ 0 w 90"/>
                <a:gd name="T39" fmla="*/ 431 h 449"/>
                <a:gd name="T40" fmla="*/ 0 w 90"/>
                <a:gd name="T41" fmla="*/ 431 h 449"/>
                <a:gd name="T42" fmla="*/ 0 w 90"/>
                <a:gd name="T43" fmla="*/ 439 h 449"/>
                <a:gd name="T44" fmla="*/ 4 w 90"/>
                <a:gd name="T45" fmla="*/ 445 h 449"/>
                <a:gd name="T46" fmla="*/ 8 w 90"/>
                <a:gd name="T47" fmla="*/ 447 h 449"/>
                <a:gd name="T48" fmla="*/ 16 w 90"/>
                <a:gd name="T49" fmla="*/ 449 h 449"/>
                <a:gd name="T50" fmla="*/ 16 w 90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449">
                  <a:moveTo>
                    <a:pt x="16" y="449"/>
                  </a:moveTo>
                  <a:lnTo>
                    <a:pt x="74" y="449"/>
                  </a:lnTo>
                  <a:lnTo>
                    <a:pt x="74" y="449"/>
                  </a:lnTo>
                  <a:lnTo>
                    <a:pt x="80" y="447"/>
                  </a:lnTo>
                  <a:lnTo>
                    <a:pt x="86" y="445"/>
                  </a:lnTo>
                  <a:lnTo>
                    <a:pt x="88" y="439"/>
                  </a:lnTo>
                  <a:lnTo>
                    <a:pt x="90" y="431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0"/>
                  </a:lnTo>
                  <a:lnTo>
                    <a:pt x="86" y="4"/>
                  </a:lnTo>
                  <a:lnTo>
                    <a:pt x="80" y="2"/>
                  </a:lnTo>
                  <a:lnTo>
                    <a:pt x="7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5"/>
                  </a:lnTo>
                  <a:lnTo>
                    <a:pt x="8" y="447"/>
                  </a:lnTo>
                  <a:lnTo>
                    <a:pt x="16" y="449"/>
                  </a:lnTo>
                  <a:lnTo>
                    <a:pt x="16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2058" y="2987"/>
              <a:ext cx="312" cy="449"/>
            </a:xfrm>
            <a:custGeom>
              <a:avLst/>
              <a:gdLst>
                <a:gd name="T0" fmla="*/ 312 w 312"/>
                <a:gd name="T1" fmla="*/ 58 h 449"/>
                <a:gd name="T2" fmla="*/ 312 w 312"/>
                <a:gd name="T3" fmla="*/ 16 h 449"/>
                <a:gd name="T4" fmla="*/ 312 w 312"/>
                <a:gd name="T5" fmla="*/ 16 h 449"/>
                <a:gd name="T6" fmla="*/ 310 w 312"/>
                <a:gd name="T7" fmla="*/ 8 h 449"/>
                <a:gd name="T8" fmla="*/ 308 w 312"/>
                <a:gd name="T9" fmla="*/ 4 h 449"/>
                <a:gd name="T10" fmla="*/ 302 w 312"/>
                <a:gd name="T11" fmla="*/ 2 h 449"/>
                <a:gd name="T12" fmla="*/ 294 w 312"/>
                <a:gd name="T13" fmla="*/ 0 h 449"/>
                <a:gd name="T14" fmla="*/ 18 w 312"/>
                <a:gd name="T15" fmla="*/ 0 h 449"/>
                <a:gd name="T16" fmla="*/ 18 w 312"/>
                <a:gd name="T17" fmla="*/ 0 h 449"/>
                <a:gd name="T18" fmla="*/ 10 w 312"/>
                <a:gd name="T19" fmla="*/ 2 h 449"/>
                <a:gd name="T20" fmla="*/ 4 w 312"/>
                <a:gd name="T21" fmla="*/ 4 h 449"/>
                <a:gd name="T22" fmla="*/ 2 w 312"/>
                <a:gd name="T23" fmla="*/ 8 h 449"/>
                <a:gd name="T24" fmla="*/ 0 w 312"/>
                <a:gd name="T25" fmla="*/ 16 h 449"/>
                <a:gd name="T26" fmla="*/ 0 w 312"/>
                <a:gd name="T27" fmla="*/ 58 h 449"/>
                <a:gd name="T28" fmla="*/ 0 w 312"/>
                <a:gd name="T29" fmla="*/ 58 h 449"/>
                <a:gd name="T30" fmla="*/ 2 w 312"/>
                <a:gd name="T31" fmla="*/ 66 h 449"/>
                <a:gd name="T32" fmla="*/ 4 w 312"/>
                <a:gd name="T33" fmla="*/ 70 h 449"/>
                <a:gd name="T34" fmla="*/ 10 w 312"/>
                <a:gd name="T35" fmla="*/ 74 h 449"/>
                <a:gd name="T36" fmla="*/ 18 w 312"/>
                <a:gd name="T37" fmla="*/ 74 h 449"/>
                <a:gd name="T38" fmla="*/ 112 w 312"/>
                <a:gd name="T39" fmla="*/ 74 h 449"/>
                <a:gd name="T40" fmla="*/ 112 w 312"/>
                <a:gd name="T41" fmla="*/ 431 h 449"/>
                <a:gd name="T42" fmla="*/ 112 w 312"/>
                <a:gd name="T43" fmla="*/ 431 h 449"/>
                <a:gd name="T44" fmla="*/ 112 w 312"/>
                <a:gd name="T45" fmla="*/ 439 h 449"/>
                <a:gd name="T46" fmla="*/ 116 w 312"/>
                <a:gd name="T47" fmla="*/ 445 h 449"/>
                <a:gd name="T48" fmla="*/ 120 w 312"/>
                <a:gd name="T49" fmla="*/ 447 h 449"/>
                <a:gd name="T50" fmla="*/ 128 w 312"/>
                <a:gd name="T51" fmla="*/ 449 h 449"/>
                <a:gd name="T52" fmla="*/ 186 w 312"/>
                <a:gd name="T53" fmla="*/ 449 h 449"/>
                <a:gd name="T54" fmla="*/ 186 w 312"/>
                <a:gd name="T55" fmla="*/ 449 h 449"/>
                <a:gd name="T56" fmla="*/ 192 w 312"/>
                <a:gd name="T57" fmla="*/ 447 h 449"/>
                <a:gd name="T58" fmla="*/ 198 w 312"/>
                <a:gd name="T59" fmla="*/ 445 h 449"/>
                <a:gd name="T60" fmla="*/ 200 w 312"/>
                <a:gd name="T61" fmla="*/ 439 h 449"/>
                <a:gd name="T62" fmla="*/ 202 w 312"/>
                <a:gd name="T63" fmla="*/ 431 h 449"/>
                <a:gd name="T64" fmla="*/ 202 w 312"/>
                <a:gd name="T65" fmla="*/ 74 h 449"/>
                <a:gd name="T66" fmla="*/ 294 w 312"/>
                <a:gd name="T67" fmla="*/ 74 h 449"/>
                <a:gd name="T68" fmla="*/ 294 w 312"/>
                <a:gd name="T69" fmla="*/ 74 h 449"/>
                <a:gd name="T70" fmla="*/ 302 w 312"/>
                <a:gd name="T71" fmla="*/ 74 h 449"/>
                <a:gd name="T72" fmla="*/ 308 w 312"/>
                <a:gd name="T73" fmla="*/ 70 h 449"/>
                <a:gd name="T74" fmla="*/ 310 w 312"/>
                <a:gd name="T75" fmla="*/ 66 h 449"/>
                <a:gd name="T76" fmla="*/ 312 w 312"/>
                <a:gd name="T77" fmla="*/ 58 h 449"/>
                <a:gd name="T78" fmla="*/ 312 w 312"/>
                <a:gd name="T79" fmla="*/ 5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2" h="449">
                  <a:moveTo>
                    <a:pt x="312" y="5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10" y="8"/>
                  </a:lnTo>
                  <a:lnTo>
                    <a:pt x="308" y="4"/>
                  </a:lnTo>
                  <a:lnTo>
                    <a:pt x="302" y="2"/>
                  </a:lnTo>
                  <a:lnTo>
                    <a:pt x="29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10" y="74"/>
                  </a:lnTo>
                  <a:lnTo>
                    <a:pt x="18" y="74"/>
                  </a:lnTo>
                  <a:lnTo>
                    <a:pt x="112" y="74"/>
                  </a:lnTo>
                  <a:lnTo>
                    <a:pt x="112" y="431"/>
                  </a:lnTo>
                  <a:lnTo>
                    <a:pt x="112" y="431"/>
                  </a:lnTo>
                  <a:lnTo>
                    <a:pt x="112" y="439"/>
                  </a:lnTo>
                  <a:lnTo>
                    <a:pt x="116" y="445"/>
                  </a:lnTo>
                  <a:lnTo>
                    <a:pt x="120" y="447"/>
                  </a:lnTo>
                  <a:lnTo>
                    <a:pt x="128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92" y="447"/>
                  </a:lnTo>
                  <a:lnTo>
                    <a:pt x="198" y="445"/>
                  </a:lnTo>
                  <a:lnTo>
                    <a:pt x="200" y="439"/>
                  </a:lnTo>
                  <a:lnTo>
                    <a:pt x="202" y="431"/>
                  </a:lnTo>
                  <a:lnTo>
                    <a:pt x="202" y="74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2" y="74"/>
                  </a:lnTo>
                  <a:lnTo>
                    <a:pt x="308" y="70"/>
                  </a:lnTo>
                  <a:lnTo>
                    <a:pt x="310" y="66"/>
                  </a:lnTo>
                  <a:lnTo>
                    <a:pt x="312" y="58"/>
                  </a:lnTo>
                  <a:lnTo>
                    <a:pt x="3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2456" y="2987"/>
              <a:ext cx="88" cy="449"/>
            </a:xfrm>
            <a:custGeom>
              <a:avLst/>
              <a:gdLst>
                <a:gd name="T0" fmla="*/ 16 w 88"/>
                <a:gd name="T1" fmla="*/ 449 h 449"/>
                <a:gd name="T2" fmla="*/ 72 w 88"/>
                <a:gd name="T3" fmla="*/ 449 h 449"/>
                <a:gd name="T4" fmla="*/ 72 w 88"/>
                <a:gd name="T5" fmla="*/ 449 h 449"/>
                <a:gd name="T6" fmla="*/ 80 w 88"/>
                <a:gd name="T7" fmla="*/ 447 h 449"/>
                <a:gd name="T8" fmla="*/ 86 w 88"/>
                <a:gd name="T9" fmla="*/ 445 h 449"/>
                <a:gd name="T10" fmla="*/ 88 w 88"/>
                <a:gd name="T11" fmla="*/ 439 h 449"/>
                <a:gd name="T12" fmla="*/ 88 w 88"/>
                <a:gd name="T13" fmla="*/ 431 h 449"/>
                <a:gd name="T14" fmla="*/ 88 w 88"/>
                <a:gd name="T15" fmla="*/ 18 h 449"/>
                <a:gd name="T16" fmla="*/ 88 w 88"/>
                <a:gd name="T17" fmla="*/ 18 h 449"/>
                <a:gd name="T18" fmla="*/ 88 w 88"/>
                <a:gd name="T19" fmla="*/ 10 h 449"/>
                <a:gd name="T20" fmla="*/ 86 w 88"/>
                <a:gd name="T21" fmla="*/ 4 h 449"/>
                <a:gd name="T22" fmla="*/ 80 w 88"/>
                <a:gd name="T23" fmla="*/ 2 h 449"/>
                <a:gd name="T24" fmla="*/ 72 w 88"/>
                <a:gd name="T25" fmla="*/ 0 h 449"/>
                <a:gd name="T26" fmla="*/ 16 w 88"/>
                <a:gd name="T27" fmla="*/ 0 h 449"/>
                <a:gd name="T28" fmla="*/ 16 w 88"/>
                <a:gd name="T29" fmla="*/ 0 h 449"/>
                <a:gd name="T30" fmla="*/ 8 w 88"/>
                <a:gd name="T31" fmla="*/ 2 h 449"/>
                <a:gd name="T32" fmla="*/ 4 w 88"/>
                <a:gd name="T33" fmla="*/ 4 h 449"/>
                <a:gd name="T34" fmla="*/ 0 w 88"/>
                <a:gd name="T35" fmla="*/ 10 h 449"/>
                <a:gd name="T36" fmla="*/ 0 w 88"/>
                <a:gd name="T37" fmla="*/ 18 h 449"/>
                <a:gd name="T38" fmla="*/ 0 w 88"/>
                <a:gd name="T39" fmla="*/ 431 h 449"/>
                <a:gd name="T40" fmla="*/ 0 w 88"/>
                <a:gd name="T41" fmla="*/ 431 h 449"/>
                <a:gd name="T42" fmla="*/ 0 w 88"/>
                <a:gd name="T43" fmla="*/ 439 h 449"/>
                <a:gd name="T44" fmla="*/ 4 w 88"/>
                <a:gd name="T45" fmla="*/ 445 h 449"/>
                <a:gd name="T46" fmla="*/ 8 w 88"/>
                <a:gd name="T47" fmla="*/ 447 h 449"/>
                <a:gd name="T48" fmla="*/ 16 w 88"/>
                <a:gd name="T49" fmla="*/ 449 h 449"/>
                <a:gd name="T50" fmla="*/ 16 w 88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449">
                  <a:moveTo>
                    <a:pt x="16" y="449"/>
                  </a:moveTo>
                  <a:lnTo>
                    <a:pt x="72" y="449"/>
                  </a:lnTo>
                  <a:lnTo>
                    <a:pt x="72" y="449"/>
                  </a:lnTo>
                  <a:lnTo>
                    <a:pt x="80" y="447"/>
                  </a:lnTo>
                  <a:lnTo>
                    <a:pt x="86" y="445"/>
                  </a:lnTo>
                  <a:lnTo>
                    <a:pt x="88" y="439"/>
                  </a:lnTo>
                  <a:lnTo>
                    <a:pt x="88" y="431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0"/>
                  </a:lnTo>
                  <a:lnTo>
                    <a:pt x="86" y="4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4" y="445"/>
                  </a:lnTo>
                  <a:lnTo>
                    <a:pt x="8" y="447"/>
                  </a:lnTo>
                  <a:lnTo>
                    <a:pt x="16" y="449"/>
                  </a:lnTo>
                  <a:lnTo>
                    <a:pt x="16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44"/>
            <p:cNvSpPr>
              <a:spLocks noEditPoints="1"/>
            </p:cNvSpPr>
            <p:nvPr/>
          </p:nvSpPr>
          <p:spPr bwMode="auto">
            <a:xfrm>
              <a:off x="0" y="2247"/>
              <a:ext cx="640" cy="483"/>
            </a:xfrm>
            <a:custGeom>
              <a:avLst/>
              <a:gdLst>
                <a:gd name="T0" fmla="*/ 552 w 640"/>
                <a:gd name="T1" fmla="*/ 483 h 483"/>
                <a:gd name="T2" fmla="*/ 570 w 640"/>
                <a:gd name="T3" fmla="*/ 409 h 483"/>
                <a:gd name="T4" fmla="*/ 630 w 640"/>
                <a:gd name="T5" fmla="*/ 303 h 483"/>
                <a:gd name="T6" fmla="*/ 624 w 640"/>
                <a:gd name="T7" fmla="*/ 214 h 483"/>
                <a:gd name="T8" fmla="*/ 562 w 640"/>
                <a:gd name="T9" fmla="*/ 184 h 483"/>
                <a:gd name="T10" fmla="*/ 484 w 640"/>
                <a:gd name="T11" fmla="*/ 168 h 483"/>
                <a:gd name="T12" fmla="*/ 374 w 640"/>
                <a:gd name="T13" fmla="*/ 206 h 483"/>
                <a:gd name="T14" fmla="*/ 340 w 640"/>
                <a:gd name="T15" fmla="*/ 190 h 483"/>
                <a:gd name="T16" fmla="*/ 370 w 640"/>
                <a:gd name="T17" fmla="*/ 144 h 483"/>
                <a:gd name="T18" fmla="*/ 344 w 640"/>
                <a:gd name="T19" fmla="*/ 100 h 483"/>
                <a:gd name="T20" fmla="*/ 356 w 640"/>
                <a:gd name="T21" fmla="*/ 76 h 483"/>
                <a:gd name="T22" fmla="*/ 382 w 640"/>
                <a:gd name="T23" fmla="*/ 60 h 483"/>
                <a:gd name="T24" fmla="*/ 360 w 640"/>
                <a:gd name="T25" fmla="*/ 44 h 483"/>
                <a:gd name="T26" fmla="*/ 334 w 640"/>
                <a:gd name="T27" fmla="*/ 26 h 483"/>
                <a:gd name="T28" fmla="*/ 320 w 640"/>
                <a:gd name="T29" fmla="*/ 0 h 483"/>
                <a:gd name="T30" fmla="*/ 304 w 640"/>
                <a:gd name="T31" fmla="*/ 22 h 483"/>
                <a:gd name="T32" fmla="*/ 286 w 640"/>
                <a:gd name="T33" fmla="*/ 46 h 483"/>
                <a:gd name="T34" fmla="*/ 260 w 640"/>
                <a:gd name="T35" fmla="*/ 60 h 483"/>
                <a:gd name="T36" fmla="*/ 280 w 640"/>
                <a:gd name="T37" fmla="*/ 78 h 483"/>
                <a:gd name="T38" fmla="*/ 296 w 640"/>
                <a:gd name="T39" fmla="*/ 100 h 483"/>
                <a:gd name="T40" fmla="*/ 270 w 640"/>
                <a:gd name="T41" fmla="*/ 144 h 483"/>
                <a:gd name="T42" fmla="*/ 300 w 640"/>
                <a:gd name="T43" fmla="*/ 190 h 483"/>
                <a:gd name="T44" fmla="*/ 266 w 640"/>
                <a:gd name="T45" fmla="*/ 206 h 483"/>
                <a:gd name="T46" fmla="*/ 156 w 640"/>
                <a:gd name="T47" fmla="*/ 168 h 483"/>
                <a:gd name="T48" fmla="*/ 78 w 640"/>
                <a:gd name="T49" fmla="*/ 184 h 483"/>
                <a:gd name="T50" fmla="*/ 16 w 640"/>
                <a:gd name="T51" fmla="*/ 214 h 483"/>
                <a:gd name="T52" fmla="*/ 10 w 640"/>
                <a:gd name="T53" fmla="*/ 303 h 483"/>
                <a:gd name="T54" fmla="*/ 70 w 640"/>
                <a:gd name="T55" fmla="*/ 409 h 483"/>
                <a:gd name="T56" fmla="*/ 564 w 640"/>
                <a:gd name="T57" fmla="*/ 216 h 483"/>
                <a:gd name="T58" fmla="*/ 598 w 640"/>
                <a:gd name="T59" fmla="*/ 267 h 483"/>
                <a:gd name="T60" fmla="*/ 540 w 640"/>
                <a:gd name="T61" fmla="*/ 371 h 483"/>
                <a:gd name="T62" fmla="*/ 512 w 640"/>
                <a:gd name="T63" fmla="*/ 403 h 483"/>
                <a:gd name="T64" fmla="*/ 520 w 640"/>
                <a:gd name="T65" fmla="*/ 439 h 483"/>
                <a:gd name="T66" fmla="*/ 464 w 640"/>
                <a:gd name="T67" fmla="*/ 403 h 483"/>
                <a:gd name="T68" fmla="*/ 528 w 640"/>
                <a:gd name="T69" fmla="*/ 301 h 483"/>
                <a:gd name="T70" fmla="*/ 540 w 640"/>
                <a:gd name="T71" fmla="*/ 216 h 483"/>
                <a:gd name="T72" fmla="*/ 370 w 640"/>
                <a:gd name="T73" fmla="*/ 347 h 483"/>
                <a:gd name="T74" fmla="*/ 346 w 640"/>
                <a:gd name="T75" fmla="*/ 245 h 483"/>
                <a:gd name="T76" fmla="*/ 444 w 640"/>
                <a:gd name="T77" fmla="*/ 204 h 483"/>
                <a:gd name="T78" fmla="*/ 490 w 640"/>
                <a:gd name="T79" fmla="*/ 212 h 483"/>
                <a:gd name="T80" fmla="*/ 488 w 640"/>
                <a:gd name="T81" fmla="*/ 279 h 483"/>
                <a:gd name="T82" fmla="*/ 404 w 640"/>
                <a:gd name="T83" fmla="*/ 331 h 483"/>
                <a:gd name="T84" fmla="*/ 416 w 640"/>
                <a:gd name="T85" fmla="*/ 407 h 483"/>
                <a:gd name="T86" fmla="*/ 344 w 640"/>
                <a:gd name="T87" fmla="*/ 407 h 483"/>
                <a:gd name="T88" fmla="*/ 158 w 640"/>
                <a:gd name="T89" fmla="*/ 206 h 483"/>
                <a:gd name="T90" fmla="*/ 232 w 640"/>
                <a:gd name="T91" fmla="*/ 222 h 483"/>
                <a:gd name="T92" fmla="*/ 288 w 640"/>
                <a:gd name="T93" fmla="*/ 305 h 483"/>
                <a:gd name="T94" fmla="*/ 286 w 640"/>
                <a:gd name="T95" fmla="*/ 387 h 483"/>
                <a:gd name="T96" fmla="*/ 296 w 640"/>
                <a:gd name="T97" fmla="*/ 407 h 483"/>
                <a:gd name="T98" fmla="*/ 224 w 640"/>
                <a:gd name="T99" fmla="*/ 407 h 483"/>
                <a:gd name="T100" fmla="*/ 210 w 640"/>
                <a:gd name="T101" fmla="*/ 337 h 483"/>
                <a:gd name="T102" fmla="*/ 144 w 640"/>
                <a:gd name="T103" fmla="*/ 263 h 483"/>
                <a:gd name="T104" fmla="*/ 150 w 640"/>
                <a:gd name="T105" fmla="*/ 212 h 483"/>
                <a:gd name="T106" fmla="*/ 100 w 640"/>
                <a:gd name="T107" fmla="*/ 216 h 483"/>
                <a:gd name="T108" fmla="*/ 114 w 640"/>
                <a:gd name="T109" fmla="*/ 301 h 483"/>
                <a:gd name="T110" fmla="*/ 176 w 640"/>
                <a:gd name="T111" fmla="*/ 403 h 483"/>
                <a:gd name="T112" fmla="*/ 120 w 640"/>
                <a:gd name="T113" fmla="*/ 439 h 483"/>
                <a:gd name="T114" fmla="*/ 128 w 640"/>
                <a:gd name="T115" fmla="*/ 403 h 483"/>
                <a:gd name="T116" fmla="*/ 100 w 640"/>
                <a:gd name="T117" fmla="*/ 371 h 483"/>
                <a:gd name="T118" fmla="*/ 42 w 640"/>
                <a:gd name="T119" fmla="*/ 26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" h="483">
                  <a:moveTo>
                    <a:pt x="80" y="475"/>
                  </a:moveTo>
                  <a:lnTo>
                    <a:pt x="80" y="475"/>
                  </a:lnTo>
                  <a:lnTo>
                    <a:pt x="80" y="479"/>
                  </a:lnTo>
                  <a:lnTo>
                    <a:pt x="82" y="481"/>
                  </a:lnTo>
                  <a:lnTo>
                    <a:pt x="88" y="483"/>
                  </a:lnTo>
                  <a:lnTo>
                    <a:pt x="552" y="483"/>
                  </a:lnTo>
                  <a:lnTo>
                    <a:pt x="552" y="483"/>
                  </a:lnTo>
                  <a:lnTo>
                    <a:pt x="558" y="481"/>
                  </a:lnTo>
                  <a:lnTo>
                    <a:pt x="560" y="479"/>
                  </a:lnTo>
                  <a:lnTo>
                    <a:pt x="560" y="475"/>
                  </a:lnTo>
                  <a:lnTo>
                    <a:pt x="560" y="455"/>
                  </a:lnTo>
                  <a:lnTo>
                    <a:pt x="560" y="455"/>
                  </a:lnTo>
                  <a:lnTo>
                    <a:pt x="562" y="433"/>
                  </a:lnTo>
                  <a:lnTo>
                    <a:pt x="570" y="409"/>
                  </a:lnTo>
                  <a:lnTo>
                    <a:pt x="576" y="395"/>
                  </a:lnTo>
                  <a:lnTo>
                    <a:pt x="582" y="381"/>
                  </a:lnTo>
                  <a:lnTo>
                    <a:pt x="592" y="365"/>
                  </a:lnTo>
                  <a:lnTo>
                    <a:pt x="606" y="347"/>
                  </a:lnTo>
                  <a:lnTo>
                    <a:pt x="606" y="347"/>
                  </a:lnTo>
                  <a:lnTo>
                    <a:pt x="620" y="325"/>
                  </a:lnTo>
                  <a:lnTo>
                    <a:pt x="630" y="303"/>
                  </a:lnTo>
                  <a:lnTo>
                    <a:pt x="638" y="283"/>
                  </a:lnTo>
                  <a:lnTo>
                    <a:pt x="640" y="261"/>
                  </a:lnTo>
                  <a:lnTo>
                    <a:pt x="640" y="251"/>
                  </a:lnTo>
                  <a:lnTo>
                    <a:pt x="638" y="241"/>
                  </a:lnTo>
                  <a:lnTo>
                    <a:pt x="634" y="233"/>
                  </a:lnTo>
                  <a:lnTo>
                    <a:pt x="630" y="222"/>
                  </a:lnTo>
                  <a:lnTo>
                    <a:pt x="624" y="214"/>
                  </a:lnTo>
                  <a:lnTo>
                    <a:pt x="618" y="206"/>
                  </a:lnTo>
                  <a:lnTo>
                    <a:pt x="610" y="200"/>
                  </a:lnTo>
                  <a:lnTo>
                    <a:pt x="600" y="194"/>
                  </a:lnTo>
                  <a:lnTo>
                    <a:pt x="600" y="194"/>
                  </a:lnTo>
                  <a:lnTo>
                    <a:pt x="590" y="190"/>
                  </a:lnTo>
                  <a:lnTo>
                    <a:pt x="580" y="186"/>
                  </a:lnTo>
                  <a:lnTo>
                    <a:pt x="562" y="184"/>
                  </a:lnTo>
                  <a:lnTo>
                    <a:pt x="544" y="186"/>
                  </a:lnTo>
                  <a:lnTo>
                    <a:pt x="526" y="192"/>
                  </a:lnTo>
                  <a:lnTo>
                    <a:pt x="526" y="192"/>
                  </a:lnTo>
                  <a:lnTo>
                    <a:pt x="516" y="184"/>
                  </a:lnTo>
                  <a:lnTo>
                    <a:pt x="506" y="176"/>
                  </a:lnTo>
                  <a:lnTo>
                    <a:pt x="496" y="172"/>
                  </a:lnTo>
                  <a:lnTo>
                    <a:pt x="484" y="168"/>
                  </a:lnTo>
                  <a:lnTo>
                    <a:pt x="484" y="168"/>
                  </a:lnTo>
                  <a:lnTo>
                    <a:pt x="474" y="166"/>
                  </a:lnTo>
                  <a:lnTo>
                    <a:pt x="464" y="166"/>
                  </a:lnTo>
                  <a:lnTo>
                    <a:pt x="444" y="170"/>
                  </a:lnTo>
                  <a:lnTo>
                    <a:pt x="426" y="178"/>
                  </a:lnTo>
                  <a:lnTo>
                    <a:pt x="408" y="188"/>
                  </a:lnTo>
                  <a:lnTo>
                    <a:pt x="374" y="206"/>
                  </a:lnTo>
                  <a:lnTo>
                    <a:pt x="356" y="212"/>
                  </a:lnTo>
                  <a:lnTo>
                    <a:pt x="348" y="214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40" y="190"/>
                  </a:lnTo>
                  <a:lnTo>
                    <a:pt x="348" y="186"/>
                  </a:lnTo>
                  <a:lnTo>
                    <a:pt x="354" y="180"/>
                  </a:lnTo>
                  <a:lnTo>
                    <a:pt x="360" y="174"/>
                  </a:lnTo>
                  <a:lnTo>
                    <a:pt x="364" y="168"/>
                  </a:lnTo>
                  <a:lnTo>
                    <a:pt x="368" y="160"/>
                  </a:lnTo>
                  <a:lnTo>
                    <a:pt x="370" y="152"/>
                  </a:lnTo>
                  <a:lnTo>
                    <a:pt x="370" y="144"/>
                  </a:lnTo>
                  <a:lnTo>
                    <a:pt x="370" y="144"/>
                  </a:lnTo>
                  <a:lnTo>
                    <a:pt x="370" y="134"/>
                  </a:lnTo>
                  <a:lnTo>
                    <a:pt x="366" y="126"/>
                  </a:lnTo>
                  <a:lnTo>
                    <a:pt x="364" y="118"/>
                  </a:lnTo>
                  <a:lnTo>
                    <a:pt x="358" y="112"/>
                  </a:lnTo>
                  <a:lnTo>
                    <a:pt x="352" y="106"/>
                  </a:lnTo>
                  <a:lnTo>
                    <a:pt x="344" y="100"/>
                  </a:lnTo>
                  <a:lnTo>
                    <a:pt x="338" y="96"/>
                  </a:lnTo>
                  <a:lnTo>
                    <a:pt x="328" y="94"/>
                  </a:lnTo>
                  <a:lnTo>
                    <a:pt x="328" y="68"/>
                  </a:lnTo>
                  <a:lnTo>
                    <a:pt x="348" y="68"/>
                  </a:lnTo>
                  <a:lnTo>
                    <a:pt x="348" y="68"/>
                  </a:lnTo>
                  <a:lnTo>
                    <a:pt x="352" y="72"/>
                  </a:lnTo>
                  <a:lnTo>
                    <a:pt x="356" y="76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70" y="76"/>
                  </a:lnTo>
                  <a:lnTo>
                    <a:pt x="376" y="72"/>
                  </a:lnTo>
                  <a:lnTo>
                    <a:pt x="380" y="68"/>
                  </a:lnTo>
                  <a:lnTo>
                    <a:pt x="382" y="60"/>
                  </a:lnTo>
                  <a:lnTo>
                    <a:pt x="382" y="60"/>
                  </a:lnTo>
                  <a:lnTo>
                    <a:pt x="380" y="54"/>
                  </a:lnTo>
                  <a:lnTo>
                    <a:pt x="376" y="48"/>
                  </a:lnTo>
                  <a:lnTo>
                    <a:pt x="370" y="44"/>
                  </a:lnTo>
                  <a:lnTo>
                    <a:pt x="364" y="44"/>
                  </a:lnTo>
                  <a:lnTo>
                    <a:pt x="364" y="44"/>
                  </a:lnTo>
                  <a:lnTo>
                    <a:pt x="360" y="44"/>
                  </a:lnTo>
                  <a:lnTo>
                    <a:pt x="356" y="46"/>
                  </a:lnTo>
                  <a:lnTo>
                    <a:pt x="352" y="50"/>
                  </a:lnTo>
                  <a:lnTo>
                    <a:pt x="348" y="52"/>
                  </a:lnTo>
                  <a:lnTo>
                    <a:pt x="328" y="52"/>
                  </a:lnTo>
                  <a:lnTo>
                    <a:pt x="328" y="32"/>
                  </a:lnTo>
                  <a:lnTo>
                    <a:pt x="328" y="32"/>
                  </a:lnTo>
                  <a:lnTo>
                    <a:pt x="334" y="26"/>
                  </a:lnTo>
                  <a:lnTo>
                    <a:pt x="336" y="22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36" y="10"/>
                  </a:lnTo>
                  <a:lnTo>
                    <a:pt x="332" y="6"/>
                  </a:lnTo>
                  <a:lnTo>
                    <a:pt x="326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14" y="2"/>
                  </a:lnTo>
                  <a:lnTo>
                    <a:pt x="308" y="6"/>
                  </a:lnTo>
                  <a:lnTo>
                    <a:pt x="304" y="10"/>
                  </a:lnTo>
                  <a:lnTo>
                    <a:pt x="302" y="18"/>
                  </a:lnTo>
                  <a:lnTo>
                    <a:pt x="302" y="18"/>
                  </a:lnTo>
                  <a:lnTo>
                    <a:pt x="304" y="22"/>
                  </a:lnTo>
                  <a:lnTo>
                    <a:pt x="306" y="26"/>
                  </a:lnTo>
                  <a:lnTo>
                    <a:pt x="312" y="32"/>
                  </a:lnTo>
                  <a:lnTo>
                    <a:pt x="312" y="52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88" y="50"/>
                  </a:lnTo>
                  <a:lnTo>
                    <a:pt x="286" y="46"/>
                  </a:lnTo>
                  <a:lnTo>
                    <a:pt x="282" y="44"/>
                  </a:lnTo>
                  <a:lnTo>
                    <a:pt x="276" y="44"/>
                  </a:lnTo>
                  <a:lnTo>
                    <a:pt x="276" y="44"/>
                  </a:lnTo>
                  <a:lnTo>
                    <a:pt x="270" y="44"/>
                  </a:lnTo>
                  <a:lnTo>
                    <a:pt x="264" y="48"/>
                  </a:lnTo>
                  <a:lnTo>
                    <a:pt x="260" y="54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0" y="68"/>
                  </a:lnTo>
                  <a:lnTo>
                    <a:pt x="264" y="72"/>
                  </a:lnTo>
                  <a:lnTo>
                    <a:pt x="270" y="76"/>
                  </a:lnTo>
                  <a:lnTo>
                    <a:pt x="276" y="78"/>
                  </a:lnTo>
                  <a:lnTo>
                    <a:pt x="276" y="78"/>
                  </a:lnTo>
                  <a:lnTo>
                    <a:pt x="280" y="78"/>
                  </a:lnTo>
                  <a:lnTo>
                    <a:pt x="286" y="76"/>
                  </a:lnTo>
                  <a:lnTo>
                    <a:pt x="292" y="68"/>
                  </a:lnTo>
                  <a:lnTo>
                    <a:pt x="312" y="68"/>
                  </a:lnTo>
                  <a:lnTo>
                    <a:pt x="312" y="94"/>
                  </a:lnTo>
                  <a:lnTo>
                    <a:pt x="312" y="94"/>
                  </a:lnTo>
                  <a:lnTo>
                    <a:pt x="304" y="98"/>
                  </a:lnTo>
                  <a:lnTo>
                    <a:pt x="296" y="100"/>
                  </a:lnTo>
                  <a:lnTo>
                    <a:pt x="288" y="106"/>
                  </a:lnTo>
                  <a:lnTo>
                    <a:pt x="282" y="112"/>
                  </a:lnTo>
                  <a:lnTo>
                    <a:pt x="278" y="118"/>
                  </a:lnTo>
                  <a:lnTo>
                    <a:pt x="274" y="126"/>
                  </a:lnTo>
                  <a:lnTo>
                    <a:pt x="272" y="13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2" y="152"/>
                  </a:lnTo>
                  <a:lnTo>
                    <a:pt x="274" y="160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6" y="180"/>
                  </a:lnTo>
                  <a:lnTo>
                    <a:pt x="292" y="186"/>
                  </a:lnTo>
                  <a:lnTo>
                    <a:pt x="300" y="190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0" y="216"/>
                  </a:lnTo>
                  <a:lnTo>
                    <a:pt x="300" y="216"/>
                  </a:lnTo>
                  <a:lnTo>
                    <a:pt x="292" y="214"/>
                  </a:lnTo>
                  <a:lnTo>
                    <a:pt x="284" y="212"/>
                  </a:lnTo>
                  <a:lnTo>
                    <a:pt x="266" y="206"/>
                  </a:lnTo>
                  <a:lnTo>
                    <a:pt x="232" y="188"/>
                  </a:lnTo>
                  <a:lnTo>
                    <a:pt x="214" y="178"/>
                  </a:lnTo>
                  <a:lnTo>
                    <a:pt x="196" y="170"/>
                  </a:lnTo>
                  <a:lnTo>
                    <a:pt x="176" y="166"/>
                  </a:lnTo>
                  <a:lnTo>
                    <a:pt x="166" y="166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44" y="172"/>
                  </a:lnTo>
                  <a:lnTo>
                    <a:pt x="134" y="176"/>
                  </a:lnTo>
                  <a:lnTo>
                    <a:pt x="124" y="184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96" y="186"/>
                  </a:lnTo>
                  <a:lnTo>
                    <a:pt x="78" y="184"/>
                  </a:lnTo>
                  <a:lnTo>
                    <a:pt x="60" y="186"/>
                  </a:lnTo>
                  <a:lnTo>
                    <a:pt x="50" y="190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32" y="200"/>
                  </a:lnTo>
                  <a:lnTo>
                    <a:pt x="22" y="206"/>
                  </a:lnTo>
                  <a:lnTo>
                    <a:pt x="16" y="214"/>
                  </a:lnTo>
                  <a:lnTo>
                    <a:pt x="10" y="222"/>
                  </a:lnTo>
                  <a:lnTo>
                    <a:pt x="6" y="233"/>
                  </a:lnTo>
                  <a:lnTo>
                    <a:pt x="2" y="241"/>
                  </a:lnTo>
                  <a:lnTo>
                    <a:pt x="0" y="251"/>
                  </a:lnTo>
                  <a:lnTo>
                    <a:pt x="0" y="261"/>
                  </a:lnTo>
                  <a:lnTo>
                    <a:pt x="2" y="283"/>
                  </a:lnTo>
                  <a:lnTo>
                    <a:pt x="10" y="303"/>
                  </a:lnTo>
                  <a:lnTo>
                    <a:pt x="20" y="325"/>
                  </a:lnTo>
                  <a:lnTo>
                    <a:pt x="36" y="347"/>
                  </a:lnTo>
                  <a:lnTo>
                    <a:pt x="36" y="347"/>
                  </a:lnTo>
                  <a:lnTo>
                    <a:pt x="48" y="365"/>
                  </a:lnTo>
                  <a:lnTo>
                    <a:pt x="58" y="381"/>
                  </a:lnTo>
                  <a:lnTo>
                    <a:pt x="66" y="395"/>
                  </a:lnTo>
                  <a:lnTo>
                    <a:pt x="70" y="409"/>
                  </a:lnTo>
                  <a:lnTo>
                    <a:pt x="78" y="435"/>
                  </a:lnTo>
                  <a:lnTo>
                    <a:pt x="80" y="455"/>
                  </a:lnTo>
                  <a:lnTo>
                    <a:pt x="80" y="475"/>
                  </a:lnTo>
                  <a:close/>
                  <a:moveTo>
                    <a:pt x="540" y="216"/>
                  </a:moveTo>
                  <a:lnTo>
                    <a:pt x="540" y="216"/>
                  </a:lnTo>
                  <a:lnTo>
                    <a:pt x="552" y="216"/>
                  </a:lnTo>
                  <a:lnTo>
                    <a:pt x="564" y="216"/>
                  </a:lnTo>
                  <a:lnTo>
                    <a:pt x="574" y="220"/>
                  </a:lnTo>
                  <a:lnTo>
                    <a:pt x="584" y="227"/>
                  </a:lnTo>
                  <a:lnTo>
                    <a:pt x="584" y="227"/>
                  </a:lnTo>
                  <a:lnTo>
                    <a:pt x="592" y="237"/>
                  </a:lnTo>
                  <a:lnTo>
                    <a:pt x="596" y="247"/>
                  </a:lnTo>
                  <a:lnTo>
                    <a:pt x="598" y="257"/>
                  </a:lnTo>
                  <a:lnTo>
                    <a:pt x="598" y="267"/>
                  </a:lnTo>
                  <a:lnTo>
                    <a:pt x="596" y="277"/>
                  </a:lnTo>
                  <a:lnTo>
                    <a:pt x="594" y="287"/>
                  </a:lnTo>
                  <a:lnTo>
                    <a:pt x="584" y="307"/>
                  </a:lnTo>
                  <a:lnTo>
                    <a:pt x="570" y="325"/>
                  </a:lnTo>
                  <a:lnTo>
                    <a:pt x="558" y="343"/>
                  </a:lnTo>
                  <a:lnTo>
                    <a:pt x="546" y="357"/>
                  </a:lnTo>
                  <a:lnTo>
                    <a:pt x="540" y="371"/>
                  </a:lnTo>
                  <a:lnTo>
                    <a:pt x="540" y="371"/>
                  </a:lnTo>
                  <a:lnTo>
                    <a:pt x="516" y="361"/>
                  </a:lnTo>
                  <a:lnTo>
                    <a:pt x="516" y="361"/>
                  </a:lnTo>
                  <a:lnTo>
                    <a:pt x="514" y="371"/>
                  </a:lnTo>
                  <a:lnTo>
                    <a:pt x="512" y="383"/>
                  </a:lnTo>
                  <a:lnTo>
                    <a:pt x="512" y="393"/>
                  </a:lnTo>
                  <a:lnTo>
                    <a:pt x="512" y="403"/>
                  </a:lnTo>
                  <a:lnTo>
                    <a:pt x="516" y="423"/>
                  </a:lnTo>
                  <a:lnTo>
                    <a:pt x="522" y="435"/>
                  </a:lnTo>
                  <a:lnTo>
                    <a:pt x="522" y="435"/>
                  </a:lnTo>
                  <a:lnTo>
                    <a:pt x="522" y="439"/>
                  </a:lnTo>
                  <a:lnTo>
                    <a:pt x="522" y="439"/>
                  </a:lnTo>
                  <a:lnTo>
                    <a:pt x="520" y="439"/>
                  </a:lnTo>
                  <a:lnTo>
                    <a:pt x="520" y="439"/>
                  </a:lnTo>
                  <a:lnTo>
                    <a:pt x="496" y="431"/>
                  </a:lnTo>
                  <a:lnTo>
                    <a:pt x="464" y="421"/>
                  </a:lnTo>
                  <a:lnTo>
                    <a:pt x="464" y="421"/>
                  </a:lnTo>
                  <a:lnTo>
                    <a:pt x="462" y="419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4" y="403"/>
                  </a:lnTo>
                  <a:lnTo>
                    <a:pt x="468" y="389"/>
                  </a:lnTo>
                  <a:lnTo>
                    <a:pt x="476" y="375"/>
                  </a:lnTo>
                  <a:lnTo>
                    <a:pt x="482" y="361"/>
                  </a:lnTo>
                  <a:lnTo>
                    <a:pt x="500" y="337"/>
                  </a:lnTo>
                  <a:lnTo>
                    <a:pt x="518" y="313"/>
                  </a:lnTo>
                  <a:lnTo>
                    <a:pt x="518" y="313"/>
                  </a:lnTo>
                  <a:lnTo>
                    <a:pt x="528" y="301"/>
                  </a:lnTo>
                  <a:lnTo>
                    <a:pt x="534" y="287"/>
                  </a:lnTo>
                  <a:lnTo>
                    <a:pt x="538" y="275"/>
                  </a:lnTo>
                  <a:lnTo>
                    <a:pt x="542" y="263"/>
                  </a:lnTo>
                  <a:lnTo>
                    <a:pt x="544" y="251"/>
                  </a:lnTo>
                  <a:lnTo>
                    <a:pt x="544" y="239"/>
                  </a:lnTo>
                  <a:lnTo>
                    <a:pt x="542" y="229"/>
                  </a:lnTo>
                  <a:lnTo>
                    <a:pt x="540" y="216"/>
                  </a:lnTo>
                  <a:lnTo>
                    <a:pt x="540" y="216"/>
                  </a:lnTo>
                  <a:close/>
                  <a:moveTo>
                    <a:pt x="342" y="401"/>
                  </a:moveTo>
                  <a:lnTo>
                    <a:pt x="342" y="401"/>
                  </a:lnTo>
                  <a:lnTo>
                    <a:pt x="350" y="395"/>
                  </a:lnTo>
                  <a:lnTo>
                    <a:pt x="354" y="387"/>
                  </a:lnTo>
                  <a:lnTo>
                    <a:pt x="364" y="367"/>
                  </a:lnTo>
                  <a:lnTo>
                    <a:pt x="370" y="347"/>
                  </a:lnTo>
                  <a:lnTo>
                    <a:pt x="372" y="329"/>
                  </a:lnTo>
                  <a:lnTo>
                    <a:pt x="372" y="329"/>
                  </a:lnTo>
                  <a:lnTo>
                    <a:pt x="352" y="327"/>
                  </a:lnTo>
                  <a:lnTo>
                    <a:pt x="352" y="327"/>
                  </a:lnTo>
                  <a:lnTo>
                    <a:pt x="352" y="305"/>
                  </a:lnTo>
                  <a:lnTo>
                    <a:pt x="350" y="285"/>
                  </a:lnTo>
                  <a:lnTo>
                    <a:pt x="346" y="245"/>
                  </a:lnTo>
                  <a:lnTo>
                    <a:pt x="346" y="245"/>
                  </a:lnTo>
                  <a:lnTo>
                    <a:pt x="356" y="245"/>
                  </a:lnTo>
                  <a:lnTo>
                    <a:pt x="368" y="241"/>
                  </a:lnTo>
                  <a:lnTo>
                    <a:pt x="390" y="233"/>
                  </a:lnTo>
                  <a:lnTo>
                    <a:pt x="410" y="222"/>
                  </a:lnTo>
                  <a:lnTo>
                    <a:pt x="428" y="212"/>
                  </a:lnTo>
                  <a:lnTo>
                    <a:pt x="444" y="204"/>
                  </a:lnTo>
                  <a:lnTo>
                    <a:pt x="452" y="202"/>
                  </a:lnTo>
                  <a:lnTo>
                    <a:pt x="460" y="200"/>
                  </a:lnTo>
                  <a:lnTo>
                    <a:pt x="468" y="200"/>
                  </a:lnTo>
                  <a:lnTo>
                    <a:pt x="476" y="202"/>
                  </a:lnTo>
                  <a:lnTo>
                    <a:pt x="484" y="206"/>
                  </a:lnTo>
                  <a:lnTo>
                    <a:pt x="490" y="212"/>
                  </a:lnTo>
                  <a:lnTo>
                    <a:pt x="490" y="212"/>
                  </a:lnTo>
                  <a:lnTo>
                    <a:pt x="496" y="220"/>
                  </a:lnTo>
                  <a:lnTo>
                    <a:pt x="500" y="229"/>
                  </a:lnTo>
                  <a:lnTo>
                    <a:pt x="502" y="237"/>
                  </a:lnTo>
                  <a:lnTo>
                    <a:pt x="502" y="247"/>
                  </a:lnTo>
                  <a:lnTo>
                    <a:pt x="500" y="255"/>
                  </a:lnTo>
                  <a:lnTo>
                    <a:pt x="496" y="263"/>
                  </a:lnTo>
                  <a:lnTo>
                    <a:pt x="488" y="279"/>
                  </a:lnTo>
                  <a:lnTo>
                    <a:pt x="476" y="295"/>
                  </a:lnTo>
                  <a:lnTo>
                    <a:pt x="462" y="311"/>
                  </a:lnTo>
                  <a:lnTo>
                    <a:pt x="452" y="325"/>
                  </a:lnTo>
                  <a:lnTo>
                    <a:pt x="446" y="339"/>
                  </a:lnTo>
                  <a:lnTo>
                    <a:pt x="446" y="339"/>
                  </a:lnTo>
                  <a:lnTo>
                    <a:pt x="432" y="337"/>
                  </a:lnTo>
                  <a:lnTo>
                    <a:pt x="404" y="331"/>
                  </a:lnTo>
                  <a:lnTo>
                    <a:pt x="404" y="331"/>
                  </a:lnTo>
                  <a:lnTo>
                    <a:pt x="402" y="341"/>
                  </a:lnTo>
                  <a:lnTo>
                    <a:pt x="402" y="351"/>
                  </a:lnTo>
                  <a:lnTo>
                    <a:pt x="404" y="373"/>
                  </a:lnTo>
                  <a:lnTo>
                    <a:pt x="410" y="393"/>
                  </a:lnTo>
                  <a:lnTo>
                    <a:pt x="416" y="407"/>
                  </a:lnTo>
                  <a:lnTo>
                    <a:pt x="416" y="407"/>
                  </a:lnTo>
                  <a:lnTo>
                    <a:pt x="418" y="409"/>
                  </a:lnTo>
                  <a:lnTo>
                    <a:pt x="416" y="411"/>
                  </a:lnTo>
                  <a:lnTo>
                    <a:pt x="412" y="413"/>
                  </a:lnTo>
                  <a:lnTo>
                    <a:pt x="412" y="413"/>
                  </a:lnTo>
                  <a:lnTo>
                    <a:pt x="382" y="409"/>
                  </a:lnTo>
                  <a:lnTo>
                    <a:pt x="344" y="407"/>
                  </a:lnTo>
                  <a:lnTo>
                    <a:pt x="344" y="407"/>
                  </a:lnTo>
                  <a:lnTo>
                    <a:pt x="340" y="405"/>
                  </a:lnTo>
                  <a:lnTo>
                    <a:pt x="340" y="403"/>
                  </a:lnTo>
                  <a:lnTo>
                    <a:pt x="342" y="401"/>
                  </a:lnTo>
                  <a:lnTo>
                    <a:pt x="342" y="401"/>
                  </a:lnTo>
                  <a:close/>
                  <a:moveTo>
                    <a:pt x="150" y="212"/>
                  </a:moveTo>
                  <a:lnTo>
                    <a:pt x="150" y="212"/>
                  </a:lnTo>
                  <a:lnTo>
                    <a:pt x="158" y="206"/>
                  </a:lnTo>
                  <a:lnTo>
                    <a:pt x="164" y="202"/>
                  </a:lnTo>
                  <a:lnTo>
                    <a:pt x="172" y="200"/>
                  </a:lnTo>
                  <a:lnTo>
                    <a:pt x="180" y="200"/>
                  </a:lnTo>
                  <a:lnTo>
                    <a:pt x="188" y="202"/>
                  </a:lnTo>
                  <a:lnTo>
                    <a:pt x="196" y="204"/>
                  </a:lnTo>
                  <a:lnTo>
                    <a:pt x="212" y="212"/>
                  </a:lnTo>
                  <a:lnTo>
                    <a:pt x="232" y="222"/>
                  </a:lnTo>
                  <a:lnTo>
                    <a:pt x="252" y="233"/>
                  </a:lnTo>
                  <a:lnTo>
                    <a:pt x="272" y="241"/>
                  </a:lnTo>
                  <a:lnTo>
                    <a:pt x="284" y="245"/>
                  </a:lnTo>
                  <a:lnTo>
                    <a:pt x="296" y="245"/>
                  </a:lnTo>
                  <a:lnTo>
                    <a:pt x="296" y="245"/>
                  </a:lnTo>
                  <a:lnTo>
                    <a:pt x="290" y="285"/>
                  </a:lnTo>
                  <a:lnTo>
                    <a:pt x="288" y="305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68" y="329"/>
                  </a:lnTo>
                  <a:lnTo>
                    <a:pt x="268" y="329"/>
                  </a:lnTo>
                  <a:lnTo>
                    <a:pt x="270" y="347"/>
                  </a:lnTo>
                  <a:lnTo>
                    <a:pt x="276" y="367"/>
                  </a:lnTo>
                  <a:lnTo>
                    <a:pt x="286" y="387"/>
                  </a:lnTo>
                  <a:lnTo>
                    <a:pt x="292" y="395"/>
                  </a:lnTo>
                  <a:lnTo>
                    <a:pt x="298" y="401"/>
                  </a:lnTo>
                  <a:lnTo>
                    <a:pt x="298" y="401"/>
                  </a:lnTo>
                  <a:lnTo>
                    <a:pt x="300" y="403"/>
                  </a:lnTo>
                  <a:lnTo>
                    <a:pt x="300" y="405"/>
                  </a:lnTo>
                  <a:lnTo>
                    <a:pt x="296" y="407"/>
                  </a:lnTo>
                  <a:lnTo>
                    <a:pt x="296" y="407"/>
                  </a:lnTo>
                  <a:lnTo>
                    <a:pt x="258" y="409"/>
                  </a:lnTo>
                  <a:lnTo>
                    <a:pt x="228" y="413"/>
                  </a:lnTo>
                  <a:lnTo>
                    <a:pt x="228" y="413"/>
                  </a:lnTo>
                  <a:lnTo>
                    <a:pt x="224" y="411"/>
                  </a:lnTo>
                  <a:lnTo>
                    <a:pt x="222" y="409"/>
                  </a:lnTo>
                  <a:lnTo>
                    <a:pt x="224" y="407"/>
                  </a:lnTo>
                  <a:lnTo>
                    <a:pt x="224" y="407"/>
                  </a:lnTo>
                  <a:lnTo>
                    <a:pt x="232" y="393"/>
                  </a:lnTo>
                  <a:lnTo>
                    <a:pt x="236" y="373"/>
                  </a:lnTo>
                  <a:lnTo>
                    <a:pt x="238" y="351"/>
                  </a:lnTo>
                  <a:lnTo>
                    <a:pt x="238" y="341"/>
                  </a:lnTo>
                  <a:lnTo>
                    <a:pt x="236" y="331"/>
                  </a:lnTo>
                  <a:lnTo>
                    <a:pt x="236" y="331"/>
                  </a:lnTo>
                  <a:lnTo>
                    <a:pt x="210" y="337"/>
                  </a:lnTo>
                  <a:lnTo>
                    <a:pt x="194" y="339"/>
                  </a:lnTo>
                  <a:lnTo>
                    <a:pt x="194" y="339"/>
                  </a:lnTo>
                  <a:lnTo>
                    <a:pt x="188" y="325"/>
                  </a:lnTo>
                  <a:lnTo>
                    <a:pt x="178" y="311"/>
                  </a:lnTo>
                  <a:lnTo>
                    <a:pt x="166" y="295"/>
                  </a:lnTo>
                  <a:lnTo>
                    <a:pt x="154" y="279"/>
                  </a:lnTo>
                  <a:lnTo>
                    <a:pt x="144" y="263"/>
                  </a:lnTo>
                  <a:lnTo>
                    <a:pt x="140" y="255"/>
                  </a:lnTo>
                  <a:lnTo>
                    <a:pt x="138" y="247"/>
                  </a:lnTo>
                  <a:lnTo>
                    <a:pt x="138" y="237"/>
                  </a:lnTo>
                  <a:lnTo>
                    <a:pt x="140" y="229"/>
                  </a:lnTo>
                  <a:lnTo>
                    <a:pt x="144" y="220"/>
                  </a:lnTo>
                  <a:lnTo>
                    <a:pt x="150" y="212"/>
                  </a:lnTo>
                  <a:lnTo>
                    <a:pt x="150" y="212"/>
                  </a:lnTo>
                  <a:close/>
                  <a:moveTo>
                    <a:pt x="56" y="227"/>
                  </a:moveTo>
                  <a:lnTo>
                    <a:pt x="56" y="227"/>
                  </a:lnTo>
                  <a:lnTo>
                    <a:pt x="66" y="220"/>
                  </a:lnTo>
                  <a:lnTo>
                    <a:pt x="76" y="216"/>
                  </a:lnTo>
                  <a:lnTo>
                    <a:pt x="88" y="21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98" y="229"/>
                  </a:lnTo>
                  <a:lnTo>
                    <a:pt x="96" y="239"/>
                  </a:lnTo>
                  <a:lnTo>
                    <a:pt x="96" y="251"/>
                  </a:lnTo>
                  <a:lnTo>
                    <a:pt x="98" y="263"/>
                  </a:lnTo>
                  <a:lnTo>
                    <a:pt x="102" y="275"/>
                  </a:lnTo>
                  <a:lnTo>
                    <a:pt x="106" y="287"/>
                  </a:lnTo>
                  <a:lnTo>
                    <a:pt x="114" y="301"/>
                  </a:lnTo>
                  <a:lnTo>
                    <a:pt x="122" y="313"/>
                  </a:lnTo>
                  <a:lnTo>
                    <a:pt x="122" y="313"/>
                  </a:lnTo>
                  <a:lnTo>
                    <a:pt x="140" y="337"/>
                  </a:lnTo>
                  <a:lnTo>
                    <a:pt x="158" y="361"/>
                  </a:lnTo>
                  <a:lnTo>
                    <a:pt x="166" y="375"/>
                  </a:lnTo>
                  <a:lnTo>
                    <a:pt x="172" y="389"/>
                  </a:lnTo>
                  <a:lnTo>
                    <a:pt x="176" y="403"/>
                  </a:lnTo>
                  <a:lnTo>
                    <a:pt x="180" y="417"/>
                  </a:lnTo>
                  <a:lnTo>
                    <a:pt x="180" y="417"/>
                  </a:lnTo>
                  <a:lnTo>
                    <a:pt x="178" y="419"/>
                  </a:lnTo>
                  <a:lnTo>
                    <a:pt x="176" y="421"/>
                  </a:lnTo>
                  <a:lnTo>
                    <a:pt x="176" y="421"/>
                  </a:lnTo>
                  <a:lnTo>
                    <a:pt x="144" y="431"/>
                  </a:lnTo>
                  <a:lnTo>
                    <a:pt x="120" y="439"/>
                  </a:lnTo>
                  <a:lnTo>
                    <a:pt x="120" y="439"/>
                  </a:lnTo>
                  <a:lnTo>
                    <a:pt x="118" y="439"/>
                  </a:lnTo>
                  <a:lnTo>
                    <a:pt x="118" y="439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24" y="423"/>
                  </a:lnTo>
                  <a:lnTo>
                    <a:pt x="128" y="403"/>
                  </a:lnTo>
                  <a:lnTo>
                    <a:pt x="130" y="393"/>
                  </a:lnTo>
                  <a:lnTo>
                    <a:pt x="130" y="383"/>
                  </a:lnTo>
                  <a:lnTo>
                    <a:pt x="128" y="371"/>
                  </a:lnTo>
                  <a:lnTo>
                    <a:pt x="124" y="361"/>
                  </a:lnTo>
                  <a:lnTo>
                    <a:pt x="124" y="361"/>
                  </a:lnTo>
                  <a:lnTo>
                    <a:pt x="100" y="371"/>
                  </a:lnTo>
                  <a:lnTo>
                    <a:pt x="100" y="371"/>
                  </a:lnTo>
                  <a:lnTo>
                    <a:pt x="94" y="357"/>
                  </a:lnTo>
                  <a:lnTo>
                    <a:pt x="84" y="343"/>
                  </a:lnTo>
                  <a:lnTo>
                    <a:pt x="70" y="325"/>
                  </a:lnTo>
                  <a:lnTo>
                    <a:pt x="58" y="307"/>
                  </a:lnTo>
                  <a:lnTo>
                    <a:pt x="48" y="287"/>
                  </a:lnTo>
                  <a:lnTo>
                    <a:pt x="44" y="277"/>
                  </a:lnTo>
                  <a:lnTo>
                    <a:pt x="42" y="267"/>
                  </a:lnTo>
                  <a:lnTo>
                    <a:pt x="42" y="257"/>
                  </a:lnTo>
                  <a:lnTo>
                    <a:pt x="44" y="247"/>
                  </a:lnTo>
                  <a:lnTo>
                    <a:pt x="50" y="237"/>
                  </a:lnTo>
                  <a:lnTo>
                    <a:pt x="56" y="227"/>
                  </a:lnTo>
                  <a:lnTo>
                    <a:pt x="56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80" y="2774"/>
              <a:ext cx="480" cy="70"/>
            </a:xfrm>
            <a:custGeom>
              <a:avLst/>
              <a:gdLst>
                <a:gd name="T0" fmla="*/ 6 w 480"/>
                <a:gd name="T1" fmla="*/ 0 h 70"/>
                <a:gd name="T2" fmla="*/ 6 w 480"/>
                <a:gd name="T3" fmla="*/ 0 h 70"/>
                <a:gd name="T4" fmla="*/ 2 w 480"/>
                <a:gd name="T5" fmla="*/ 2 h 70"/>
                <a:gd name="T6" fmla="*/ 0 w 480"/>
                <a:gd name="T7" fmla="*/ 6 h 70"/>
                <a:gd name="T8" fmla="*/ 0 w 480"/>
                <a:gd name="T9" fmla="*/ 64 h 70"/>
                <a:gd name="T10" fmla="*/ 0 w 480"/>
                <a:gd name="T11" fmla="*/ 64 h 70"/>
                <a:gd name="T12" fmla="*/ 2 w 480"/>
                <a:gd name="T13" fmla="*/ 68 h 70"/>
                <a:gd name="T14" fmla="*/ 6 w 480"/>
                <a:gd name="T15" fmla="*/ 70 h 70"/>
                <a:gd name="T16" fmla="*/ 474 w 480"/>
                <a:gd name="T17" fmla="*/ 70 h 70"/>
                <a:gd name="T18" fmla="*/ 474 w 480"/>
                <a:gd name="T19" fmla="*/ 70 h 70"/>
                <a:gd name="T20" fmla="*/ 478 w 480"/>
                <a:gd name="T21" fmla="*/ 68 h 70"/>
                <a:gd name="T22" fmla="*/ 480 w 480"/>
                <a:gd name="T23" fmla="*/ 64 h 70"/>
                <a:gd name="T24" fmla="*/ 480 w 480"/>
                <a:gd name="T25" fmla="*/ 6 h 70"/>
                <a:gd name="T26" fmla="*/ 480 w 480"/>
                <a:gd name="T27" fmla="*/ 6 h 70"/>
                <a:gd name="T28" fmla="*/ 478 w 480"/>
                <a:gd name="T29" fmla="*/ 2 h 70"/>
                <a:gd name="T30" fmla="*/ 474 w 480"/>
                <a:gd name="T31" fmla="*/ 0 h 70"/>
                <a:gd name="T32" fmla="*/ 6 w 480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" h="70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474" y="70"/>
                  </a:lnTo>
                  <a:lnTo>
                    <a:pt x="474" y="70"/>
                  </a:lnTo>
                  <a:lnTo>
                    <a:pt x="478" y="68"/>
                  </a:lnTo>
                  <a:lnTo>
                    <a:pt x="480" y="6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78" y="2"/>
                  </a:lnTo>
                  <a:lnTo>
                    <a:pt x="47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1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6" r:id="rId3"/>
    <p:sldLayoutId id="2147483713" r:id="rId4"/>
    <p:sldLayoutId id="2147483689" r:id="rId5"/>
    <p:sldLayoutId id="2147483690" r:id="rId6"/>
    <p:sldLayoutId id="2147483680" r:id="rId7"/>
    <p:sldLayoutId id="2147483691" r:id="rId8"/>
    <p:sldLayoutId id="2147483678" r:id="rId9"/>
    <p:sldLayoutId id="2147483686" r:id="rId10"/>
    <p:sldLayoutId id="2147483681" r:id="rId11"/>
    <p:sldLayoutId id="2147483683" r:id="rId12"/>
    <p:sldLayoutId id="2147483667" r:id="rId13"/>
    <p:sldLayoutId id="2147483685" r:id="rId14"/>
    <p:sldLayoutId id="2147483687" r:id="rId15"/>
    <p:sldLayoutId id="2147483727" r:id="rId16"/>
    <p:sldLayoutId id="2147483716" r:id="rId17"/>
    <p:sldLayoutId id="2147483728" r:id="rId18"/>
    <p:sldLayoutId id="214748372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288000" algn="l" defTabSz="914400" rtl="0" eaLnBrk="1" latinLnBrk="0" hangingPunct="1">
        <a:lnSpc>
          <a:spcPct val="90000"/>
        </a:lnSpc>
        <a:spcBef>
          <a:spcPts val="100"/>
        </a:spcBef>
        <a:spcAft>
          <a:spcPts val="0"/>
        </a:spcAft>
        <a:buClr>
          <a:srgbClr val="0F78C8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8000" indent="-288000" algn="l" defTabSz="914400" rtl="0" eaLnBrk="1" latinLnBrk="0" hangingPunct="1">
        <a:lnSpc>
          <a:spcPct val="100000"/>
        </a:lnSpc>
        <a:spcBef>
          <a:spcPts val="18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7" userDrawn="1">
          <p15:clr>
            <a:srgbClr val="F26B43"/>
          </p15:clr>
        </p15:guide>
        <p15:guide id="2" pos="7413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R-indicators in the Danish Labour Force Survey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b="1" dirty="0"/>
              <a:t>17th Workshop </a:t>
            </a:r>
            <a:r>
              <a:rPr lang="en-US" sz="2000" b="1" dirty="0" smtClean="0"/>
              <a:t>on LFS Methodology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800" b="1" dirty="0" smtClean="0"/>
              <a:t>Neuchâtel, 25-26 April 2024</a:t>
            </a:r>
            <a:endParaRPr lang="da-DK" sz="1800" dirty="0" smtClean="0"/>
          </a:p>
          <a:p>
            <a:r>
              <a:rPr lang="da-DK" sz="1800" dirty="0" smtClean="0"/>
              <a:t>Anna </a:t>
            </a:r>
            <a:r>
              <a:rPr lang="da-DK" sz="1800" dirty="0" smtClean="0">
                <a:solidFill>
                  <a:srgbClr val="FFFFFF"/>
                </a:solidFill>
              </a:rPr>
              <a:t>Skovbæk Mortensen, </a:t>
            </a:r>
            <a:r>
              <a:rPr lang="da-DK" sz="1800" dirty="0" smtClean="0">
                <a:solidFill>
                  <a:srgbClr val="FFFFFF"/>
                </a:solidFill>
              </a:rPr>
              <a:t>aom@dst.dk</a:t>
            </a:r>
            <a:endParaRPr lang="da-DK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Representativeness (strong)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u="sng" dirty="0" smtClean="0"/>
          </a:p>
          <a:p>
            <a:endParaRPr lang="en-US" i="1" u="sng" dirty="0" smtClean="0"/>
          </a:p>
          <a:p>
            <a:pPr marL="72000" indent="0">
              <a:buNone/>
            </a:pPr>
            <a:r>
              <a:rPr lang="en-US" i="1" u="sng" dirty="0" smtClean="0"/>
              <a:t>Strong </a:t>
            </a:r>
            <a:r>
              <a:rPr lang="en-US" i="1" u="sng" dirty="0"/>
              <a:t>definition</a:t>
            </a:r>
            <a:r>
              <a:rPr lang="en-US" dirty="0" smtClean="0"/>
              <a:t>;</a:t>
            </a:r>
          </a:p>
          <a:p>
            <a:pPr marL="72000" indent="0">
              <a:buNone/>
            </a:pPr>
            <a:r>
              <a:rPr lang="en-US" dirty="0" smtClean="0"/>
              <a:t> </a:t>
            </a:r>
            <a:r>
              <a:rPr lang="en-US" dirty="0"/>
              <a:t>A response subset is representative with respect to the sample if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response propensities are the same for all units in the </a:t>
            </a:r>
            <a:r>
              <a:rPr lang="en-US" dirty="0" smtClean="0"/>
              <a:t>population 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response of a unit is independent of the response of all other units.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da-DK" sz="1300" b="1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da-DK" sz="1300" b="1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a-DK" sz="1300" b="1" dirty="0" smtClean="0">
                <a:solidFill>
                  <a:srgbClr val="000000"/>
                </a:solidFill>
              </a:rPr>
              <a:t>Reference</a:t>
            </a:r>
            <a:endParaRPr lang="da-DK" altLang="da-DK" sz="1300" b="1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a-DK" sz="1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Schouten, B., </a:t>
            </a:r>
            <a:r>
              <a:rPr lang="en-US" altLang="da-DK" sz="10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Cobben</a:t>
            </a:r>
            <a:r>
              <a:rPr lang="en-US" altLang="da-DK" sz="1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&amp; Bethlehem, J., 2008. Indicators for the Representativeness of Survey Response. </a:t>
            </a:r>
            <a:r>
              <a:rPr lang="en-US" altLang="da-DK" sz="10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 Methodology 35(1)</a:t>
            </a:r>
            <a:r>
              <a:rPr lang="en-US" altLang="da-DK" sz="1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November.</a:t>
            </a:r>
            <a:endParaRPr lang="da-D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Measuring</a:t>
            </a:r>
            <a:r>
              <a:rPr lang="da-DK" dirty="0" smtClean="0"/>
              <a:t> </a:t>
            </a:r>
            <a:r>
              <a:rPr lang="da-DK" dirty="0" err="1" smtClean="0"/>
              <a:t>representativeness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17200" lvl="1" indent="-457200">
                  <a:buFont typeface="+mj-lt"/>
                  <a:buAutoNum type="arabicPeriod"/>
                </a:pPr>
                <a:r>
                  <a:rPr lang="en-US" dirty="0" smtClean="0"/>
                  <a:t>Assume know individual response propensities</a:t>
                </a:r>
              </a:p>
              <a:p>
                <a:pPr marL="817200" lvl="1" indent="-457200">
                  <a:buFont typeface="+mj-lt"/>
                  <a:buAutoNum type="arabicPeriod"/>
                </a:pPr>
                <a:endParaRPr lang="da-DK" i="1" dirty="0" smtClean="0">
                  <a:latin typeface="Cambria Math" panose="02040503050406030204" pitchFamily="18" charset="0"/>
                </a:endParaRP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a-DK" dirty="0" smtClean="0"/>
                  <a:t>, </a:t>
                </a:r>
                <a:r>
                  <a:rPr lang="en-US" dirty="0" smtClean="0"/>
                  <a:t>response propensity</a:t>
                </a:r>
                <a:r>
                  <a:rPr lang="da-DK" dirty="0" smtClean="0"/>
                  <a:t> </a:t>
                </a:r>
                <a:r>
                  <a:rPr lang="da-DK" dirty="0"/>
                  <a:t>for </a:t>
                </a:r>
                <a:r>
                  <a:rPr lang="da-DK" dirty="0" err="1" smtClean="0"/>
                  <a:t>sampled</a:t>
                </a:r>
                <a:r>
                  <a:rPr lang="da-DK" dirty="0" smtClean="0"/>
                  <a:t> unit </a:t>
                </a:r>
                <a:r>
                  <a:rPr lang="da-DK" i="1" dirty="0" smtClean="0"/>
                  <a:t>k</a:t>
                </a:r>
                <a:r>
                  <a:rPr lang="da-DK" dirty="0" smtClean="0"/>
                  <a:t> 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a-DK" dirty="0" smtClean="0"/>
                  <a:t>, design </a:t>
                </a:r>
                <a:r>
                  <a:rPr lang="da-DK" dirty="0" err="1" smtClean="0"/>
                  <a:t>weight</a:t>
                </a:r>
                <a:r>
                  <a:rPr lang="da-DK" dirty="0" smtClean="0"/>
                  <a:t> for </a:t>
                </a:r>
                <a:r>
                  <a:rPr lang="da-DK" dirty="0" err="1" smtClean="0"/>
                  <a:t>sampled</a:t>
                </a:r>
                <a:r>
                  <a:rPr lang="da-DK" dirty="0" smtClean="0"/>
                  <a:t> unit </a:t>
                </a:r>
                <a:r>
                  <a:rPr lang="da-DK" i="1" dirty="0" smtClean="0"/>
                  <a:t>k</a:t>
                </a:r>
              </a:p>
              <a:p>
                <a:pPr marL="360000" lvl="1" indent="0">
                  <a:buNone/>
                </a:pPr>
                <a:endParaRPr lang="da-DK" i="1" dirty="0" smtClean="0"/>
              </a:p>
              <a:p>
                <a:pPr marL="360000" lvl="1" indent="0">
                  <a:buNone/>
                </a:pPr>
                <a:r>
                  <a:rPr lang="da-DK" dirty="0" smtClean="0"/>
                  <a:t>Mean </a:t>
                </a:r>
                <a:r>
                  <a:rPr lang="da-DK" dirty="0" err="1" smtClean="0"/>
                  <a:t>response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propensity</a:t>
                </a:r>
                <a:r>
                  <a:rPr lang="da-DK" dirty="0" smtClean="0"/>
                  <a:t> is </a:t>
                </a:r>
                <a:r>
                  <a:rPr lang="da-DK" dirty="0" err="1" smtClean="0"/>
                  <a:t>then</a:t>
                </a:r>
                <a:r>
                  <a:rPr lang="da-DK" dirty="0" smtClean="0"/>
                  <a:t> 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nary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a-DK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a-DK" b="0" dirty="0" smtClean="0"/>
              </a:p>
              <a:p>
                <a:pPr marL="360000" lvl="1" indent="0">
                  <a:buNone/>
                </a:pPr>
                <a:endParaRPr lang="da-DK" dirty="0"/>
              </a:p>
            </p:txBody>
          </p:sp>
        </mc:Choice>
        <mc:Fallback>
          <p:sp>
            <p:nvSpPr>
              <p:cNvPr id="6" name="Pladsholder til indhold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7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Measuring</a:t>
            </a:r>
            <a:r>
              <a:rPr lang="da-DK" dirty="0" smtClean="0"/>
              <a:t> </a:t>
            </a:r>
            <a:r>
              <a:rPr lang="en-US" dirty="0" smtClean="0"/>
              <a:t>representativeness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17200" lvl="1" indent="-457200">
                  <a:buFont typeface="+mj-lt"/>
                  <a:buAutoNum type="arabicPeriod" startAt="2"/>
                </a:pPr>
                <a:r>
                  <a:rPr lang="en-US" dirty="0" smtClean="0"/>
                  <a:t>Standard deviation of the </a:t>
                </a:r>
                <a:r>
                  <a:rPr lang="en-US" dirty="0"/>
                  <a:t>response propensities </a:t>
                </a:r>
                <a:endParaRPr lang="en-US" dirty="0"/>
              </a:p>
              <a:p>
                <a:pPr marL="817200" lvl="1" indent="-457200">
                  <a:buFont typeface="+mj-lt"/>
                  <a:buAutoNum type="arabicPeriod" startAt="2"/>
                </a:pPr>
                <a:endParaRPr lang="da-DK" i="1" dirty="0">
                  <a:latin typeface="Cambria Math" panose="02040503050406030204" pitchFamily="18" charset="0"/>
                </a:endParaRP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a-D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a-DK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a-DK" b="0" i="1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a-DK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a-DK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    ∈[0,0.5]</m:t>
                      </m:r>
                    </m:oMath>
                  </m:oMathPara>
                </a14:m>
                <a:endParaRPr lang="da-DK" dirty="0" smtClean="0"/>
              </a:p>
              <a:p>
                <a:pPr marL="817200" lvl="1" indent="-457200">
                  <a:buFont typeface="+mj-lt"/>
                  <a:buAutoNum type="arabicPeriod" startAt="3"/>
                </a:pPr>
                <a:endParaRPr lang="da-DK" dirty="0" smtClean="0"/>
              </a:p>
              <a:p>
                <a:pPr marL="817200" lvl="1" indent="-457200">
                  <a:buFont typeface="+mj-lt"/>
                  <a:buAutoNum type="arabicPeriod" startAt="3"/>
                </a:pPr>
                <a:r>
                  <a:rPr lang="da-DK" dirty="0" smtClean="0"/>
                  <a:t>R-</a:t>
                </a:r>
                <a:r>
                  <a:rPr lang="da-DK" dirty="0" err="1" smtClean="0"/>
                  <a:t>indicator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defined</a:t>
                </a:r>
                <a:r>
                  <a:rPr lang="da-DK" dirty="0" smtClean="0"/>
                  <a:t> as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=1−2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da-DK" i="1">
                          <a:latin typeface="Cambria Math" panose="02040503050406030204" pitchFamily="18" charset="0"/>
                        </a:rPr>
                        <m:t>∈[0,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a-DK" dirty="0"/>
              </a:p>
              <a:p>
                <a:pPr marL="360000" lvl="1" indent="0">
                  <a:buNone/>
                </a:pPr>
                <a:endParaRPr lang="da-DK" dirty="0"/>
              </a:p>
            </p:txBody>
          </p:sp>
        </mc:Choice>
        <mc:Fallback>
          <p:sp>
            <p:nvSpPr>
              <p:cNvPr id="6" name="Pladsholder til indhold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7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Representativeness (weak) 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en-US" i="1" u="sng" dirty="0" smtClean="0"/>
          </a:p>
          <a:p>
            <a:pPr marL="72000" indent="0">
              <a:buNone/>
            </a:pPr>
            <a:endParaRPr lang="en-US" i="1" u="sng" dirty="0"/>
          </a:p>
          <a:p>
            <a:pPr marL="72000" indent="0">
              <a:buNone/>
            </a:pPr>
            <a:r>
              <a:rPr lang="en-US" i="1" u="sng" dirty="0" smtClean="0"/>
              <a:t>Weak </a:t>
            </a:r>
            <a:r>
              <a:rPr lang="en-US" i="1" u="sng" dirty="0"/>
              <a:t>definition</a:t>
            </a:r>
            <a:r>
              <a:rPr lang="en-US" dirty="0"/>
              <a:t>; </a:t>
            </a:r>
            <a:endParaRPr lang="en-US" dirty="0" smtClean="0"/>
          </a:p>
          <a:p>
            <a:pPr marL="72000" indent="0">
              <a:buNone/>
            </a:pPr>
            <a:r>
              <a:rPr lang="en-US" dirty="0" smtClean="0"/>
              <a:t>A </a:t>
            </a:r>
            <a:r>
              <a:rPr lang="en-US" dirty="0"/>
              <a:t>response subset is representative of a categorical variable if the average response propensity over the categories is constant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da-DK" sz="1300" b="1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da-DK" sz="1300" b="1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da-DK" sz="1300" b="1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a-DK" sz="1300" b="1" dirty="0" smtClean="0">
                <a:solidFill>
                  <a:srgbClr val="000000"/>
                </a:solidFill>
              </a:rPr>
              <a:t>Reference</a:t>
            </a:r>
            <a:endParaRPr lang="da-DK" altLang="da-DK" sz="1300" b="1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a-DK" sz="1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Schouten, B., </a:t>
            </a:r>
            <a:r>
              <a:rPr lang="en-US" altLang="da-DK" sz="10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Cobben</a:t>
            </a:r>
            <a:r>
              <a:rPr lang="en-US" altLang="da-DK" sz="1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&amp; Bethlehem, J., 2008. Indicators for the Representativeness of Survey Response. </a:t>
            </a:r>
            <a:r>
              <a:rPr lang="en-US" altLang="da-DK" sz="1000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 Methodology 35(1)</a:t>
            </a:r>
            <a:r>
              <a:rPr lang="en-US" altLang="da-DK" sz="1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November.</a:t>
            </a:r>
            <a:endParaRPr lang="da-D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representativeness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2000" indent="0">
                  <a:buNone/>
                </a:pPr>
                <a:r>
                  <a:rPr lang="da-DK" dirty="0" smtClean="0"/>
                  <a:t>Estimate the </a:t>
                </a:r>
                <a:r>
                  <a:rPr lang="da-DK" dirty="0" err="1" smtClean="0"/>
                  <a:t>response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propensities</a:t>
                </a:r>
                <a:r>
                  <a:rPr lang="da-DK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da-DK" dirty="0" smtClean="0"/>
                  <a:t> </a:t>
                </a:r>
                <a:r>
                  <a:rPr lang="da-DK" dirty="0" err="1" smtClean="0"/>
                  <a:t>using</a:t>
                </a:r>
                <a:r>
                  <a:rPr lang="da-DK" dirty="0" smtClean="0"/>
                  <a:t> a </a:t>
                </a:r>
                <a:r>
                  <a:rPr lang="da-DK" dirty="0" err="1" smtClean="0"/>
                  <a:t>logit</a:t>
                </a:r>
                <a:r>
                  <a:rPr lang="da-DK" dirty="0" smtClean="0"/>
                  <a:t> model.</a:t>
                </a:r>
              </a:p>
              <a:p>
                <a:pPr marL="72000" indent="0">
                  <a:buNone/>
                </a:pPr>
                <a:endParaRPr lang="da-DK" dirty="0" smtClean="0"/>
              </a:p>
              <a:p>
                <a:pPr marL="72000" indent="0">
                  <a:buNone/>
                </a:pPr>
                <a:r>
                  <a:rPr lang="da-DK" dirty="0" smtClean="0"/>
                  <a:t>The R-</a:t>
                </a:r>
                <a:r>
                  <a:rPr lang="da-DK" dirty="0" err="1" smtClean="0"/>
                  <a:t>indicator</a:t>
                </a:r>
                <a:r>
                  <a:rPr lang="da-DK" dirty="0" smtClean="0"/>
                  <a:t> is </a:t>
                </a:r>
                <a:r>
                  <a:rPr lang="da-DK" dirty="0" err="1" smtClean="0"/>
                  <a:t>then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estimated</a:t>
                </a:r>
                <a:r>
                  <a:rPr lang="da-DK" dirty="0" smtClean="0"/>
                  <a:t> by</a:t>
                </a:r>
              </a:p>
              <a:p>
                <a:pPr marL="72000" indent="0">
                  <a:buNone/>
                </a:pPr>
                <a:endParaRPr lang="da-DK" dirty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</m:d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1−2</m:t>
                      </m:r>
                      <m:rad>
                        <m:radPr>
                          <m:degHide m:val="on"/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a-D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da-DK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da-DK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a-DK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a-DK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72000" indent="0">
                  <a:buNone/>
                </a:pPr>
                <a:endParaRPr lang="en-US" dirty="0" smtClean="0"/>
              </a:p>
              <a:p>
                <a:pPr marL="72000" indent="0">
                  <a:buNone/>
                </a:pPr>
                <a:r>
                  <a:rPr lang="en-US" dirty="0" smtClean="0"/>
                  <a:t>Note that the indicator measures representativeness with respect to the chosen variables in the logit model.</a:t>
                </a:r>
                <a:endParaRPr lang="en-US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0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Estimating</a:t>
            </a:r>
            <a:r>
              <a:rPr lang="da-DK" dirty="0" smtClean="0"/>
              <a:t> </a:t>
            </a:r>
            <a:r>
              <a:rPr lang="da-DK" dirty="0" err="1" smtClean="0"/>
              <a:t>response</a:t>
            </a:r>
            <a:r>
              <a:rPr lang="da-DK" dirty="0" smtClean="0"/>
              <a:t> </a:t>
            </a:r>
            <a:r>
              <a:rPr lang="da-DK" dirty="0" err="1" smtClean="0"/>
              <a:t>propensities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 marL="72000" indent="0">
              <a:buNone/>
            </a:pPr>
            <a:r>
              <a:rPr lang="da-DK" dirty="0" err="1" smtClean="0"/>
              <a:t>Logit</a:t>
            </a:r>
            <a:r>
              <a:rPr lang="da-DK" dirty="0" smtClean="0"/>
              <a:t> </a:t>
            </a:r>
            <a:r>
              <a:rPr lang="da-DK" dirty="0"/>
              <a:t>model </a:t>
            </a:r>
            <a:r>
              <a:rPr lang="da-DK" dirty="0" err="1"/>
              <a:t>based</a:t>
            </a:r>
            <a:r>
              <a:rPr lang="da-DK" dirty="0"/>
              <a:t> on the </a:t>
            </a:r>
            <a:r>
              <a:rPr lang="da-DK" dirty="0" smtClean="0"/>
              <a:t>variables </a:t>
            </a:r>
            <a:r>
              <a:rPr lang="da-DK" dirty="0" err="1" smtClean="0"/>
              <a:t>used</a:t>
            </a:r>
            <a:r>
              <a:rPr lang="da-DK" dirty="0" smtClean="0"/>
              <a:t> to </a:t>
            </a:r>
            <a:r>
              <a:rPr lang="da-DK" dirty="0" err="1" smtClean="0"/>
              <a:t>calibrate</a:t>
            </a:r>
            <a:r>
              <a:rPr lang="da-DK" dirty="0" smtClean="0"/>
              <a:t> </a:t>
            </a:r>
            <a:r>
              <a:rPr lang="da-DK" dirty="0" err="1" smtClean="0"/>
              <a:t>weights</a:t>
            </a:r>
            <a:r>
              <a:rPr lang="da-DK" dirty="0" smtClean="0"/>
              <a:t>, </a:t>
            </a:r>
            <a:r>
              <a:rPr lang="da-DK" dirty="0" err="1"/>
              <a:t>hence</a:t>
            </a:r>
            <a:endParaRPr lang="da-DK" dirty="0"/>
          </a:p>
          <a:p>
            <a:pPr lvl="1"/>
            <a:r>
              <a:rPr lang="da-DK" dirty="0"/>
              <a:t>sex * age		(12 age </a:t>
            </a:r>
            <a:r>
              <a:rPr lang="da-DK" dirty="0" err="1"/>
              <a:t>groups</a:t>
            </a:r>
            <a:r>
              <a:rPr lang="da-DK" dirty="0"/>
              <a:t>, 5 </a:t>
            </a:r>
            <a:r>
              <a:rPr lang="da-DK" dirty="0" err="1"/>
              <a:t>year</a:t>
            </a:r>
            <a:r>
              <a:rPr lang="da-DK" dirty="0"/>
              <a:t> intervals)</a:t>
            </a:r>
          </a:p>
          <a:p>
            <a:pPr lvl="1"/>
            <a:r>
              <a:rPr lang="da-DK" dirty="0"/>
              <a:t>region * age 		(</a:t>
            </a:r>
            <a:r>
              <a:rPr lang="da-DK" dirty="0" err="1"/>
              <a:t>two</a:t>
            </a:r>
            <a:r>
              <a:rPr lang="da-DK" dirty="0"/>
              <a:t> age </a:t>
            </a:r>
            <a:r>
              <a:rPr lang="da-DK" dirty="0" err="1"/>
              <a:t>groups</a:t>
            </a:r>
            <a:r>
              <a:rPr lang="da-DK" dirty="0"/>
              <a:t>: &lt;75 and &gt;75) </a:t>
            </a:r>
          </a:p>
          <a:p>
            <a:pPr lvl="1"/>
            <a:r>
              <a:rPr lang="da-DK" dirty="0" err="1"/>
              <a:t>labour</a:t>
            </a:r>
            <a:r>
              <a:rPr lang="da-DK" dirty="0"/>
              <a:t> </a:t>
            </a:r>
            <a:r>
              <a:rPr lang="da-DK" dirty="0" err="1"/>
              <a:t>market</a:t>
            </a:r>
            <a:r>
              <a:rPr lang="da-DK" dirty="0"/>
              <a:t> status 	(register </a:t>
            </a:r>
            <a:r>
              <a:rPr lang="da-DK" dirty="0" err="1"/>
              <a:t>based</a:t>
            </a:r>
            <a:r>
              <a:rPr lang="da-DK" dirty="0"/>
              <a:t>, 10 </a:t>
            </a:r>
            <a:r>
              <a:rPr lang="da-DK" dirty="0" err="1"/>
              <a:t>levels</a:t>
            </a:r>
            <a:r>
              <a:rPr lang="da-DK" dirty="0"/>
              <a:t>)</a:t>
            </a:r>
          </a:p>
          <a:p>
            <a:pPr lvl="1"/>
            <a:r>
              <a:rPr lang="da-DK" dirty="0" err="1"/>
              <a:t>e</a:t>
            </a:r>
            <a:r>
              <a:rPr lang="da-DK" dirty="0" err="1" smtClean="0"/>
              <a:t>ducation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r>
              <a:rPr lang="da-DK" dirty="0" smtClean="0"/>
              <a:t> </a:t>
            </a:r>
            <a:r>
              <a:rPr lang="da-DK" dirty="0"/>
              <a:t>* age 	</a:t>
            </a:r>
            <a:r>
              <a:rPr lang="da-DK" dirty="0" smtClean="0"/>
              <a:t>(</a:t>
            </a:r>
            <a:r>
              <a:rPr lang="da-DK" dirty="0"/>
              <a:t>7 age </a:t>
            </a:r>
            <a:r>
              <a:rPr lang="da-DK" dirty="0" err="1"/>
              <a:t>groups</a:t>
            </a:r>
            <a:r>
              <a:rPr lang="da-DK" dirty="0"/>
              <a:t>, 5 </a:t>
            </a:r>
            <a:r>
              <a:rPr lang="da-DK" dirty="0" err="1"/>
              <a:t>year</a:t>
            </a:r>
            <a:r>
              <a:rPr lang="da-DK" dirty="0"/>
              <a:t> intervals, 45-74, 75+) </a:t>
            </a:r>
          </a:p>
          <a:p>
            <a:pPr marL="360000" lvl="1" indent="0">
              <a:buNone/>
            </a:pPr>
            <a:endParaRPr lang="da-DK" dirty="0" smtClean="0"/>
          </a:p>
          <a:p>
            <a:pPr marL="360000" lvl="1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331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Lottery</a:t>
            </a:r>
            <a:r>
              <a:rPr lang="da-DK" dirty="0" smtClean="0"/>
              <a:t> for </a:t>
            </a:r>
            <a:r>
              <a:rPr lang="da-DK" dirty="0" err="1" smtClean="0"/>
              <a:t>cash</a:t>
            </a:r>
            <a:r>
              <a:rPr lang="da-DK" dirty="0" smtClean="0"/>
              <a:t> </a:t>
            </a:r>
            <a:r>
              <a:rPr lang="da-DK" dirty="0" err="1" smtClean="0"/>
              <a:t>prizes</a:t>
            </a:r>
            <a:r>
              <a:rPr lang="da-DK" dirty="0" smtClean="0"/>
              <a:t>, R-</a:t>
            </a:r>
            <a:r>
              <a:rPr lang="da-DK" dirty="0" err="1" smtClean="0"/>
              <a:t>indicator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pPr marL="360000" lvl="1" indent="0">
              <a:buNone/>
            </a:pPr>
            <a:endParaRPr lang="da-DK" dirty="0" smtClean="0"/>
          </a:p>
          <a:p>
            <a:pPr marL="360000" lvl="1" indent="0">
              <a:buNone/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412767"/>
              </p:ext>
            </p:extLst>
          </p:nvPr>
        </p:nvGraphicFramePr>
        <p:xfrm>
          <a:off x="5994378" y="3006570"/>
          <a:ext cx="5124267" cy="167353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42866">
                  <a:extLst>
                    <a:ext uri="{9D8B030D-6E8A-4147-A177-3AD203B41FA5}">
                      <a16:colId xmlns:a16="http://schemas.microsoft.com/office/drawing/2014/main" val="199783877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584970389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755989366"/>
                    </a:ext>
                  </a:extLst>
                </a:gridCol>
                <a:gridCol w="1349830">
                  <a:extLst>
                    <a:ext uri="{9D8B030D-6E8A-4147-A177-3AD203B41FA5}">
                      <a16:colId xmlns:a16="http://schemas.microsoft.com/office/drawing/2014/main" val="1651121571"/>
                    </a:ext>
                  </a:extLst>
                </a:gridCol>
              </a:tblGrid>
              <a:tr h="328425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Sample</a:t>
                      </a:r>
                      <a:r>
                        <a:rPr lang="da-DK" sz="1600" baseline="0" dirty="0" smtClean="0">
                          <a:effectLst/>
                        </a:rPr>
                        <a:t> </a:t>
                      </a:r>
                      <a:r>
                        <a:rPr lang="da-DK" sz="1600" baseline="0" dirty="0" err="1" smtClean="0">
                          <a:effectLst/>
                        </a:rPr>
                        <a:t>size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err="1" smtClean="0">
                          <a:effectLst/>
                        </a:rPr>
                        <a:t>Response</a:t>
                      </a:r>
                      <a:r>
                        <a:rPr lang="da-DK" sz="1600" dirty="0" smtClean="0">
                          <a:effectLst/>
                        </a:rPr>
                        <a:t> rate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R-</a:t>
                      </a:r>
                      <a:r>
                        <a:rPr lang="da-DK" sz="1600" dirty="0" err="1" smtClean="0">
                          <a:effectLst/>
                        </a:rPr>
                        <a:t>indicator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7582730"/>
                  </a:ext>
                </a:extLst>
              </a:tr>
              <a:tr h="355005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err="1" smtClean="0">
                          <a:effectLst/>
                        </a:rPr>
                        <a:t>Prize</a:t>
                      </a:r>
                      <a:r>
                        <a:rPr lang="da-DK" sz="1600" dirty="0" smtClean="0">
                          <a:effectLst/>
                        </a:rPr>
                        <a:t> </a:t>
                      </a:r>
                      <a:r>
                        <a:rPr lang="da-DK" sz="1600" dirty="0" err="1" smtClean="0">
                          <a:effectLst/>
                        </a:rPr>
                        <a:t>group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24,358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0.441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0.764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2586914"/>
                  </a:ext>
                </a:extLst>
              </a:tr>
              <a:tr h="370699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Control </a:t>
                      </a:r>
                      <a:r>
                        <a:rPr lang="da-DK" sz="1600" dirty="0" err="1" smtClean="0">
                          <a:effectLst/>
                        </a:rPr>
                        <a:t>group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6,099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0.419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0.776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5365550"/>
                  </a:ext>
                </a:extLst>
              </a:tr>
              <a:tr h="411381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Total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30,457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0.437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0.766</a:t>
                      </a:r>
                      <a:endParaRPr lang="da-DK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8054836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547845"/>
              </p:ext>
            </p:extLst>
          </p:nvPr>
        </p:nvGraphicFramePr>
        <p:xfrm>
          <a:off x="957942" y="1776074"/>
          <a:ext cx="4386943" cy="41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83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R-</a:t>
            </a:r>
            <a:r>
              <a:rPr lang="da-DK" dirty="0" err="1" smtClean="0"/>
              <a:t>indicator</a:t>
            </a:r>
            <a:r>
              <a:rPr lang="da-DK" dirty="0" smtClean="0"/>
              <a:t>, 2021-2023</a:t>
            </a:r>
            <a:endParaRPr 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423863" y="1341437"/>
            <a:ext cx="7209685" cy="500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0" tIns="360000" rIns="360000" bIns="360000" rtlCol="0">
            <a:noAutofit/>
          </a:bodyPr>
          <a:lstStyle>
            <a:lvl1pPr marL="360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78C8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423863" y="1341437"/>
            <a:ext cx="11270301" cy="500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0" tIns="360000" rIns="360000" bIns="360000" rtlCol="0">
            <a:noAutofit/>
          </a:bodyPr>
          <a:lstStyle>
            <a:lvl1pPr marL="360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78C8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endParaRPr lang="da-DK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734658"/>
              </p:ext>
            </p:extLst>
          </p:nvPr>
        </p:nvGraphicFramePr>
        <p:xfrm>
          <a:off x="926123" y="1709057"/>
          <a:ext cx="9941169" cy="445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8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 txBox="1">
            <a:spLocks/>
          </p:cNvSpPr>
          <p:nvPr/>
        </p:nvSpPr>
        <p:spPr>
          <a:xfrm>
            <a:off x="423863" y="1341438"/>
            <a:ext cx="11344275" cy="5003800"/>
          </a:xfrm>
          <a:prstGeom prst="rect">
            <a:avLst/>
          </a:prstGeom>
          <a:solidFill>
            <a:srgbClr val="C2DDF3"/>
          </a:solidFill>
        </p:spPr>
        <p:txBody>
          <a:bodyPr vert="horz" lIns="360000" tIns="360000" rIns="360000" bIns="360000" rtlCol="0">
            <a:noAutofit/>
          </a:bodyPr>
          <a:lstStyle>
            <a:lvl1pPr marL="360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78C8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What’s</a:t>
            </a:r>
            <a:r>
              <a:rPr lang="da-DK" dirty="0" smtClean="0"/>
              <a:t> </a:t>
            </a:r>
            <a:r>
              <a:rPr lang="da-DK" dirty="0" err="1" smtClean="0"/>
              <a:t>next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41" y="1341438"/>
            <a:ext cx="11344275" cy="3437391"/>
          </a:xfrm>
          <a:noFill/>
        </p:spPr>
        <p:txBody>
          <a:bodyPr/>
          <a:lstStyle/>
          <a:p>
            <a:r>
              <a:rPr lang="en-US" dirty="0" smtClean="0"/>
              <a:t>Estimate confidence intervals for the R-indicator.</a:t>
            </a:r>
          </a:p>
          <a:p>
            <a:r>
              <a:rPr lang="en-US" dirty="0" smtClean="0"/>
              <a:t>Measure representativeness with respect to other variables.</a:t>
            </a:r>
            <a:endParaRPr lang="en-US" dirty="0" smtClean="0"/>
          </a:p>
          <a:p>
            <a:endParaRPr lang="da-DK" dirty="0" smtClean="0"/>
          </a:p>
          <a:p>
            <a:r>
              <a:rPr lang="en-US" dirty="0" smtClean="0"/>
              <a:t>Is </a:t>
            </a:r>
            <a:r>
              <a:rPr lang="en-US" dirty="0"/>
              <a:t>there an unforeseen challenge associated with the shift </a:t>
            </a:r>
            <a:r>
              <a:rPr lang="en-US" dirty="0" smtClean="0"/>
              <a:t>in the distribution between </a:t>
            </a:r>
            <a:r>
              <a:rPr lang="en-US" dirty="0"/>
              <a:t>CAWI / </a:t>
            </a:r>
            <a:r>
              <a:rPr lang="en-US" dirty="0" smtClean="0"/>
              <a:t>CATI responses?</a:t>
            </a:r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are the </a:t>
            </a:r>
            <a:r>
              <a:rPr lang="en-US" dirty="0" smtClean="0"/>
              <a:t>non-respondents, </a:t>
            </a:r>
            <a:r>
              <a:rPr lang="en-US" dirty="0"/>
              <a:t>and how do we reach them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4786103"/>
            <a:ext cx="8686799" cy="15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 smtClean="0"/>
              <a:t>Anna Skovbæk Mortensen </a:t>
            </a:r>
            <a:br>
              <a:rPr lang="en-US" sz="2000" dirty="0" smtClean="0"/>
            </a:br>
            <a:r>
              <a:rPr lang="en-US" sz="2000" dirty="0" smtClean="0"/>
              <a:t>aom@dst.dk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06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Framework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ixed-mode </a:t>
            </a:r>
            <a:r>
              <a:rPr lang="en-US" dirty="0"/>
              <a:t>data </a:t>
            </a:r>
            <a:r>
              <a:rPr lang="en-US" dirty="0" smtClean="0"/>
              <a:t>collection</a:t>
            </a:r>
            <a:endParaRPr lang="da-DK" dirty="0" smtClean="0"/>
          </a:p>
          <a:p>
            <a:pPr lvl="1"/>
            <a:r>
              <a:rPr lang="da-DK" dirty="0" smtClean="0"/>
              <a:t>CAWI </a:t>
            </a:r>
            <a:r>
              <a:rPr lang="en-US" dirty="0" smtClean="0"/>
              <a:t>invitations</a:t>
            </a:r>
            <a:r>
              <a:rPr lang="da-DK" dirty="0" smtClean="0"/>
              <a:t> to </a:t>
            </a:r>
            <a:r>
              <a:rPr lang="en-AU" dirty="0" smtClean="0"/>
              <a:t>entire</a:t>
            </a:r>
            <a:r>
              <a:rPr lang="da-DK" dirty="0" smtClean="0"/>
              <a:t> sample, </a:t>
            </a:r>
            <a:r>
              <a:rPr lang="da-DK" dirty="0" err="1" smtClean="0"/>
              <a:t>followed</a:t>
            </a:r>
            <a:r>
              <a:rPr lang="da-DK" dirty="0" smtClean="0"/>
              <a:t> by CATI for non-respondents</a:t>
            </a:r>
          </a:p>
          <a:p>
            <a:r>
              <a:rPr lang="da-DK" dirty="0" err="1" smtClean="0"/>
              <a:t>Four</a:t>
            </a:r>
            <a:r>
              <a:rPr lang="da-DK" dirty="0" smtClean="0"/>
              <a:t> </a:t>
            </a:r>
            <a:r>
              <a:rPr lang="da-DK" dirty="0" err="1" smtClean="0"/>
              <a:t>waves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 smtClean="0"/>
              <a:t>Wave</a:t>
            </a:r>
            <a:r>
              <a:rPr lang="da-DK" dirty="0" smtClean="0"/>
              <a:t> </a:t>
            </a:r>
            <a:r>
              <a:rPr lang="da-DK" dirty="0"/>
              <a:t>1+2 – break for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quarters</a:t>
            </a:r>
            <a:r>
              <a:rPr lang="da-DK" dirty="0"/>
              <a:t> – </a:t>
            </a:r>
            <a:r>
              <a:rPr lang="da-DK" dirty="0" err="1"/>
              <a:t>wave</a:t>
            </a:r>
            <a:r>
              <a:rPr lang="da-DK" dirty="0"/>
              <a:t> 3+4</a:t>
            </a:r>
            <a:endParaRPr lang="en-US" dirty="0"/>
          </a:p>
          <a:p>
            <a:r>
              <a:rPr lang="da-DK" dirty="0" err="1" smtClean="0"/>
              <a:t>Household</a:t>
            </a:r>
            <a:r>
              <a:rPr lang="da-DK" dirty="0" smtClean="0"/>
              <a:t> </a:t>
            </a:r>
            <a:r>
              <a:rPr lang="da-DK" dirty="0" err="1" smtClean="0"/>
              <a:t>interviewed</a:t>
            </a:r>
            <a:r>
              <a:rPr lang="da-DK" dirty="0" smtClean="0"/>
              <a:t> in 4th </a:t>
            </a:r>
            <a:r>
              <a:rPr lang="da-DK" dirty="0" err="1" smtClean="0"/>
              <a:t>wave</a:t>
            </a:r>
            <a:endParaRPr lang="da-DK" dirty="0" smtClean="0"/>
          </a:p>
          <a:p>
            <a:r>
              <a:rPr lang="da-DK" dirty="0" smtClean="0"/>
              <a:t>Sample </a:t>
            </a:r>
            <a:r>
              <a:rPr lang="da-DK" dirty="0" err="1" smtClean="0"/>
              <a:t>size</a:t>
            </a:r>
            <a:r>
              <a:rPr lang="da-DK" dirty="0" smtClean="0"/>
              <a:t> </a:t>
            </a:r>
            <a:r>
              <a:rPr lang="da-DK" dirty="0" err="1" smtClean="0"/>
              <a:t>approx</a:t>
            </a:r>
            <a:r>
              <a:rPr lang="da-DK" dirty="0" smtClean="0"/>
              <a:t>. </a:t>
            </a:r>
            <a:r>
              <a:rPr lang="en-US" dirty="0" smtClean="0"/>
              <a:t>35,000</a:t>
            </a:r>
          </a:p>
          <a:p>
            <a:r>
              <a:rPr lang="en-US" dirty="0" smtClean="0"/>
              <a:t>Response rate: 46 percent (2023, Q4)</a:t>
            </a:r>
          </a:p>
          <a:p>
            <a:r>
              <a:rPr lang="en-US" dirty="0"/>
              <a:t>Challenge with declining response rate</a:t>
            </a:r>
            <a:endParaRPr lang="en-US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52" y="3450568"/>
            <a:ext cx="3623547" cy="26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</a:t>
            </a:r>
            <a:r>
              <a:rPr lang="en-US" dirty="0" smtClean="0"/>
              <a:t>r</a:t>
            </a:r>
            <a:r>
              <a:rPr lang="en-US" dirty="0" smtClean="0"/>
              <a:t>esponse rates</a:t>
            </a:r>
            <a:endParaRPr lang="en-US" dirty="0"/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192590"/>
              </p:ext>
            </p:extLst>
          </p:nvPr>
        </p:nvGraphicFramePr>
        <p:xfrm>
          <a:off x="423863" y="1357800"/>
          <a:ext cx="11344275" cy="554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felt 1"/>
          <p:cNvSpPr txBox="1"/>
          <p:nvPr/>
        </p:nvSpPr>
        <p:spPr>
          <a:xfrm rot="3268236">
            <a:off x="9700591" y="5849160"/>
            <a:ext cx="1057735" cy="4643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Extended data</a:t>
            </a:r>
          </a:p>
          <a:p>
            <a:r>
              <a:rPr lang="en-US" dirty="0" smtClean="0"/>
              <a:t>collection period,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2023 </a:t>
            </a:r>
            <a:r>
              <a:rPr lang="en-US" dirty="0" smtClean="0"/>
              <a:t>Q4 </a:t>
            </a:r>
            <a:endParaRPr lang="en-US" sz="1100" dirty="0"/>
          </a:p>
        </p:txBody>
      </p:sp>
      <p:cxnSp>
        <p:nvCxnSpPr>
          <p:cNvPr id="5" name="Lige forbindelse 4"/>
          <p:cNvCxnSpPr/>
          <p:nvPr/>
        </p:nvCxnSpPr>
        <p:spPr>
          <a:xfrm>
            <a:off x="10038184" y="1543114"/>
            <a:ext cx="9330" cy="405660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Introducing</a:t>
            </a:r>
            <a:r>
              <a:rPr lang="da-DK" dirty="0" smtClean="0"/>
              <a:t> </a:t>
            </a:r>
            <a:r>
              <a:rPr lang="da-DK" dirty="0" err="1" smtClean="0"/>
              <a:t>lottery</a:t>
            </a:r>
            <a:r>
              <a:rPr lang="da-DK" dirty="0" smtClean="0"/>
              <a:t> for </a:t>
            </a:r>
            <a:r>
              <a:rPr lang="da-DK" dirty="0" err="1" smtClean="0"/>
              <a:t>cash</a:t>
            </a:r>
            <a:r>
              <a:rPr lang="da-DK" dirty="0" smtClean="0"/>
              <a:t> </a:t>
            </a:r>
            <a:r>
              <a:rPr lang="da-DK" dirty="0" err="1" smtClean="0"/>
              <a:t>prizes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4th quarter of 2022</a:t>
            </a:r>
          </a:p>
          <a:p>
            <a:r>
              <a:rPr lang="en-US" dirty="0" smtClean="0"/>
              <a:t>11 prizes, with a total cost at </a:t>
            </a:r>
            <a:r>
              <a:rPr lang="en-US" dirty="0" smtClean="0"/>
              <a:t>2,700 EUR (</a:t>
            </a:r>
            <a:r>
              <a:rPr lang="en-US" dirty="0" smtClean="0"/>
              <a:t>≈ 0.20 EUR pr. interview)</a:t>
            </a:r>
          </a:p>
          <a:p>
            <a:r>
              <a:rPr lang="en-US" dirty="0" smtClean="0"/>
              <a:t>20 percent of the sample as control group</a:t>
            </a:r>
          </a:p>
          <a:p>
            <a:endParaRPr lang="en-US" dirty="0" smtClean="0"/>
          </a:p>
          <a:p>
            <a:endParaRPr lang="en-US" dirty="0" smtClean="0"/>
          </a:p>
          <a:p>
            <a:pPr marL="72000" indent="0">
              <a:buNone/>
            </a:pPr>
            <a:r>
              <a:rPr lang="en-US" dirty="0" smtClean="0"/>
              <a:t>Expected outcome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en-US" dirty="0" smtClean="0"/>
              <a:t>Overall increase in response rate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−"/>
            </a:pPr>
            <a:r>
              <a:rPr lang="en-US" dirty="0" smtClean="0"/>
              <a:t>Increase in refusal rate</a:t>
            </a:r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576079"/>
            <a:ext cx="2528781" cy="22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"/>
          <p:cNvSpPr txBox="1">
            <a:spLocks/>
          </p:cNvSpPr>
          <p:nvPr/>
        </p:nvSpPr>
        <p:spPr>
          <a:xfrm>
            <a:off x="423863" y="1341437"/>
            <a:ext cx="11344275" cy="500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0" tIns="360000" rIns="360000" bIns="360000" rtlCol="0">
            <a:noAutofit/>
          </a:bodyPr>
          <a:lstStyle>
            <a:lvl1pPr marL="360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78C8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Lottery</a:t>
            </a:r>
            <a:r>
              <a:rPr lang="da-DK" dirty="0" smtClean="0"/>
              <a:t> for </a:t>
            </a:r>
            <a:r>
              <a:rPr lang="da-DK" dirty="0" err="1" smtClean="0"/>
              <a:t>cash</a:t>
            </a:r>
            <a:r>
              <a:rPr lang="da-DK" dirty="0" smtClean="0"/>
              <a:t> </a:t>
            </a:r>
            <a:r>
              <a:rPr lang="da-DK" dirty="0" err="1" smtClean="0"/>
              <a:t>prizes</a:t>
            </a:r>
            <a:r>
              <a:rPr lang="da-DK" dirty="0" smtClean="0"/>
              <a:t> – </a:t>
            </a:r>
            <a:r>
              <a:rPr lang="da-DK" dirty="0" err="1" smtClean="0"/>
              <a:t>response</a:t>
            </a:r>
            <a:r>
              <a:rPr lang="da-DK" dirty="0" smtClean="0"/>
              <a:t> rate 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6"/>
          </p:nvPr>
        </p:nvSpPr>
        <p:spPr>
          <a:xfrm>
            <a:off x="4593771" y="1341438"/>
            <a:ext cx="7174367" cy="5003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2.1 </a:t>
            </a:r>
            <a:r>
              <a:rPr lang="en-US" dirty="0" smtClean="0"/>
              <a:t>percentage</a:t>
            </a:r>
            <a:r>
              <a:rPr lang="da-DK" dirty="0" smtClean="0"/>
              <a:t> </a:t>
            </a:r>
            <a:r>
              <a:rPr lang="da-DK" dirty="0"/>
              <a:t>points </a:t>
            </a:r>
            <a:r>
              <a:rPr lang="da-DK" dirty="0" err="1" smtClean="0"/>
              <a:t>higher</a:t>
            </a:r>
            <a:r>
              <a:rPr lang="da-DK" dirty="0" smtClean="0"/>
              <a:t> </a:t>
            </a:r>
            <a:r>
              <a:rPr lang="da-DK" dirty="0" err="1"/>
              <a:t>response</a:t>
            </a:r>
            <a:r>
              <a:rPr lang="da-DK" dirty="0"/>
              <a:t> </a:t>
            </a:r>
            <a:r>
              <a:rPr lang="da-DK" dirty="0" smtClean="0"/>
              <a:t>rate overall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en-US" dirty="0"/>
              <a:t>6.6 percentage</a:t>
            </a:r>
            <a:r>
              <a:rPr lang="da-DK" dirty="0" smtClean="0"/>
              <a:t> </a:t>
            </a:r>
            <a:r>
              <a:rPr lang="da-DK" dirty="0"/>
              <a:t>points </a:t>
            </a:r>
            <a:r>
              <a:rPr lang="da-DK" dirty="0" err="1"/>
              <a:t>higher</a:t>
            </a:r>
            <a:r>
              <a:rPr lang="da-DK" dirty="0"/>
              <a:t> </a:t>
            </a:r>
            <a:r>
              <a:rPr lang="da-DK" dirty="0" err="1" smtClean="0"/>
              <a:t>response</a:t>
            </a:r>
            <a:r>
              <a:rPr lang="da-DK" dirty="0" smtClean="0"/>
              <a:t> rate </a:t>
            </a:r>
            <a:r>
              <a:rPr lang="en-US" dirty="0"/>
              <a:t>among descendants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Approximately </a:t>
            </a:r>
            <a:r>
              <a:rPr lang="en-US" dirty="0"/>
              <a:t>the same effect across </a:t>
            </a:r>
            <a:r>
              <a:rPr lang="en-US" dirty="0" smtClean="0"/>
              <a:t>waves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Greater effect among </a:t>
            </a:r>
            <a:r>
              <a:rPr lang="en-US" dirty="0"/>
              <a:t>unmarried and divorced individuals, </a:t>
            </a:r>
            <a:r>
              <a:rPr lang="en-US" dirty="0" smtClean="0"/>
              <a:t>than among </a:t>
            </a:r>
            <a:r>
              <a:rPr lang="en-US" dirty="0"/>
              <a:t>married individuals.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Relatively </a:t>
            </a:r>
            <a:r>
              <a:rPr lang="en-US" dirty="0"/>
              <a:t>uniform effect across educational levels.</a:t>
            </a:r>
          </a:p>
          <a:p>
            <a:pPr marL="7200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83225"/>
              </p:ext>
            </p:extLst>
          </p:nvPr>
        </p:nvGraphicFramePr>
        <p:xfrm>
          <a:off x="423863" y="1341436"/>
          <a:ext cx="3836564" cy="500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94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 txBox="1">
            <a:spLocks/>
          </p:cNvSpPr>
          <p:nvPr/>
        </p:nvSpPr>
        <p:spPr>
          <a:xfrm>
            <a:off x="423863" y="1341437"/>
            <a:ext cx="11344275" cy="500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0" tIns="360000" rIns="360000" bIns="360000" rtlCol="0">
            <a:noAutofit/>
          </a:bodyPr>
          <a:lstStyle>
            <a:lvl1pPr marL="360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78C8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Lottery</a:t>
            </a:r>
            <a:r>
              <a:rPr lang="da-DK" dirty="0" smtClean="0"/>
              <a:t> for </a:t>
            </a:r>
            <a:r>
              <a:rPr lang="da-DK" dirty="0" err="1" smtClean="0"/>
              <a:t>cash</a:t>
            </a:r>
            <a:r>
              <a:rPr lang="da-DK" dirty="0" smtClean="0"/>
              <a:t> </a:t>
            </a:r>
            <a:r>
              <a:rPr lang="da-DK" dirty="0" err="1" smtClean="0"/>
              <a:t>prizes</a:t>
            </a:r>
            <a:r>
              <a:rPr lang="da-DK" dirty="0" smtClean="0"/>
              <a:t> – </a:t>
            </a:r>
            <a:r>
              <a:rPr lang="da-DK" dirty="0" err="1" smtClean="0"/>
              <a:t>refusal</a:t>
            </a:r>
            <a:r>
              <a:rPr lang="da-DK" dirty="0" smtClean="0"/>
              <a:t> </a:t>
            </a:r>
            <a:r>
              <a:rPr lang="da-DK" dirty="0" smtClean="0"/>
              <a:t>rate 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6"/>
          </p:nvPr>
        </p:nvSpPr>
        <p:spPr>
          <a:xfrm>
            <a:off x="4800600" y="1341438"/>
            <a:ext cx="6967538" cy="5003800"/>
          </a:xfrm>
        </p:spPr>
        <p:txBody>
          <a:bodyPr/>
          <a:lstStyle/>
          <a:p>
            <a:endParaRPr lang="en-US" dirty="0" smtClean="0"/>
          </a:p>
          <a:p>
            <a:pPr marL="72000" indent="0"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0.5 percentage</a:t>
            </a:r>
            <a:r>
              <a:rPr lang="en-US" dirty="0" smtClean="0"/>
              <a:t> points higher refusal rate overall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Largest effect in age groups 30-64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result emphasizes the significance of trustworthy </a:t>
            </a:r>
            <a:r>
              <a:rPr lang="en-US" dirty="0" smtClean="0"/>
              <a:t>communication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813208"/>
              </p:ext>
            </p:extLst>
          </p:nvPr>
        </p:nvGraphicFramePr>
        <p:xfrm>
          <a:off x="423863" y="1341438"/>
          <a:ext cx="3836564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15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Extended data </a:t>
            </a:r>
            <a:r>
              <a:rPr lang="da-DK" dirty="0" err="1" smtClean="0"/>
              <a:t>collection</a:t>
            </a:r>
            <a:r>
              <a:rPr lang="da-DK" dirty="0" smtClean="0"/>
              <a:t> </a:t>
            </a:r>
            <a:r>
              <a:rPr lang="da-DK" dirty="0" err="1" smtClean="0"/>
              <a:t>period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4th </a:t>
            </a:r>
            <a:r>
              <a:rPr lang="da-DK" dirty="0" err="1" smtClean="0"/>
              <a:t>quarter</a:t>
            </a:r>
            <a:r>
              <a:rPr lang="da-DK" dirty="0" smtClean="0"/>
              <a:t> of 2023</a:t>
            </a:r>
          </a:p>
          <a:p>
            <a:r>
              <a:rPr lang="da-DK" dirty="0" smtClean="0"/>
              <a:t>Extended </a:t>
            </a:r>
            <a:r>
              <a:rPr lang="da-DK" dirty="0" smtClean="0"/>
              <a:t>from </a:t>
            </a:r>
            <a:r>
              <a:rPr lang="da-DK" dirty="0" err="1" smtClean="0"/>
              <a:t>two</a:t>
            </a:r>
            <a:r>
              <a:rPr lang="da-DK" dirty="0" smtClean="0"/>
              <a:t> to </a:t>
            </a:r>
            <a:r>
              <a:rPr lang="da-DK" dirty="0" err="1" smtClean="0"/>
              <a:t>four</a:t>
            </a:r>
            <a:r>
              <a:rPr lang="da-DK" dirty="0" smtClean="0"/>
              <a:t> </a:t>
            </a:r>
            <a:r>
              <a:rPr lang="da-DK" dirty="0" err="1" smtClean="0"/>
              <a:t>weeks</a:t>
            </a:r>
            <a:endParaRPr lang="da-DK" dirty="0" smtClean="0"/>
          </a:p>
          <a:p>
            <a:r>
              <a:rPr lang="da-DK" dirty="0" smtClean="0"/>
              <a:t>No </a:t>
            </a:r>
            <a:r>
              <a:rPr lang="da-DK" dirty="0" err="1" smtClean="0"/>
              <a:t>control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pPr marL="72000" indent="0">
              <a:buNone/>
            </a:pPr>
            <a:r>
              <a:rPr lang="da-DK" dirty="0" err="1" smtClean="0"/>
              <a:t>Expected</a:t>
            </a:r>
            <a:r>
              <a:rPr lang="da-DK" dirty="0" smtClean="0"/>
              <a:t> </a:t>
            </a:r>
            <a:r>
              <a:rPr lang="da-DK" dirty="0" err="1" smtClean="0"/>
              <a:t>outcome</a:t>
            </a:r>
            <a:endParaRPr lang="da-DK" dirty="0" smtClean="0"/>
          </a:p>
          <a:p>
            <a:pPr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da-DK" dirty="0" err="1" smtClean="0"/>
              <a:t>Increase</a:t>
            </a:r>
            <a:r>
              <a:rPr lang="da-DK" dirty="0" smtClean="0"/>
              <a:t> in </a:t>
            </a:r>
            <a:r>
              <a:rPr lang="da-DK" dirty="0" err="1" smtClean="0"/>
              <a:t>response</a:t>
            </a:r>
            <a:r>
              <a:rPr lang="da-DK" dirty="0" smtClean="0"/>
              <a:t> rate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612" y="3526972"/>
            <a:ext cx="2620277" cy="201761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18" y="3526972"/>
            <a:ext cx="1065263" cy="21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Extended data </a:t>
            </a:r>
            <a:r>
              <a:rPr lang="da-DK" dirty="0" err="1" smtClean="0"/>
              <a:t>collection</a:t>
            </a:r>
            <a:r>
              <a:rPr lang="da-DK" dirty="0" smtClean="0"/>
              <a:t> </a:t>
            </a:r>
            <a:r>
              <a:rPr lang="da-DK" dirty="0" err="1" smtClean="0"/>
              <a:t>period</a:t>
            </a:r>
            <a:endParaRPr 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423863" y="1341437"/>
            <a:ext cx="7209685" cy="500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0" tIns="360000" rIns="360000" bIns="360000" rtlCol="0">
            <a:noAutofit/>
          </a:bodyPr>
          <a:lstStyle>
            <a:lvl1pPr marL="360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78C8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564414"/>
              </p:ext>
            </p:extLst>
          </p:nvPr>
        </p:nvGraphicFramePr>
        <p:xfrm>
          <a:off x="695329" y="1585039"/>
          <a:ext cx="3789149" cy="451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dsholder til indhold 2"/>
          <p:cNvSpPr txBox="1">
            <a:spLocks/>
          </p:cNvSpPr>
          <p:nvPr/>
        </p:nvSpPr>
        <p:spPr>
          <a:xfrm>
            <a:off x="4484478" y="1341437"/>
            <a:ext cx="7209685" cy="500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0" tIns="360000" rIns="360000" bIns="360000" rtlCol="0">
            <a:noAutofit/>
          </a:bodyPr>
          <a:lstStyle>
            <a:lvl1pPr marL="360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78C8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4.3 </a:t>
            </a:r>
            <a:r>
              <a:rPr lang="da-DK" dirty="0" smtClean="0"/>
              <a:t>percent </a:t>
            </a:r>
            <a:r>
              <a:rPr lang="da-DK" dirty="0" smtClean="0"/>
              <a:t>points </a:t>
            </a:r>
            <a:r>
              <a:rPr lang="da-DK" dirty="0" err="1" smtClean="0"/>
              <a:t>increase</a:t>
            </a:r>
            <a:r>
              <a:rPr lang="da-DK" dirty="0" smtClean="0"/>
              <a:t> in </a:t>
            </a:r>
            <a:r>
              <a:rPr lang="da-DK" dirty="0" err="1" smtClean="0"/>
              <a:t>response</a:t>
            </a:r>
            <a:r>
              <a:rPr lang="da-DK" dirty="0"/>
              <a:t> </a:t>
            </a:r>
            <a:r>
              <a:rPr lang="da-DK" dirty="0" smtClean="0"/>
              <a:t>rate</a:t>
            </a:r>
          </a:p>
          <a:p>
            <a:r>
              <a:rPr lang="en-US" dirty="0" smtClean="0"/>
              <a:t>Changes in CAWI </a:t>
            </a:r>
            <a:r>
              <a:rPr lang="en-US" dirty="0"/>
              <a:t>/ CATI </a:t>
            </a:r>
            <a:r>
              <a:rPr lang="en-US" dirty="0" smtClean="0"/>
              <a:t>distribution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Experimenting </a:t>
            </a:r>
            <a:r>
              <a:rPr lang="en-US" dirty="0" smtClean="0"/>
              <a:t>with </a:t>
            </a:r>
            <a:r>
              <a:rPr lang="da-DK" dirty="0"/>
              <a:t>reminder procedures</a:t>
            </a:r>
          </a:p>
        </p:txBody>
      </p:sp>
    </p:spTree>
    <p:extLst>
      <p:ext uri="{BB962C8B-B14F-4D97-AF65-F5344CB8AC3E}">
        <p14:creationId xmlns:p14="http://schemas.microsoft.com/office/powerpoint/2010/main" val="41698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How did it effect the representativeness?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9910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T master">
  <a:themeElements>
    <a:clrScheme name="Brugerdefineret 2">
      <a:dk1>
        <a:srgbClr val="000000"/>
      </a:dk1>
      <a:lt1>
        <a:srgbClr val="FFFFFF"/>
      </a:lt1>
      <a:dk2>
        <a:srgbClr val="0F78C8"/>
      </a:dk2>
      <a:lt2>
        <a:srgbClr val="E7E6E6"/>
      </a:lt2>
      <a:accent1>
        <a:srgbClr val="0F78C8"/>
      </a:accent1>
      <a:accent2>
        <a:srgbClr val="00853A"/>
      </a:accent2>
      <a:accent3>
        <a:srgbClr val="ED7102"/>
      </a:accent3>
      <a:accent4>
        <a:srgbClr val="102D69"/>
      </a:accent4>
      <a:accent5>
        <a:srgbClr val="E7E6E6"/>
      </a:accent5>
      <a:accent6>
        <a:srgbClr val="75B6E5"/>
      </a:accent6>
      <a:hlink>
        <a:srgbClr val="0F78C8"/>
      </a:hlink>
      <a:folHlink>
        <a:srgbClr val="0090D3"/>
      </a:folHlink>
    </a:clrScheme>
    <a:fontScheme name="d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iskrete udfyldning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T_16-9_uk.pptx" id="{5DD75004-3A42-467E-8753-2D758A396E7D}" vid="{FC474225-F284-4BDA-ADD3-5A19B7EB453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DST_16-9_uk</Template>
  <TotalTime>1843</TotalTime>
  <Words>1116</Words>
  <Application>Microsoft Office PowerPoint</Application>
  <PresentationFormat>Widescreen</PresentationFormat>
  <Paragraphs>192</Paragraphs>
  <Slides>19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Cambria Math</vt:lpstr>
      <vt:lpstr>Georgia</vt:lpstr>
      <vt:lpstr>Times New Roman</vt:lpstr>
      <vt:lpstr>Wingdings</vt:lpstr>
      <vt:lpstr>DST master</vt:lpstr>
      <vt:lpstr>R-indicators in the Danish Labour Force Survey</vt:lpstr>
      <vt:lpstr>Framework </vt:lpstr>
      <vt:lpstr>Weekly response rates</vt:lpstr>
      <vt:lpstr>Introducing lottery for cash prizes</vt:lpstr>
      <vt:lpstr>Lottery for cash prizes – response rate </vt:lpstr>
      <vt:lpstr>Lottery for cash prizes – refusal rate </vt:lpstr>
      <vt:lpstr>Extended data collection period</vt:lpstr>
      <vt:lpstr>Extended data collection period</vt:lpstr>
      <vt:lpstr>How did it effect the representativeness?</vt:lpstr>
      <vt:lpstr>Representativeness (strong)</vt:lpstr>
      <vt:lpstr>Measuring representativeness</vt:lpstr>
      <vt:lpstr>Measuring representativeness</vt:lpstr>
      <vt:lpstr>Representativeness (weak) </vt:lpstr>
      <vt:lpstr>Measuring representativeness</vt:lpstr>
      <vt:lpstr>Estimating response propensities</vt:lpstr>
      <vt:lpstr>Lottery for cash prizes, R-indicator</vt:lpstr>
      <vt:lpstr>R-indicator, 2021-2023</vt:lpstr>
      <vt:lpstr>What’s next?</vt:lpstr>
      <vt:lpstr>Thank you</vt:lpstr>
    </vt:vector>
  </TitlesOfParts>
  <Company>Danmarks Statistik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taken to increase response rates in the Danish LFS</dc:title>
  <dc:creator>Anna Skovbæk Mortensen</dc:creator>
  <cp:lastModifiedBy>Anna Skovbæk Mortensen</cp:lastModifiedBy>
  <cp:revision>22</cp:revision>
  <cp:lastPrinted>2024-04-19T12:13:59Z</cp:lastPrinted>
  <dcterms:created xsi:type="dcterms:W3CDTF">2024-04-09T06:00:04Z</dcterms:created>
  <dcterms:modified xsi:type="dcterms:W3CDTF">2024-04-19T13:33:18Z</dcterms:modified>
  <cp:contentStatus>Endelig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