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6"/>
  </p:notesMasterIdLst>
  <p:sldIdLst>
    <p:sldId id="257" r:id="rId6"/>
    <p:sldId id="258" r:id="rId7"/>
    <p:sldId id="259" r:id="rId8"/>
    <p:sldId id="277" r:id="rId9"/>
    <p:sldId id="278" r:id="rId10"/>
    <p:sldId id="279" r:id="rId11"/>
    <p:sldId id="280" r:id="rId12"/>
    <p:sldId id="291" r:id="rId13"/>
    <p:sldId id="281" r:id="rId14"/>
    <p:sldId id="282" r:id="rId15"/>
    <p:sldId id="283" r:id="rId16"/>
    <p:sldId id="284" r:id="rId17"/>
    <p:sldId id="292" r:id="rId18"/>
    <p:sldId id="285" r:id="rId19"/>
    <p:sldId id="286" r:id="rId20"/>
    <p:sldId id="287" r:id="rId21"/>
    <p:sldId id="288" r:id="rId22"/>
    <p:sldId id="289" r:id="rId23"/>
    <p:sldId id="290" r:id="rId24"/>
    <p:sldId id="262" r:id="rId25"/>
  </p:sldIdLst>
  <p:sldSz cx="8458200" cy="666115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526E"/>
    <a:srgbClr val="32BCAD"/>
    <a:srgbClr val="4140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1D89D2-CA3A-4D4C-A2EF-FA8D689DF680}" v="73" dt="2024-03-26T12:57:32.01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6642" autoAdjust="0"/>
  </p:normalViewPr>
  <p:slideViewPr>
    <p:cSldViewPr>
      <p:cViewPr varScale="1">
        <p:scale>
          <a:sx n="64" d="100"/>
          <a:sy n="64" d="100"/>
        </p:scale>
        <p:origin x="978"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ela Charlene at NSO" userId="14ebdcf3-019a-48fb-a852-36ba4ccc84cf" providerId="ADAL" clId="{8A1D89D2-CA3A-4D4C-A2EF-FA8D689DF680}"/>
    <pc:docChg chg="undo redo custSel addSld delSld modSld sldOrd">
      <pc:chgData name="Abela Charlene at NSO" userId="14ebdcf3-019a-48fb-a852-36ba4ccc84cf" providerId="ADAL" clId="{8A1D89D2-CA3A-4D4C-A2EF-FA8D689DF680}" dt="2024-03-26T13:00:32.264" v="3989" actId="1076"/>
      <pc:docMkLst>
        <pc:docMk/>
      </pc:docMkLst>
      <pc:sldChg chg="addSp delSp modSp mod modNotesTx">
        <pc:chgData name="Abela Charlene at NSO" userId="14ebdcf3-019a-48fb-a852-36ba4ccc84cf" providerId="ADAL" clId="{8A1D89D2-CA3A-4D4C-A2EF-FA8D689DF680}" dt="2024-03-26T09:06:57.532" v="109"/>
        <pc:sldMkLst>
          <pc:docMk/>
          <pc:sldMk cId="763143328" sldId="257"/>
        </pc:sldMkLst>
        <pc:spChg chg="mod">
          <ac:chgData name="Abela Charlene at NSO" userId="14ebdcf3-019a-48fb-a852-36ba4ccc84cf" providerId="ADAL" clId="{8A1D89D2-CA3A-4D4C-A2EF-FA8D689DF680}" dt="2024-03-26T09:00:20.460" v="80" actId="1076"/>
          <ac:spMkLst>
            <pc:docMk/>
            <pc:sldMk cId="763143328" sldId="257"/>
            <ac:spMk id="3" creationId="{7A9DDEA5-AF53-9440-3377-B1825621D7FC}"/>
          </ac:spMkLst>
        </pc:spChg>
        <pc:spChg chg="add del mod">
          <ac:chgData name="Abela Charlene at NSO" userId="14ebdcf3-019a-48fb-a852-36ba4ccc84cf" providerId="ADAL" clId="{8A1D89D2-CA3A-4D4C-A2EF-FA8D689DF680}" dt="2024-03-26T08:59:45.550" v="72" actId="478"/>
          <ac:spMkLst>
            <pc:docMk/>
            <pc:sldMk cId="763143328" sldId="257"/>
            <ac:spMk id="4" creationId="{A6185EE6-957D-BE9E-642C-A12A25D5ACCF}"/>
          </ac:spMkLst>
        </pc:spChg>
        <pc:spChg chg="mod">
          <ac:chgData name="Abela Charlene at NSO" userId="14ebdcf3-019a-48fb-a852-36ba4ccc84cf" providerId="ADAL" clId="{8A1D89D2-CA3A-4D4C-A2EF-FA8D689DF680}" dt="2024-03-26T09:00:09.702" v="78" actId="20577"/>
          <ac:spMkLst>
            <pc:docMk/>
            <pc:sldMk cId="763143328" sldId="257"/>
            <ac:spMk id="5" creationId="{91D37796-8DC8-8586-F2AD-8479C48550E3}"/>
          </ac:spMkLst>
        </pc:spChg>
        <pc:spChg chg="mod">
          <ac:chgData name="Abela Charlene at NSO" userId="14ebdcf3-019a-48fb-a852-36ba4ccc84cf" providerId="ADAL" clId="{8A1D89D2-CA3A-4D4C-A2EF-FA8D689DF680}" dt="2024-03-26T09:00:17.868" v="79" actId="1076"/>
          <ac:spMkLst>
            <pc:docMk/>
            <pc:sldMk cId="763143328" sldId="257"/>
            <ac:spMk id="6" creationId="{0BD21D7B-9943-8ABC-75A1-E4780535179E}"/>
          </ac:spMkLst>
        </pc:spChg>
      </pc:sldChg>
      <pc:sldChg chg="addSp modSp mod">
        <pc:chgData name="Abela Charlene at NSO" userId="14ebdcf3-019a-48fb-a852-36ba4ccc84cf" providerId="ADAL" clId="{8A1D89D2-CA3A-4D4C-A2EF-FA8D689DF680}" dt="2024-03-26T13:00:32.264" v="3989" actId="1076"/>
        <pc:sldMkLst>
          <pc:docMk/>
          <pc:sldMk cId="2050792673" sldId="258"/>
        </pc:sldMkLst>
        <pc:spChg chg="mod">
          <ac:chgData name="Abela Charlene at NSO" userId="14ebdcf3-019a-48fb-a852-36ba4ccc84cf" providerId="ADAL" clId="{8A1D89D2-CA3A-4D4C-A2EF-FA8D689DF680}" dt="2024-03-26T12:54:42.431" v="3469" actId="20577"/>
          <ac:spMkLst>
            <pc:docMk/>
            <pc:sldMk cId="2050792673" sldId="258"/>
            <ac:spMk id="3" creationId="{BC9219F4-8408-0CAD-8910-F9C5E4FFDAC8}"/>
          </ac:spMkLst>
        </pc:spChg>
        <pc:spChg chg="mod">
          <ac:chgData name="Abela Charlene at NSO" userId="14ebdcf3-019a-48fb-a852-36ba4ccc84cf" providerId="ADAL" clId="{8A1D89D2-CA3A-4D4C-A2EF-FA8D689DF680}" dt="2024-03-26T13:00:32.264" v="3989" actId="1076"/>
          <ac:spMkLst>
            <pc:docMk/>
            <pc:sldMk cId="2050792673" sldId="258"/>
            <ac:spMk id="4" creationId="{964F4C31-3E62-71D3-F8D6-D0072D8966B3}"/>
          </ac:spMkLst>
        </pc:spChg>
        <pc:spChg chg="add mod">
          <ac:chgData name="Abela Charlene at NSO" userId="14ebdcf3-019a-48fb-a852-36ba4ccc84cf" providerId="ADAL" clId="{8A1D89D2-CA3A-4D4C-A2EF-FA8D689DF680}" dt="2024-03-26T13:00:26.503" v="3988" actId="1076"/>
          <ac:spMkLst>
            <pc:docMk/>
            <pc:sldMk cId="2050792673" sldId="258"/>
            <ac:spMk id="6" creationId="{F5926B5B-2652-F0A5-EEFE-EDC0FF494397}"/>
          </ac:spMkLst>
        </pc:spChg>
        <pc:spChg chg="add mod">
          <ac:chgData name="Abela Charlene at NSO" userId="14ebdcf3-019a-48fb-a852-36ba4ccc84cf" providerId="ADAL" clId="{8A1D89D2-CA3A-4D4C-A2EF-FA8D689DF680}" dt="2024-03-26T13:00:16.854" v="3986" actId="1076"/>
          <ac:spMkLst>
            <pc:docMk/>
            <pc:sldMk cId="2050792673" sldId="258"/>
            <ac:spMk id="7" creationId="{1E7DEEF3-0D03-4465-8B54-9AE02AAB7F19}"/>
          </ac:spMkLst>
        </pc:spChg>
        <pc:spChg chg="add mod">
          <ac:chgData name="Abela Charlene at NSO" userId="14ebdcf3-019a-48fb-a852-36ba4ccc84cf" providerId="ADAL" clId="{8A1D89D2-CA3A-4D4C-A2EF-FA8D689DF680}" dt="2024-03-26T13:00:18.991" v="3987" actId="1076"/>
          <ac:spMkLst>
            <pc:docMk/>
            <pc:sldMk cId="2050792673" sldId="258"/>
            <ac:spMk id="8" creationId="{FBBB4611-1B9E-CF29-36BC-62C546785B18}"/>
          </ac:spMkLst>
        </pc:spChg>
      </pc:sldChg>
      <pc:sldChg chg="addSp modSp mod">
        <pc:chgData name="Abela Charlene at NSO" userId="14ebdcf3-019a-48fb-a852-36ba4ccc84cf" providerId="ADAL" clId="{8A1D89D2-CA3A-4D4C-A2EF-FA8D689DF680}" dt="2024-03-26T09:17:34.967" v="253" actId="20577"/>
        <pc:sldMkLst>
          <pc:docMk/>
          <pc:sldMk cId="698796019" sldId="259"/>
        </pc:sldMkLst>
        <pc:spChg chg="mod">
          <ac:chgData name="Abela Charlene at NSO" userId="14ebdcf3-019a-48fb-a852-36ba4ccc84cf" providerId="ADAL" clId="{8A1D89D2-CA3A-4D4C-A2EF-FA8D689DF680}" dt="2024-03-26T09:17:34.967" v="253" actId="20577"/>
          <ac:spMkLst>
            <pc:docMk/>
            <pc:sldMk cId="698796019" sldId="259"/>
            <ac:spMk id="5" creationId="{094BAD60-EE83-D8CA-3A41-00BCC8C9389E}"/>
          </ac:spMkLst>
        </pc:spChg>
        <pc:graphicFrameChg chg="add mod modGraphic">
          <ac:chgData name="Abela Charlene at NSO" userId="14ebdcf3-019a-48fb-a852-36ba4ccc84cf" providerId="ADAL" clId="{8A1D89D2-CA3A-4D4C-A2EF-FA8D689DF680}" dt="2024-03-26T09:17:25.589" v="251" actId="12385"/>
          <ac:graphicFrameMkLst>
            <pc:docMk/>
            <pc:sldMk cId="698796019" sldId="259"/>
            <ac:graphicFrameMk id="2" creationId="{8583EBE5-EE08-1CC7-4AC9-863FC750B5E4}"/>
          </ac:graphicFrameMkLst>
        </pc:graphicFrameChg>
      </pc:sldChg>
      <pc:sldChg chg="modSp del mod">
        <pc:chgData name="Abela Charlene at NSO" userId="14ebdcf3-019a-48fb-a852-36ba4ccc84cf" providerId="ADAL" clId="{8A1D89D2-CA3A-4D4C-A2EF-FA8D689DF680}" dt="2024-03-26T09:25:05.446" v="449" actId="47"/>
        <pc:sldMkLst>
          <pc:docMk/>
          <pc:sldMk cId="2714458548" sldId="260"/>
        </pc:sldMkLst>
        <pc:spChg chg="mod">
          <ac:chgData name="Abela Charlene at NSO" userId="14ebdcf3-019a-48fb-a852-36ba4ccc84cf" providerId="ADAL" clId="{8A1D89D2-CA3A-4D4C-A2EF-FA8D689DF680}" dt="2024-03-26T09:18:13.232" v="261" actId="20577"/>
          <ac:spMkLst>
            <pc:docMk/>
            <pc:sldMk cId="2714458548" sldId="260"/>
            <ac:spMk id="2" creationId="{B3918653-AEC1-CBE7-6F4D-B66748A4CB3F}"/>
          </ac:spMkLst>
        </pc:spChg>
      </pc:sldChg>
      <pc:sldChg chg="del">
        <pc:chgData name="Abela Charlene at NSO" userId="14ebdcf3-019a-48fb-a852-36ba4ccc84cf" providerId="ADAL" clId="{8A1D89D2-CA3A-4D4C-A2EF-FA8D689DF680}" dt="2024-03-26T09:25:05.446" v="449" actId="47"/>
        <pc:sldMkLst>
          <pc:docMk/>
          <pc:sldMk cId="2122587775" sldId="263"/>
        </pc:sldMkLst>
      </pc:sldChg>
      <pc:sldChg chg="del">
        <pc:chgData name="Abela Charlene at NSO" userId="14ebdcf3-019a-48fb-a852-36ba4ccc84cf" providerId="ADAL" clId="{8A1D89D2-CA3A-4D4C-A2EF-FA8D689DF680}" dt="2024-03-26T09:25:05.446" v="449" actId="47"/>
        <pc:sldMkLst>
          <pc:docMk/>
          <pc:sldMk cId="530968367" sldId="264"/>
        </pc:sldMkLst>
      </pc:sldChg>
      <pc:sldChg chg="del">
        <pc:chgData name="Abela Charlene at NSO" userId="14ebdcf3-019a-48fb-a852-36ba4ccc84cf" providerId="ADAL" clId="{8A1D89D2-CA3A-4D4C-A2EF-FA8D689DF680}" dt="2024-03-26T09:25:05.446" v="449" actId="47"/>
        <pc:sldMkLst>
          <pc:docMk/>
          <pc:sldMk cId="3394494105" sldId="265"/>
        </pc:sldMkLst>
      </pc:sldChg>
      <pc:sldChg chg="del">
        <pc:chgData name="Abela Charlene at NSO" userId="14ebdcf3-019a-48fb-a852-36ba4ccc84cf" providerId="ADAL" clId="{8A1D89D2-CA3A-4D4C-A2EF-FA8D689DF680}" dt="2024-03-26T09:25:05.446" v="449" actId="47"/>
        <pc:sldMkLst>
          <pc:docMk/>
          <pc:sldMk cId="3195560964" sldId="266"/>
        </pc:sldMkLst>
      </pc:sldChg>
      <pc:sldChg chg="del">
        <pc:chgData name="Abela Charlene at NSO" userId="14ebdcf3-019a-48fb-a852-36ba4ccc84cf" providerId="ADAL" clId="{8A1D89D2-CA3A-4D4C-A2EF-FA8D689DF680}" dt="2024-03-26T09:25:05.446" v="449" actId="47"/>
        <pc:sldMkLst>
          <pc:docMk/>
          <pc:sldMk cId="122010807" sldId="267"/>
        </pc:sldMkLst>
      </pc:sldChg>
      <pc:sldChg chg="del">
        <pc:chgData name="Abela Charlene at NSO" userId="14ebdcf3-019a-48fb-a852-36ba4ccc84cf" providerId="ADAL" clId="{8A1D89D2-CA3A-4D4C-A2EF-FA8D689DF680}" dt="2024-03-26T09:25:05.446" v="449" actId="47"/>
        <pc:sldMkLst>
          <pc:docMk/>
          <pc:sldMk cId="360004024" sldId="268"/>
        </pc:sldMkLst>
      </pc:sldChg>
      <pc:sldChg chg="del">
        <pc:chgData name="Abela Charlene at NSO" userId="14ebdcf3-019a-48fb-a852-36ba4ccc84cf" providerId="ADAL" clId="{8A1D89D2-CA3A-4D4C-A2EF-FA8D689DF680}" dt="2024-03-26T09:25:05.446" v="449" actId="47"/>
        <pc:sldMkLst>
          <pc:docMk/>
          <pc:sldMk cId="4016951236" sldId="269"/>
        </pc:sldMkLst>
      </pc:sldChg>
      <pc:sldChg chg="del">
        <pc:chgData name="Abela Charlene at NSO" userId="14ebdcf3-019a-48fb-a852-36ba4ccc84cf" providerId="ADAL" clId="{8A1D89D2-CA3A-4D4C-A2EF-FA8D689DF680}" dt="2024-03-26T09:25:05.446" v="449" actId="47"/>
        <pc:sldMkLst>
          <pc:docMk/>
          <pc:sldMk cId="4002258179" sldId="270"/>
        </pc:sldMkLst>
      </pc:sldChg>
      <pc:sldChg chg="del">
        <pc:chgData name="Abela Charlene at NSO" userId="14ebdcf3-019a-48fb-a852-36ba4ccc84cf" providerId="ADAL" clId="{8A1D89D2-CA3A-4D4C-A2EF-FA8D689DF680}" dt="2024-03-26T09:25:05.446" v="449" actId="47"/>
        <pc:sldMkLst>
          <pc:docMk/>
          <pc:sldMk cId="576554000" sldId="271"/>
        </pc:sldMkLst>
      </pc:sldChg>
      <pc:sldChg chg="del">
        <pc:chgData name="Abela Charlene at NSO" userId="14ebdcf3-019a-48fb-a852-36ba4ccc84cf" providerId="ADAL" clId="{8A1D89D2-CA3A-4D4C-A2EF-FA8D689DF680}" dt="2024-03-26T09:25:05.446" v="449" actId="47"/>
        <pc:sldMkLst>
          <pc:docMk/>
          <pc:sldMk cId="205971103" sldId="272"/>
        </pc:sldMkLst>
      </pc:sldChg>
      <pc:sldChg chg="del">
        <pc:chgData name="Abela Charlene at NSO" userId="14ebdcf3-019a-48fb-a852-36ba4ccc84cf" providerId="ADAL" clId="{8A1D89D2-CA3A-4D4C-A2EF-FA8D689DF680}" dt="2024-03-26T09:25:05.446" v="449" actId="47"/>
        <pc:sldMkLst>
          <pc:docMk/>
          <pc:sldMk cId="4041421655" sldId="273"/>
        </pc:sldMkLst>
      </pc:sldChg>
      <pc:sldChg chg="del">
        <pc:chgData name="Abela Charlene at NSO" userId="14ebdcf3-019a-48fb-a852-36ba4ccc84cf" providerId="ADAL" clId="{8A1D89D2-CA3A-4D4C-A2EF-FA8D689DF680}" dt="2024-03-26T09:25:05.446" v="449" actId="47"/>
        <pc:sldMkLst>
          <pc:docMk/>
          <pc:sldMk cId="4095976693" sldId="274"/>
        </pc:sldMkLst>
      </pc:sldChg>
      <pc:sldChg chg="del">
        <pc:chgData name="Abela Charlene at NSO" userId="14ebdcf3-019a-48fb-a852-36ba4ccc84cf" providerId="ADAL" clId="{8A1D89D2-CA3A-4D4C-A2EF-FA8D689DF680}" dt="2024-03-26T09:25:05.446" v="449" actId="47"/>
        <pc:sldMkLst>
          <pc:docMk/>
          <pc:sldMk cId="4158235777" sldId="275"/>
        </pc:sldMkLst>
      </pc:sldChg>
      <pc:sldChg chg="del">
        <pc:chgData name="Abela Charlene at NSO" userId="14ebdcf3-019a-48fb-a852-36ba4ccc84cf" providerId="ADAL" clId="{8A1D89D2-CA3A-4D4C-A2EF-FA8D689DF680}" dt="2024-03-26T09:25:05.446" v="449" actId="47"/>
        <pc:sldMkLst>
          <pc:docMk/>
          <pc:sldMk cId="530960355" sldId="276"/>
        </pc:sldMkLst>
      </pc:sldChg>
      <pc:sldChg chg="addSp delSp modSp add mod">
        <pc:chgData name="Abela Charlene at NSO" userId="14ebdcf3-019a-48fb-a852-36ba4ccc84cf" providerId="ADAL" clId="{8A1D89D2-CA3A-4D4C-A2EF-FA8D689DF680}" dt="2024-03-26T12:52:25.226" v="3408" actId="14100"/>
        <pc:sldMkLst>
          <pc:docMk/>
          <pc:sldMk cId="2744989075" sldId="277"/>
        </pc:sldMkLst>
        <pc:spChg chg="add del mod">
          <ac:chgData name="Abela Charlene at NSO" userId="14ebdcf3-019a-48fb-a852-36ba4ccc84cf" providerId="ADAL" clId="{8A1D89D2-CA3A-4D4C-A2EF-FA8D689DF680}" dt="2024-03-26T09:22:08.736" v="385" actId="478"/>
          <ac:spMkLst>
            <pc:docMk/>
            <pc:sldMk cId="2744989075" sldId="277"/>
            <ac:spMk id="3" creationId="{3D8772A7-271C-F116-8BD3-819707BEB8BF}"/>
          </ac:spMkLst>
        </pc:spChg>
        <pc:spChg chg="add mod">
          <ac:chgData name="Abela Charlene at NSO" userId="14ebdcf3-019a-48fb-a852-36ba4ccc84cf" providerId="ADAL" clId="{8A1D89D2-CA3A-4D4C-A2EF-FA8D689DF680}" dt="2024-03-26T12:52:25.226" v="3408" actId="14100"/>
          <ac:spMkLst>
            <pc:docMk/>
            <pc:sldMk cId="2744989075" sldId="277"/>
            <ac:spMk id="4" creationId="{318D8ED0-F2CC-67C2-6BB9-5593F4514B05}"/>
          </ac:spMkLst>
        </pc:spChg>
        <pc:spChg chg="mod">
          <ac:chgData name="Abela Charlene at NSO" userId="14ebdcf3-019a-48fb-a852-36ba4ccc84cf" providerId="ADAL" clId="{8A1D89D2-CA3A-4D4C-A2EF-FA8D689DF680}" dt="2024-03-26T12:52:11.569" v="3405" actId="1076"/>
          <ac:spMkLst>
            <pc:docMk/>
            <pc:sldMk cId="2744989075" sldId="277"/>
            <ac:spMk id="5" creationId="{094BAD60-EE83-D8CA-3A41-00BCC8C9389E}"/>
          </ac:spMkLst>
        </pc:spChg>
        <pc:graphicFrameChg chg="del">
          <ac:chgData name="Abela Charlene at NSO" userId="14ebdcf3-019a-48fb-a852-36ba4ccc84cf" providerId="ADAL" clId="{8A1D89D2-CA3A-4D4C-A2EF-FA8D689DF680}" dt="2024-03-26T09:18:29.035" v="280" actId="478"/>
          <ac:graphicFrameMkLst>
            <pc:docMk/>
            <pc:sldMk cId="2744989075" sldId="277"/>
            <ac:graphicFrameMk id="2" creationId="{8583EBE5-EE08-1CC7-4AC9-863FC750B5E4}"/>
          </ac:graphicFrameMkLst>
        </pc:graphicFrameChg>
      </pc:sldChg>
      <pc:sldChg chg="addSp modSp add mod">
        <pc:chgData name="Abela Charlene at NSO" userId="14ebdcf3-019a-48fb-a852-36ba4ccc84cf" providerId="ADAL" clId="{8A1D89D2-CA3A-4D4C-A2EF-FA8D689DF680}" dt="2024-03-26T11:57:07.650" v="2604" actId="20577"/>
        <pc:sldMkLst>
          <pc:docMk/>
          <pc:sldMk cId="2598954653" sldId="278"/>
        </pc:sldMkLst>
        <pc:spChg chg="add mod">
          <ac:chgData name="Abela Charlene at NSO" userId="14ebdcf3-019a-48fb-a852-36ba4ccc84cf" providerId="ADAL" clId="{8A1D89D2-CA3A-4D4C-A2EF-FA8D689DF680}" dt="2024-03-26T09:40:45.487" v="857"/>
          <ac:spMkLst>
            <pc:docMk/>
            <pc:sldMk cId="2598954653" sldId="278"/>
            <ac:spMk id="2" creationId="{BC420511-F1D2-E7AE-9326-EB0D73B7BCF2}"/>
          </ac:spMkLst>
        </pc:spChg>
        <pc:spChg chg="add mod">
          <ac:chgData name="Abela Charlene at NSO" userId="14ebdcf3-019a-48fb-a852-36ba4ccc84cf" providerId="ADAL" clId="{8A1D89D2-CA3A-4D4C-A2EF-FA8D689DF680}" dt="2024-03-26T11:57:07.650" v="2604" actId="20577"/>
          <ac:spMkLst>
            <pc:docMk/>
            <pc:sldMk cId="2598954653" sldId="278"/>
            <ac:spMk id="3" creationId="{399C1DA6-F298-A1EE-211F-B53C8CFCAE24}"/>
          </ac:spMkLst>
        </pc:spChg>
        <pc:spChg chg="mod">
          <ac:chgData name="Abela Charlene at NSO" userId="14ebdcf3-019a-48fb-a852-36ba4ccc84cf" providerId="ADAL" clId="{8A1D89D2-CA3A-4D4C-A2EF-FA8D689DF680}" dt="2024-03-26T09:40:56.796" v="859" actId="1076"/>
          <ac:spMkLst>
            <pc:docMk/>
            <pc:sldMk cId="2598954653" sldId="278"/>
            <ac:spMk id="5" creationId="{094BAD60-EE83-D8CA-3A41-00BCC8C9389E}"/>
          </ac:spMkLst>
        </pc:spChg>
      </pc:sldChg>
      <pc:sldChg chg="modSp add mod modNotesTx">
        <pc:chgData name="Abela Charlene at NSO" userId="14ebdcf3-019a-48fb-a852-36ba4ccc84cf" providerId="ADAL" clId="{8A1D89D2-CA3A-4D4C-A2EF-FA8D689DF680}" dt="2024-03-26T09:49:45.618" v="1327" actId="20577"/>
        <pc:sldMkLst>
          <pc:docMk/>
          <pc:sldMk cId="2552344133" sldId="279"/>
        </pc:sldMkLst>
        <pc:spChg chg="mod">
          <ac:chgData name="Abela Charlene at NSO" userId="14ebdcf3-019a-48fb-a852-36ba4ccc84cf" providerId="ADAL" clId="{8A1D89D2-CA3A-4D4C-A2EF-FA8D689DF680}" dt="2024-03-26T09:47:53.676" v="1305" actId="1076"/>
          <ac:spMkLst>
            <pc:docMk/>
            <pc:sldMk cId="2552344133" sldId="279"/>
            <ac:spMk id="2" creationId="{BC420511-F1D2-E7AE-9326-EB0D73B7BCF2}"/>
          </ac:spMkLst>
        </pc:spChg>
        <pc:spChg chg="mod">
          <ac:chgData name="Abela Charlene at NSO" userId="14ebdcf3-019a-48fb-a852-36ba4ccc84cf" providerId="ADAL" clId="{8A1D89D2-CA3A-4D4C-A2EF-FA8D689DF680}" dt="2024-03-26T09:49:45.618" v="1327" actId="20577"/>
          <ac:spMkLst>
            <pc:docMk/>
            <pc:sldMk cId="2552344133" sldId="279"/>
            <ac:spMk id="3" creationId="{399C1DA6-F298-A1EE-211F-B53C8CFCAE24}"/>
          </ac:spMkLst>
        </pc:spChg>
        <pc:spChg chg="mod">
          <ac:chgData name="Abela Charlene at NSO" userId="14ebdcf3-019a-48fb-a852-36ba4ccc84cf" providerId="ADAL" clId="{8A1D89D2-CA3A-4D4C-A2EF-FA8D689DF680}" dt="2024-03-26T09:47:49.868" v="1304" actId="1076"/>
          <ac:spMkLst>
            <pc:docMk/>
            <pc:sldMk cId="2552344133" sldId="279"/>
            <ac:spMk id="5" creationId="{094BAD60-EE83-D8CA-3A41-00BCC8C9389E}"/>
          </ac:spMkLst>
        </pc:spChg>
      </pc:sldChg>
      <pc:sldChg chg="addSp delSp modSp add mod modNotesTx">
        <pc:chgData name="Abela Charlene at NSO" userId="14ebdcf3-019a-48fb-a852-36ba4ccc84cf" providerId="ADAL" clId="{8A1D89D2-CA3A-4D4C-A2EF-FA8D689DF680}" dt="2024-03-26T12:01:30.415" v="2649" actId="20577"/>
        <pc:sldMkLst>
          <pc:docMk/>
          <pc:sldMk cId="706708785" sldId="280"/>
        </pc:sldMkLst>
        <pc:spChg chg="mod">
          <ac:chgData name="Abela Charlene at NSO" userId="14ebdcf3-019a-48fb-a852-36ba4ccc84cf" providerId="ADAL" clId="{8A1D89D2-CA3A-4D4C-A2EF-FA8D689DF680}" dt="2024-03-26T09:48:52.271" v="1316" actId="20577"/>
          <ac:spMkLst>
            <pc:docMk/>
            <pc:sldMk cId="706708785" sldId="280"/>
            <ac:spMk id="2" creationId="{BC420511-F1D2-E7AE-9326-EB0D73B7BCF2}"/>
          </ac:spMkLst>
        </pc:spChg>
        <pc:spChg chg="mod">
          <ac:chgData name="Abela Charlene at NSO" userId="14ebdcf3-019a-48fb-a852-36ba4ccc84cf" providerId="ADAL" clId="{8A1D89D2-CA3A-4D4C-A2EF-FA8D689DF680}" dt="2024-03-26T12:01:25.788" v="2648" actId="20577"/>
          <ac:spMkLst>
            <pc:docMk/>
            <pc:sldMk cId="706708785" sldId="280"/>
            <ac:spMk id="3" creationId="{399C1DA6-F298-A1EE-211F-B53C8CFCAE24}"/>
          </ac:spMkLst>
        </pc:spChg>
        <pc:graphicFrameChg chg="add del mod">
          <ac:chgData name="Abela Charlene at NSO" userId="14ebdcf3-019a-48fb-a852-36ba4ccc84cf" providerId="ADAL" clId="{8A1D89D2-CA3A-4D4C-A2EF-FA8D689DF680}" dt="2024-03-26T09:50:22.015" v="1332"/>
          <ac:graphicFrameMkLst>
            <pc:docMk/>
            <pc:sldMk cId="706708785" sldId="280"/>
            <ac:graphicFrameMk id="4" creationId="{C76A1498-6CCB-5106-0569-8D2A7FA2C019}"/>
          </ac:graphicFrameMkLst>
        </pc:graphicFrameChg>
        <pc:graphicFrameChg chg="add mod modGraphic">
          <ac:chgData name="Abela Charlene at NSO" userId="14ebdcf3-019a-48fb-a852-36ba4ccc84cf" providerId="ADAL" clId="{8A1D89D2-CA3A-4D4C-A2EF-FA8D689DF680}" dt="2024-03-26T10:07:03.790" v="1751" actId="1076"/>
          <ac:graphicFrameMkLst>
            <pc:docMk/>
            <pc:sldMk cId="706708785" sldId="280"/>
            <ac:graphicFrameMk id="6" creationId="{E5D75483-7E55-5FBA-7834-AD04CDC27A4C}"/>
          </ac:graphicFrameMkLst>
        </pc:graphicFrameChg>
      </pc:sldChg>
      <pc:sldChg chg="modSp add mod ord">
        <pc:chgData name="Abela Charlene at NSO" userId="14ebdcf3-019a-48fb-a852-36ba4ccc84cf" providerId="ADAL" clId="{8A1D89D2-CA3A-4D4C-A2EF-FA8D689DF680}" dt="2024-03-26T10:34:01.058" v="1905" actId="1076"/>
        <pc:sldMkLst>
          <pc:docMk/>
          <pc:sldMk cId="3126434684" sldId="281"/>
        </pc:sldMkLst>
        <pc:spChg chg="mod">
          <ac:chgData name="Abela Charlene at NSO" userId="14ebdcf3-019a-48fb-a852-36ba4ccc84cf" providerId="ADAL" clId="{8A1D89D2-CA3A-4D4C-A2EF-FA8D689DF680}" dt="2024-03-26T10:33:23.066" v="1901" actId="1076"/>
          <ac:spMkLst>
            <pc:docMk/>
            <pc:sldMk cId="3126434684" sldId="281"/>
            <ac:spMk id="2" creationId="{BC420511-F1D2-E7AE-9326-EB0D73B7BCF2}"/>
          </ac:spMkLst>
        </pc:spChg>
        <pc:spChg chg="mod">
          <ac:chgData name="Abela Charlene at NSO" userId="14ebdcf3-019a-48fb-a852-36ba4ccc84cf" providerId="ADAL" clId="{8A1D89D2-CA3A-4D4C-A2EF-FA8D689DF680}" dt="2024-03-26T10:33:43.528" v="1904" actId="20577"/>
          <ac:spMkLst>
            <pc:docMk/>
            <pc:sldMk cId="3126434684" sldId="281"/>
            <ac:spMk id="3" creationId="{399C1DA6-F298-A1EE-211F-B53C8CFCAE24}"/>
          </ac:spMkLst>
        </pc:spChg>
        <pc:spChg chg="mod">
          <ac:chgData name="Abela Charlene at NSO" userId="14ebdcf3-019a-48fb-a852-36ba4ccc84cf" providerId="ADAL" clId="{8A1D89D2-CA3A-4D4C-A2EF-FA8D689DF680}" dt="2024-03-26T10:34:01.058" v="1905" actId="1076"/>
          <ac:spMkLst>
            <pc:docMk/>
            <pc:sldMk cId="3126434684" sldId="281"/>
            <ac:spMk id="5" creationId="{094BAD60-EE83-D8CA-3A41-00BCC8C9389E}"/>
          </ac:spMkLst>
        </pc:spChg>
      </pc:sldChg>
      <pc:sldChg chg="addSp delSp modSp add mod">
        <pc:chgData name="Abela Charlene at NSO" userId="14ebdcf3-019a-48fb-a852-36ba4ccc84cf" providerId="ADAL" clId="{8A1D89D2-CA3A-4D4C-A2EF-FA8D689DF680}" dt="2024-03-26T12:24:16.314" v="2974" actId="478"/>
        <pc:sldMkLst>
          <pc:docMk/>
          <pc:sldMk cId="3906816791" sldId="282"/>
        </pc:sldMkLst>
        <pc:spChg chg="del mod">
          <ac:chgData name="Abela Charlene at NSO" userId="14ebdcf3-019a-48fb-a852-36ba4ccc84cf" providerId="ADAL" clId="{8A1D89D2-CA3A-4D4C-A2EF-FA8D689DF680}" dt="2024-03-26T10:21:07.805" v="1803" actId="478"/>
          <ac:spMkLst>
            <pc:docMk/>
            <pc:sldMk cId="3906816791" sldId="282"/>
            <ac:spMk id="2" creationId="{BC420511-F1D2-E7AE-9326-EB0D73B7BCF2}"/>
          </ac:spMkLst>
        </pc:spChg>
        <pc:spChg chg="del">
          <ac:chgData name="Abela Charlene at NSO" userId="14ebdcf3-019a-48fb-a852-36ba4ccc84cf" providerId="ADAL" clId="{8A1D89D2-CA3A-4D4C-A2EF-FA8D689DF680}" dt="2024-03-26T10:21:03.918" v="1802" actId="478"/>
          <ac:spMkLst>
            <pc:docMk/>
            <pc:sldMk cId="3906816791" sldId="282"/>
            <ac:spMk id="3" creationId="{399C1DA6-F298-A1EE-211F-B53C8CFCAE24}"/>
          </ac:spMkLst>
        </pc:spChg>
        <pc:spChg chg="mod">
          <ac:chgData name="Abela Charlene at NSO" userId="14ebdcf3-019a-48fb-a852-36ba4ccc84cf" providerId="ADAL" clId="{8A1D89D2-CA3A-4D4C-A2EF-FA8D689DF680}" dt="2024-03-26T10:23:01.621" v="1819" actId="1076"/>
          <ac:spMkLst>
            <pc:docMk/>
            <pc:sldMk cId="3906816791" sldId="282"/>
            <ac:spMk id="5" creationId="{094BAD60-EE83-D8CA-3A41-00BCC8C9389E}"/>
          </ac:spMkLst>
        </pc:spChg>
        <pc:spChg chg="add del mod">
          <ac:chgData name="Abela Charlene at NSO" userId="14ebdcf3-019a-48fb-a852-36ba4ccc84cf" providerId="ADAL" clId="{8A1D89D2-CA3A-4D4C-A2EF-FA8D689DF680}" dt="2024-03-26T12:24:16.314" v="2974" actId="478"/>
          <ac:spMkLst>
            <pc:docMk/>
            <pc:sldMk cId="3906816791" sldId="282"/>
            <ac:spMk id="6" creationId="{94A0731C-1B02-8C11-695D-F8932468BA98}"/>
          </ac:spMkLst>
        </pc:spChg>
        <pc:graphicFrameChg chg="add mod">
          <ac:chgData name="Abela Charlene at NSO" userId="14ebdcf3-019a-48fb-a852-36ba4ccc84cf" providerId="ADAL" clId="{8A1D89D2-CA3A-4D4C-A2EF-FA8D689DF680}" dt="2024-03-26T12:23:37.336" v="2962" actId="14100"/>
          <ac:graphicFrameMkLst>
            <pc:docMk/>
            <pc:sldMk cId="3906816791" sldId="282"/>
            <ac:graphicFrameMk id="4" creationId="{95DD29F4-E030-017C-F395-F7568A7E6A71}"/>
          </ac:graphicFrameMkLst>
        </pc:graphicFrameChg>
      </pc:sldChg>
      <pc:sldChg chg="delSp modSp add mod ord">
        <pc:chgData name="Abela Charlene at NSO" userId="14ebdcf3-019a-48fb-a852-36ba4ccc84cf" providerId="ADAL" clId="{8A1D89D2-CA3A-4D4C-A2EF-FA8D689DF680}" dt="2024-03-26T12:12:34.058" v="2767" actId="21"/>
        <pc:sldMkLst>
          <pc:docMk/>
          <pc:sldMk cId="2517859794" sldId="283"/>
        </pc:sldMkLst>
        <pc:spChg chg="mod">
          <ac:chgData name="Abela Charlene at NSO" userId="14ebdcf3-019a-48fb-a852-36ba4ccc84cf" providerId="ADAL" clId="{8A1D89D2-CA3A-4D4C-A2EF-FA8D689DF680}" dt="2024-03-26T10:52:09.815" v="2007" actId="1076"/>
          <ac:spMkLst>
            <pc:docMk/>
            <pc:sldMk cId="2517859794" sldId="283"/>
            <ac:spMk id="2" creationId="{BC420511-F1D2-E7AE-9326-EB0D73B7BCF2}"/>
          </ac:spMkLst>
        </pc:spChg>
        <pc:spChg chg="mod">
          <ac:chgData name="Abela Charlene at NSO" userId="14ebdcf3-019a-48fb-a852-36ba4ccc84cf" providerId="ADAL" clId="{8A1D89D2-CA3A-4D4C-A2EF-FA8D689DF680}" dt="2024-03-26T12:12:34.058" v="2767" actId="21"/>
          <ac:spMkLst>
            <pc:docMk/>
            <pc:sldMk cId="2517859794" sldId="283"/>
            <ac:spMk id="3" creationId="{399C1DA6-F298-A1EE-211F-B53C8CFCAE24}"/>
          </ac:spMkLst>
        </pc:spChg>
        <pc:spChg chg="del mod">
          <ac:chgData name="Abela Charlene at NSO" userId="14ebdcf3-019a-48fb-a852-36ba4ccc84cf" providerId="ADAL" clId="{8A1D89D2-CA3A-4D4C-A2EF-FA8D689DF680}" dt="2024-03-26T10:34:17.945" v="1910" actId="478"/>
          <ac:spMkLst>
            <pc:docMk/>
            <pc:sldMk cId="2517859794" sldId="283"/>
            <ac:spMk id="5" creationId="{094BAD60-EE83-D8CA-3A41-00BCC8C9389E}"/>
          </ac:spMkLst>
        </pc:spChg>
      </pc:sldChg>
      <pc:sldChg chg="addSp delSp modSp add mod modNotesTx">
        <pc:chgData name="Abela Charlene at NSO" userId="14ebdcf3-019a-48fb-a852-36ba4ccc84cf" providerId="ADAL" clId="{8A1D89D2-CA3A-4D4C-A2EF-FA8D689DF680}" dt="2024-03-26T12:12:45.250" v="2772" actId="20577"/>
        <pc:sldMkLst>
          <pc:docMk/>
          <pc:sldMk cId="4050433543" sldId="284"/>
        </pc:sldMkLst>
        <pc:spChg chg="del mod">
          <ac:chgData name="Abela Charlene at NSO" userId="14ebdcf3-019a-48fb-a852-36ba4ccc84cf" providerId="ADAL" clId="{8A1D89D2-CA3A-4D4C-A2EF-FA8D689DF680}" dt="2024-03-26T11:22:03.116" v="2244" actId="478"/>
          <ac:spMkLst>
            <pc:docMk/>
            <pc:sldMk cId="4050433543" sldId="284"/>
            <ac:spMk id="2" creationId="{BC420511-F1D2-E7AE-9326-EB0D73B7BCF2}"/>
          </ac:spMkLst>
        </pc:spChg>
        <pc:spChg chg="mod">
          <ac:chgData name="Abela Charlene at NSO" userId="14ebdcf3-019a-48fb-a852-36ba4ccc84cf" providerId="ADAL" clId="{8A1D89D2-CA3A-4D4C-A2EF-FA8D689DF680}" dt="2024-03-26T12:12:45.250" v="2772" actId="20577"/>
          <ac:spMkLst>
            <pc:docMk/>
            <pc:sldMk cId="4050433543" sldId="284"/>
            <ac:spMk id="3" creationId="{399C1DA6-F298-A1EE-211F-B53C8CFCAE24}"/>
          </ac:spMkLst>
        </pc:spChg>
        <pc:spChg chg="add del mod">
          <ac:chgData name="Abela Charlene at NSO" userId="14ebdcf3-019a-48fb-a852-36ba4ccc84cf" providerId="ADAL" clId="{8A1D89D2-CA3A-4D4C-A2EF-FA8D689DF680}" dt="2024-03-26T12:12:15.516" v="2761" actId="478"/>
          <ac:spMkLst>
            <pc:docMk/>
            <pc:sldMk cId="4050433543" sldId="284"/>
            <ac:spMk id="5" creationId="{6206C277-53B1-739F-519E-D3A672B78004}"/>
          </ac:spMkLst>
        </pc:spChg>
        <pc:picChg chg="del">
          <ac:chgData name="Abela Charlene at NSO" userId="14ebdcf3-019a-48fb-a852-36ba4ccc84cf" providerId="ADAL" clId="{8A1D89D2-CA3A-4D4C-A2EF-FA8D689DF680}" dt="2024-03-26T11:14:06.139" v="2215" actId="478"/>
          <ac:picMkLst>
            <pc:docMk/>
            <pc:sldMk cId="4050433543" sldId="284"/>
            <ac:picMk id="4" creationId="{94328C1C-F518-1FC6-546F-7C29BA5F39C6}"/>
          </ac:picMkLst>
        </pc:picChg>
      </pc:sldChg>
      <pc:sldChg chg="add del">
        <pc:chgData name="Abela Charlene at NSO" userId="14ebdcf3-019a-48fb-a852-36ba4ccc84cf" providerId="ADAL" clId="{8A1D89D2-CA3A-4D4C-A2EF-FA8D689DF680}" dt="2024-03-26T11:13:53.649" v="2214" actId="47"/>
        <pc:sldMkLst>
          <pc:docMk/>
          <pc:sldMk cId="1705629689" sldId="285"/>
        </pc:sldMkLst>
      </pc:sldChg>
      <pc:sldChg chg="addSp delSp modSp add mod ord modNotesTx">
        <pc:chgData name="Abela Charlene at NSO" userId="14ebdcf3-019a-48fb-a852-36ba4ccc84cf" providerId="ADAL" clId="{8A1D89D2-CA3A-4D4C-A2EF-FA8D689DF680}" dt="2024-03-26T12:43:14.654" v="3073" actId="27918"/>
        <pc:sldMkLst>
          <pc:docMk/>
          <pc:sldMk cId="3484964791" sldId="285"/>
        </pc:sldMkLst>
        <pc:spChg chg="del">
          <ac:chgData name="Abela Charlene at NSO" userId="14ebdcf3-019a-48fb-a852-36ba4ccc84cf" providerId="ADAL" clId="{8A1D89D2-CA3A-4D4C-A2EF-FA8D689DF680}" dt="2024-03-26T11:23:41.822" v="2247" actId="478"/>
          <ac:spMkLst>
            <pc:docMk/>
            <pc:sldMk cId="3484964791" sldId="285"/>
            <ac:spMk id="2" creationId="{BC420511-F1D2-E7AE-9326-EB0D73B7BCF2}"/>
          </ac:spMkLst>
        </pc:spChg>
        <pc:spChg chg="mod">
          <ac:chgData name="Abela Charlene at NSO" userId="14ebdcf3-019a-48fb-a852-36ba4ccc84cf" providerId="ADAL" clId="{8A1D89D2-CA3A-4D4C-A2EF-FA8D689DF680}" dt="2024-03-26T11:26:13.083" v="2297" actId="21"/>
          <ac:spMkLst>
            <pc:docMk/>
            <pc:sldMk cId="3484964791" sldId="285"/>
            <ac:spMk id="3" creationId="{399C1DA6-F298-A1EE-211F-B53C8CFCAE24}"/>
          </ac:spMkLst>
        </pc:spChg>
        <pc:spChg chg="add mod">
          <ac:chgData name="Abela Charlene at NSO" userId="14ebdcf3-019a-48fb-a852-36ba4ccc84cf" providerId="ADAL" clId="{8A1D89D2-CA3A-4D4C-A2EF-FA8D689DF680}" dt="2024-03-26T12:24:32.096" v="2989" actId="14100"/>
          <ac:spMkLst>
            <pc:docMk/>
            <pc:sldMk cId="3484964791" sldId="285"/>
            <ac:spMk id="4" creationId="{49D197CF-13E9-1245-2134-28E17A053999}"/>
          </ac:spMkLst>
        </pc:spChg>
        <pc:spChg chg="del">
          <ac:chgData name="Abela Charlene at NSO" userId="14ebdcf3-019a-48fb-a852-36ba4ccc84cf" providerId="ADAL" clId="{8A1D89D2-CA3A-4D4C-A2EF-FA8D689DF680}" dt="2024-03-26T11:23:43.001" v="2248" actId="478"/>
          <ac:spMkLst>
            <pc:docMk/>
            <pc:sldMk cId="3484964791" sldId="285"/>
            <ac:spMk id="5" creationId="{094BAD60-EE83-D8CA-3A41-00BCC8C9389E}"/>
          </ac:spMkLst>
        </pc:spChg>
        <pc:graphicFrameChg chg="del mod modGraphic">
          <ac:chgData name="Abela Charlene at NSO" userId="14ebdcf3-019a-48fb-a852-36ba4ccc84cf" providerId="ADAL" clId="{8A1D89D2-CA3A-4D4C-A2EF-FA8D689DF680}" dt="2024-03-26T12:11:54.043" v="2752" actId="478"/>
          <ac:graphicFrameMkLst>
            <pc:docMk/>
            <pc:sldMk cId="3484964791" sldId="285"/>
            <ac:graphicFrameMk id="6" creationId="{E5D75483-7E55-5FBA-7834-AD04CDC27A4C}"/>
          </ac:graphicFrameMkLst>
        </pc:graphicFrameChg>
        <pc:graphicFrameChg chg="add mod">
          <ac:chgData name="Abela Charlene at NSO" userId="14ebdcf3-019a-48fb-a852-36ba4ccc84cf" providerId="ADAL" clId="{8A1D89D2-CA3A-4D4C-A2EF-FA8D689DF680}" dt="2024-03-26T12:13:48.391" v="2790" actId="207"/>
          <ac:graphicFrameMkLst>
            <pc:docMk/>
            <pc:sldMk cId="3484964791" sldId="285"/>
            <ac:graphicFrameMk id="8" creationId="{AE681B7D-06DA-FE52-5704-4C9AE86A543F}"/>
          </ac:graphicFrameMkLst>
        </pc:graphicFrameChg>
      </pc:sldChg>
      <pc:sldChg chg="addSp delSp modSp add mod ord modNotesTx">
        <pc:chgData name="Abela Charlene at NSO" userId="14ebdcf3-019a-48fb-a852-36ba4ccc84cf" providerId="ADAL" clId="{8A1D89D2-CA3A-4D4C-A2EF-FA8D689DF680}" dt="2024-03-26T12:25:01.094" v="2997" actId="20577"/>
        <pc:sldMkLst>
          <pc:docMk/>
          <pc:sldMk cId="1924643802" sldId="286"/>
        </pc:sldMkLst>
        <pc:spChg chg="del mod">
          <ac:chgData name="Abela Charlene at NSO" userId="14ebdcf3-019a-48fb-a852-36ba4ccc84cf" providerId="ADAL" clId="{8A1D89D2-CA3A-4D4C-A2EF-FA8D689DF680}" dt="2024-03-26T12:05:51.343" v="2656" actId="478"/>
          <ac:spMkLst>
            <pc:docMk/>
            <pc:sldMk cId="1924643802" sldId="286"/>
            <ac:spMk id="3" creationId="{399C1DA6-F298-A1EE-211F-B53C8CFCAE24}"/>
          </ac:spMkLst>
        </pc:spChg>
        <pc:spChg chg="add mod">
          <ac:chgData name="Abela Charlene at NSO" userId="14ebdcf3-019a-48fb-a852-36ba4ccc84cf" providerId="ADAL" clId="{8A1D89D2-CA3A-4D4C-A2EF-FA8D689DF680}" dt="2024-03-26T12:25:01.094" v="2997" actId="20577"/>
          <ac:spMkLst>
            <pc:docMk/>
            <pc:sldMk cId="1924643802" sldId="286"/>
            <ac:spMk id="4" creationId="{5ED6D732-0CA6-35D6-4422-0D68A58883AC}"/>
          </ac:spMkLst>
        </pc:spChg>
        <pc:spChg chg="mod">
          <ac:chgData name="Abela Charlene at NSO" userId="14ebdcf3-019a-48fb-a852-36ba4ccc84cf" providerId="ADAL" clId="{8A1D89D2-CA3A-4D4C-A2EF-FA8D689DF680}" dt="2024-03-26T12:00:10.918" v="2625" actId="20577"/>
          <ac:spMkLst>
            <pc:docMk/>
            <pc:sldMk cId="1924643802" sldId="286"/>
            <ac:spMk id="5" creationId="{6206C277-53B1-739F-519E-D3A672B78004}"/>
          </ac:spMkLst>
        </pc:spChg>
        <pc:graphicFrameChg chg="add del mod modGraphic">
          <ac:chgData name="Abela Charlene at NSO" userId="14ebdcf3-019a-48fb-a852-36ba4ccc84cf" providerId="ADAL" clId="{8A1D89D2-CA3A-4D4C-A2EF-FA8D689DF680}" dt="2024-03-26T12:16:03.294" v="2793" actId="478"/>
          <ac:graphicFrameMkLst>
            <pc:docMk/>
            <pc:sldMk cId="1924643802" sldId="286"/>
            <ac:graphicFrameMk id="2" creationId="{0EF4D7A5-DF31-10A8-97E9-5EBB46654DAB}"/>
          </ac:graphicFrameMkLst>
        </pc:graphicFrameChg>
      </pc:sldChg>
      <pc:sldChg chg="addSp delSp modSp add mod ord modNotesTx">
        <pc:chgData name="Abela Charlene at NSO" userId="14ebdcf3-019a-48fb-a852-36ba4ccc84cf" providerId="ADAL" clId="{8A1D89D2-CA3A-4D4C-A2EF-FA8D689DF680}" dt="2024-03-26T12:43:14.654" v="3074" actId="27918"/>
        <pc:sldMkLst>
          <pc:docMk/>
          <pc:sldMk cId="1278761803" sldId="287"/>
        </pc:sldMkLst>
        <pc:spChg chg="mod">
          <ac:chgData name="Abela Charlene at NSO" userId="14ebdcf3-019a-48fb-a852-36ba4ccc84cf" providerId="ADAL" clId="{8A1D89D2-CA3A-4D4C-A2EF-FA8D689DF680}" dt="2024-03-26T12:18:56.271" v="2877" actId="14100"/>
          <ac:spMkLst>
            <pc:docMk/>
            <pc:sldMk cId="1278761803" sldId="287"/>
            <ac:spMk id="4" creationId="{49D197CF-13E9-1245-2134-28E17A053999}"/>
          </ac:spMkLst>
        </pc:spChg>
        <pc:graphicFrameChg chg="add mod">
          <ac:chgData name="Abela Charlene at NSO" userId="14ebdcf3-019a-48fb-a852-36ba4ccc84cf" providerId="ADAL" clId="{8A1D89D2-CA3A-4D4C-A2EF-FA8D689DF680}" dt="2024-03-26T12:18:19.270" v="2812" actId="208"/>
          <ac:graphicFrameMkLst>
            <pc:docMk/>
            <pc:sldMk cId="1278761803" sldId="287"/>
            <ac:graphicFrameMk id="2" creationId="{6B141330-10FF-4254-2FA9-7C8DBE140566}"/>
          </ac:graphicFrameMkLst>
        </pc:graphicFrameChg>
        <pc:graphicFrameChg chg="del">
          <ac:chgData name="Abela Charlene at NSO" userId="14ebdcf3-019a-48fb-a852-36ba4ccc84cf" providerId="ADAL" clId="{8A1D89D2-CA3A-4D4C-A2EF-FA8D689DF680}" dt="2024-03-26T12:17:22.258" v="2803" actId="478"/>
          <ac:graphicFrameMkLst>
            <pc:docMk/>
            <pc:sldMk cId="1278761803" sldId="287"/>
            <ac:graphicFrameMk id="8" creationId="{AE681B7D-06DA-FE52-5704-4C9AE86A543F}"/>
          </ac:graphicFrameMkLst>
        </pc:graphicFrameChg>
      </pc:sldChg>
      <pc:sldChg chg="addSp modSp add mod ord modNotesTx">
        <pc:chgData name="Abela Charlene at NSO" userId="14ebdcf3-019a-48fb-a852-36ba4ccc84cf" providerId="ADAL" clId="{8A1D89D2-CA3A-4D4C-A2EF-FA8D689DF680}" dt="2024-03-26T12:48:24.901" v="3301" actId="27918"/>
        <pc:sldMkLst>
          <pc:docMk/>
          <pc:sldMk cId="4142893179" sldId="288"/>
        </pc:sldMkLst>
        <pc:spChg chg="mod">
          <ac:chgData name="Abela Charlene at NSO" userId="14ebdcf3-019a-48fb-a852-36ba4ccc84cf" providerId="ADAL" clId="{8A1D89D2-CA3A-4D4C-A2EF-FA8D689DF680}" dt="2024-03-26T12:41:56.508" v="3060" actId="21"/>
          <ac:spMkLst>
            <pc:docMk/>
            <pc:sldMk cId="4142893179" sldId="288"/>
            <ac:spMk id="4" creationId="{5ED6D732-0CA6-35D6-4422-0D68A58883AC}"/>
          </ac:spMkLst>
        </pc:spChg>
        <pc:spChg chg="mod">
          <ac:chgData name="Abela Charlene at NSO" userId="14ebdcf3-019a-48fb-a852-36ba4ccc84cf" providerId="ADAL" clId="{8A1D89D2-CA3A-4D4C-A2EF-FA8D689DF680}" dt="2024-03-26T12:43:07.517" v="3072" actId="1076"/>
          <ac:spMkLst>
            <pc:docMk/>
            <pc:sldMk cId="4142893179" sldId="288"/>
            <ac:spMk id="5" creationId="{6206C277-53B1-739F-519E-D3A672B78004}"/>
          </ac:spMkLst>
        </pc:spChg>
        <pc:graphicFrameChg chg="add mod">
          <ac:chgData name="Abela Charlene at NSO" userId="14ebdcf3-019a-48fb-a852-36ba4ccc84cf" providerId="ADAL" clId="{8A1D89D2-CA3A-4D4C-A2EF-FA8D689DF680}" dt="2024-03-26T12:43:02.478" v="3071" actId="1076"/>
          <ac:graphicFrameMkLst>
            <pc:docMk/>
            <pc:sldMk cId="4142893179" sldId="288"/>
            <ac:graphicFrameMk id="2" creationId="{4395105A-44E5-681C-25C2-B86B57F6BC4A}"/>
          </ac:graphicFrameMkLst>
        </pc:graphicFrameChg>
      </pc:sldChg>
      <pc:sldChg chg="addSp delSp modSp add mod modNotesTx">
        <pc:chgData name="Abela Charlene at NSO" userId="14ebdcf3-019a-48fb-a852-36ba4ccc84cf" providerId="ADAL" clId="{8A1D89D2-CA3A-4D4C-A2EF-FA8D689DF680}" dt="2024-03-26T12:47:01.090" v="3142" actId="20577"/>
        <pc:sldMkLst>
          <pc:docMk/>
          <pc:sldMk cId="3852363279" sldId="289"/>
        </pc:sldMkLst>
        <pc:spChg chg="mod">
          <ac:chgData name="Abela Charlene at NSO" userId="14ebdcf3-019a-48fb-a852-36ba4ccc84cf" providerId="ADAL" clId="{8A1D89D2-CA3A-4D4C-A2EF-FA8D689DF680}" dt="2024-03-26T12:44:08.491" v="3092" actId="1076"/>
          <ac:spMkLst>
            <pc:docMk/>
            <pc:sldMk cId="3852363279" sldId="289"/>
            <ac:spMk id="5" creationId="{6206C277-53B1-739F-519E-D3A672B78004}"/>
          </ac:spMkLst>
        </pc:spChg>
        <pc:spChg chg="add del">
          <ac:chgData name="Abela Charlene at NSO" userId="14ebdcf3-019a-48fb-a852-36ba4ccc84cf" providerId="ADAL" clId="{8A1D89D2-CA3A-4D4C-A2EF-FA8D689DF680}" dt="2024-03-26T12:43:36.679" v="3084" actId="478"/>
          <ac:spMkLst>
            <pc:docMk/>
            <pc:sldMk cId="3852363279" sldId="289"/>
            <ac:spMk id="6" creationId="{49E1C835-46E5-81D0-7314-2F7CB8906AA8}"/>
          </ac:spMkLst>
        </pc:spChg>
        <pc:graphicFrameChg chg="del">
          <ac:chgData name="Abela Charlene at NSO" userId="14ebdcf3-019a-48fb-a852-36ba4ccc84cf" providerId="ADAL" clId="{8A1D89D2-CA3A-4D4C-A2EF-FA8D689DF680}" dt="2024-03-26T12:43:28.415" v="3082" actId="478"/>
          <ac:graphicFrameMkLst>
            <pc:docMk/>
            <pc:sldMk cId="3852363279" sldId="289"/>
            <ac:graphicFrameMk id="2" creationId="{4395105A-44E5-681C-25C2-B86B57F6BC4A}"/>
          </ac:graphicFrameMkLst>
        </pc:graphicFrameChg>
        <pc:graphicFrameChg chg="add mod">
          <ac:chgData name="Abela Charlene at NSO" userId="14ebdcf3-019a-48fb-a852-36ba4ccc84cf" providerId="ADAL" clId="{8A1D89D2-CA3A-4D4C-A2EF-FA8D689DF680}" dt="2024-03-26T12:46:30.147" v="3097" actId="1076"/>
          <ac:graphicFrameMkLst>
            <pc:docMk/>
            <pc:sldMk cId="3852363279" sldId="289"/>
            <ac:graphicFrameMk id="8" creationId="{0E9C28BC-5BA1-737B-CFEA-77F7BE60057B}"/>
          </ac:graphicFrameMkLst>
        </pc:graphicFrameChg>
      </pc:sldChg>
      <pc:sldChg chg="modSp add mod">
        <pc:chgData name="Abela Charlene at NSO" userId="14ebdcf3-019a-48fb-a852-36ba4ccc84cf" providerId="ADAL" clId="{8A1D89D2-CA3A-4D4C-A2EF-FA8D689DF680}" dt="2024-03-26T12:51:52.728" v="3404" actId="1076"/>
        <pc:sldMkLst>
          <pc:docMk/>
          <pc:sldMk cId="2840248017" sldId="290"/>
        </pc:sldMkLst>
        <pc:spChg chg="mod">
          <ac:chgData name="Abela Charlene at NSO" userId="14ebdcf3-019a-48fb-a852-36ba4ccc84cf" providerId="ADAL" clId="{8A1D89D2-CA3A-4D4C-A2EF-FA8D689DF680}" dt="2024-03-26T12:51:50.489" v="3403" actId="1076"/>
          <ac:spMkLst>
            <pc:docMk/>
            <pc:sldMk cId="2840248017" sldId="290"/>
            <ac:spMk id="4" creationId="{5ED6D732-0CA6-35D6-4422-0D68A58883AC}"/>
          </ac:spMkLst>
        </pc:spChg>
        <pc:spChg chg="mod">
          <ac:chgData name="Abela Charlene at NSO" userId="14ebdcf3-019a-48fb-a852-36ba4ccc84cf" providerId="ADAL" clId="{8A1D89D2-CA3A-4D4C-A2EF-FA8D689DF680}" dt="2024-03-26T12:51:52.728" v="3404" actId="1076"/>
          <ac:spMkLst>
            <pc:docMk/>
            <pc:sldMk cId="2840248017" sldId="290"/>
            <ac:spMk id="5" creationId="{6206C277-53B1-739F-519E-D3A672B78004}"/>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v>
                </c:pt>
              </c:strCache>
            </c:strRef>
          </c:tx>
          <c:spPr>
            <a:solidFill>
              <a:srgbClr val="1E526E"/>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2018</c:v>
                </c:pt>
                <c:pt idx="1">
                  <c:v>2019</c:v>
                </c:pt>
                <c:pt idx="2">
                  <c:v>2020</c:v>
                </c:pt>
                <c:pt idx="3">
                  <c:v>2021</c:v>
                </c:pt>
                <c:pt idx="4">
                  <c:v>2022</c:v>
                </c:pt>
              </c:numCache>
            </c:numRef>
          </c:cat>
          <c:val>
            <c:numRef>
              <c:f>Sheet1!$B$2:$B$6</c:f>
              <c:numCache>
                <c:formatCode>General</c:formatCode>
                <c:ptCount val="5"/>
                <c:pt idx="0" formatCode="0.0">
                  <c:v>21</c:v>
                </c:pt>
                <c:pt idx="1">
                  <c:v>21.7</c:v>
                </c:pt>
                <c:pt idx="2">
                  <c:v>17.399999999999999</c:v>
                </c:pt>
                <c:pt idx="3">
                  <c:v>19.3</c:v>
                </c:pt>
                <c:pt idx="4">
                  <c:v>21.8</c:v>
                </c:pt>
              </c:numCache>
            </c:numRef>
          </c:val>
          <c:extLst>
            <c:ext xmlns:c16="http://schemas.microsoft.com/office/drawing/2014/chart" uri="{C3380CC4-5D6E-409C-BE32-E72D297353CC}">
              <c16:uniqueId val="{00000000-0159-41B8-A8ED-E4CF35847A88}"/>
            </c:ext>
          </c:extLst>
        </c:ser>
        <c:dLbls>
          <c:showLegendKey val="0"/>
          <c:showVal val="0"/>
          <c:showCatName val="0"/>
          <c:showSerName val="0"/>
          <c:showPercent val="0"/>
          <c:showBubbleSize val="0"/>
        </c:dLbls>
        <c:gapWidth val="219"/>
        <c:overlap val="-27"/>
        <c:axId val="523288936"/>
        <c:axId val="523289296"/>
      </c:barChart>
      <c:catAx>
        <c:axId val="523288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23289296"/>
        <c:crosses val="autoZero"/>
        <c:auto val="1"/>
        <c:lblAlgn val="ctr"/>
        <c:lblOffset val="100"/>
        <c:noMultiLvlLbl val="0"/>
      </c:catAx>
      <c:valAx>
        <c:axId val="5232892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23288936"/>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Sheet1!$B$19</c:f>
              <c:strCache>
                <c:ptCount val="1"/>
                <c:pt idx="0">
                  <c:v>Annual Gross Income (€)</c:v>
                </c:pt>
              </c:strCache>
            </c:strRef>
          </c:tx>
          <c:spPr>
            <a:ln w="28575" cap="rnd">
              <a:solidFill>
                <a:srgbClr val="1E526E"/>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Sheet1!$C$18:$G$18</c:f>
              <c:numCache>
                <c:formatCode>General</c:formatCode>
                <c:ptCount val="5"/>
                <c:pt idx="0">
                  <c:v>2018</c:v>
                </c:pt>
                <c:pt idx="1">
                  <c:v>2019</c:v>
                </c:pt>
                <c:pt idx="2">
                  <c:v>2020</c:v>
                </c:pt>
                <c:pt idx="3">
                  <c:v>2021</c:v>
                </c:pt>
                <c:pt idx="4">
                  <c:v>2022</c:v>
                </c:pt>
              </c:numCache>
            </c:numRef>
          </c:cat>
          <c:val>
            <c:numRef>
              <c:f>Sheet1!$C$19:$G$19</c:f>
              <c:numCache>
                <c:formatCode>#,##0</c:formatCode>
                <c:ptCount val="5"/>
                <c:pt idx="0">
                  <c:v>21834</c:v>
                </c:pt>
                <c:pt idx="1">
                  <c:v>23641</c:v>
                </c:pt>
                <c:pt idx="2">
                  <c:v>23745</c:v>
                </c:pt>
                <c:pt idx="3">
                  <c:v>25842</c:v>
                </c:pt>
                <c:pt idx="4">
                  <c:v>27970</c:v>
                </c:pt>
              </c:numCache>
            </c:numRef>
          </c:val>
          <c:smooth val="0"/>
          <c:extLst>
            <c:ext xmlns:c16="http://schemas.microsoft.com/office/drawing/2014/chart" uri="{C3380CC4-5D6E-409C-BE32-E72D297353CC}">
              <c16:uniqueId val="{00000000-A08B-41BD-8C63-996D96326145}"/>
            </c:ext>
          </c:extLst>
        </c:ser>
        <c:ser>
          <c:idx val="1"/>
          <c:order val="1"/>
          <c:tx>
            <c:strRef>
              <c:f>Sheet1!$B$20</c:f>
              <c:strCache>
                <c:ptCount val="1"/>
                <c:pt idx="0">
                  <c:v>Annual Basic Income (€)</c:v>
                </c:pt>
              </c:strCache>
            </c:strRef>
          </c:tx>
          <c:spPr>
            <a:ln w="28575" cap="rnd">
              <a:solidFill>
                <a:srgbClr val="32BCAD"/>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Sheet1!$C$18:$G$18</c:f>
              <c:numCache>
                <c:formatCode>General</c:formatCode>
                <c:ptCount val="5"/>
                <c:pt idx="0">
                  <c:v>2018</c:v>
                </c:pt>
                <c:pt idx="1">
                  <c:v>2019</c:v>
                </c:pt>
                <c:pt idx="2">
                  <c:v>2020</c:v>
                </c:pt>
                <c:pt idx="3">
                  <c:v>2021</c:v>
                </c:pt>
                <c:pt idx="4">
                  <c:v>2022</c:v>
                </c:pt>
              </c:numCache>
            </c:numRef>
          </c:cat>
          <c:val>
            <c:numRef>
              <c:f>Sheet1!$C$20:$G$20</c:f>
              <c:numCache>
                <c:formatCode>#,##0</c:formatCode>
                <c:ptCount val="5"/>
                <c:pt idx="0">
                  <c:v>18773</c:v>
                </c:pt>
                <c:pt idx="1">
                  <c:v>19594</c:v>
                </c:pt>
                <c:pt idx="2">
                  <c:v>18907</c:v>
                </c:pt>
                <c:pt idx="3">
                  <c:v>19755</c:v>
                </c:pt>
                <c:pt idx="4">
                  <c:v>20947</c:v>
                </c:pt>
              </c:numCache>
            </c:numRef>
          </c:val>
          <c:smooth val="0"/>
          <c:extLst>
            <c:ext xmlns:c16="http://schemas.microsoft.com/office/drawing/2014/chart" uri="{C3380CC4-5D6E-409C-BE32-E72D297353CC}">
              <c16:uniqueId val="{00000001-A08B-41BD-8C63-996D96326145}"/>
            </c:ext>
          </c:extLst>
        </c:ser>
        <c:dLbls>
          <c:showLegendKey val="0"/>
          <c:showVal val="0"/>
          <c:showCatName val="0"/>
          <c:showSerName val="0"/>
          <c:showPercent val="0"/>
          <c:showBubbleSize val="0"/>
        </c:dLbls>
        <c:smooth val="0"/>
        <c:axId val="364167168"/>
        <c:axId val="364169688"/>
      </c:lineChart>
      <c:catAx>
        <c:axId val="36416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64169688"/>
        <c:crosses val="autoZero"/>
        <c:auto val="1"/>
        <c:lblAlgn val="ctr"/>
        <c:lblOffset val="100"/>
        <c:noMultiLvlLbl val="0"/>
      </c:catAx>
      <c:valAx>
        <c:axId val="364169688"/>
        <c:scaling>
          <c:orientation val="minMax"/>
          <c:min val="14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64167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Sheet1!$L$29</c:f>
              <c:strCache>
                <c:ptCount val="1"/>
                <c:pt idx="0">
                  <c:v>2022</c:v>
                </c:pt>
              </c:strCache>
            </c:strRef>
          </c:tx>
          <c:spPr>
            <a:solidFill>
              <a:srgbClr val="1E526E"/>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Sheet1!$G$30:$G$40</c:f>
              <c:strCache>
                <c:ptCount val="11"/>
                <c:pt idx="0">
                  <c:v>Armed Forces</c:v>
                </c:pt>
                <c:pt idx="1">
                  <c:v>Managers</c:v>
                </c:pt>
                <c:pt idx="2">
                  <c:v>Professionals</c:v>
                </c:pt>
                <c:pt idx="3">
                  <c:v>Technicians and associate professionals</c:v>
                </c:pt>
                <c:pt idx="4">
                  <c:v>Clerical support workers</c:v>
                </c:pt>
                <c:pt idx="5">
                  <c:v>Service and sales workers</c:v>
                </c:pt>
                <c:pt idx="6">
                  <c:v>Skilled agricultural workers</c:v>
                </c:pt>
                <c:pt idx="7">
                  <c:v>Craft and related trade workers</c:v>
                </c:pt>
                <c:pt idx="8">
                  <c:v>Machine operators and assemblers</c:v>
                </c:pt>
                <c:pt idx="9">
                  <c:v>Elementary workers</c:v>
                </c:pt>
                <c:pt idx="10">
                  <c:v>Total</c:v>
                </c:pt>
              </c:strCache>
            </c:strRef>
          </c:cat>
          <c:val>
            <c:numRef>
              <c:f>Sheet1!$L$30:$L$40</c:f>
              <c:numCache>
                <c:formatCode>0.0</c:formatCode>
                <c:ptCount val="11"/>
                <c:pt idx="0">
                  <c:v>-3.184635882871909</c:v>
                </c:pt>
                <c:pt idx="1">
                  <c:v>10.188140834803793</c:v>
                </c:pt>
                <c:pt idx="2">
                  <c:v>7.8464890011734738</c:v>
                </c:pt>
                <c:pt idx="3">
                  <c:v>10.989600146271975</c:v>
                </c:pt>
                <c:pt idx="4">
                  <c:v>7.0591515835525991</c:v>
                </c:pt>
                <c:pt idx="5">
                  <c:v>9.683834524947919</c:v>
                </c:pt>
                <c:pt idx="6">
                  <c:v>-3.8444921945460018</c:v>
                </c:pt>
                <c:pt idx="7">
                  <c:v>2.3596359891362781</c:v>
                </c:pt>
                <c:pt idx="8">
                  <c:v>3.028643120664487</c:v>
                </c:pt>
                <c:pt idx="9">
                  <c:v>6.2282201477406423</c:v>
                </c:pt>
                <c:pt idx="10">
                  <c:v>8.2360757149317543</c:v>
                </c:pt>
              </c:numCache>
            </c:numRef>
          </c:val>
          <c:extLst>
            <c:ext xmlns:c16="http://schemas.microsoft.com/office/drawing/2014/chart" uri="{C3380CC4-5D6E-409C-BE32-E72D297353CC}">
              <c16:uniqueId val="{00000000-585E-4B07-9970-2736B43685F8}"/>
            </c:ext>
          </c:extLst>
        </c:ser>
        <c:dLbls>
          <c:showLegendKey val="0"/>
          <c:showVal val="0"/>
          <c:showCatName val="0"/>
          <c:showSerName val="0"/>
          <c:showPercent val="0"/>
          <c:showBubbleSize val="0"/>
        </c:dLbls>
        <c:gapWidth val="182"/>
        <c:axId val="621709112"/>
        <c:axId val="621707312"/>
      </c:barChart>
      <c:catAx>
        <c:axId val="621709112"/>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21707312"/>
        <c:crosses val="autoZero"/>
        <c:auto val="1"/>
        <c:lblAlgn val="ctr"/>
        <c:lblOffset val="20"/>
        <c:noMultiLvlLbl val="0"/>
      </c:catAx>
      <c:valAx>
        <c:axId val="6217073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dirty="0"/>
                  <a: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high"/>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21709112"/>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Sheet1!$J$29</c:f>
              <c:strCache>
                <c:ptCount val="1"/>
                <c:pt idx="0">
                  <c:v>2020</c:v>
                </c:pt>
              </c:strCache>
            </c:strRef>
          </c:tx>
          <c:spPr>
            <a:solidFill>
              <a:srgbClr val="1E526E"/>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Sheet1!$G$30:$G$40</c:f>
              <c:strCache>
                <c:ptCount val="11"/>
                <c:pt idx="0">
                  <c:v>Armed Forces</c:v>
                </c:pt>
                <c:pt idx="1">
                  <c:v>Managers</c:v>
                </c:pt>
                <c:pt idx="2">
                  <c:v>Professionals</c:v>
                </c:pt>
                <c:pt idx="3">
                  <c:v>Technicians and associate professionals</c:v>
                </c:pt>
                <c:pt idx="4">
                  <c:v>Clerical support workers</c:v>
                </c:pt>
                <c:pt idx="5">
                  <c:v>Service and sales workers</c:v>
                </c:pt>
                <c:pt idx="6">
                  <c:v>Skilled agricultural workers</c:v>
                </c:pt>
                <c:pt idx="7">
                  <c:v>Craft and related trade workers</c:v>
                </c:pt>
                <c:pt idx="8">
                  <c:v>Machine operators and assemblers</c:v>
                </c:pt>
                <c:pt idx="9">
                  <c:v>Elementary workers</c:v>
                </c:pt>
                <c:pt idx="10">
                  <c:v>Total</c:v>
                </c:pt>
              </c:strCache>
            </c:strRef>
          </c:cat>
          <c:val>
            <c:numRef>
              <c:f>Sheet1!$J$30:$J$40</c:f>
              <c:numCache>
                <c:formatCode>0.0</c:formatCode>
                <c:ptCount val="11"/>
                <c:pt idx="0">
                  <c:v>4.452566480487576</c:v>
                </c:pt>
                <c:pt idx="1">
                  <c:v>-4.1029012799785575E-2</c:v>
                </c:pt>
                <c:pt idx="2">
                  <c:v>3.7600261088068381</c:v>
                </c:pt>
                <c:pt idx="3">
                  <c:v>-4.0757750928329814</c:v>
                </c:pt>
                <c:pt idx="4">
                  <c:v>4.7922424368614394</c:v>
                </c:pt>
                <c:pt idx="5">
                  <c:v>-6.6683277724131944</c:v>
                </c:pt>
                <c:pt idx="6">
                  <c:v>-7.6639464951215333</c:v>
                </c:pt>
                <c:pt idx="7">
                  <c:v>-1.8336928447146985</c:v>
                </c:pt>
                <c:pt idx="8">
                  <c:v>-9.1923892344710296</c:v>
                </c:pt>
                <c:pt idx="9">
                  <c:v>0.22128086232487795</c:v>
                </c:pt>
                <c:pt idx="10">
                  <c:v>0.44085117264215745</c:v>
                </c:pt>
              </c:numCache>
            </c:numRef>
          </c:val>
          <c:extLst>
            <c:ext xmlns:c16="http://schemas.microsoft.com/office/drawing/2014/chart" uri="{C3380CC4-5D6E-409C-BE32-E72D297353CC}">
              <c16:uniqueId val="{00000000-6839-48F7-8BC7-77B3DE2AE4D7}"/>
            </c:ext>
          </c:extLst>
        </c:ser>
        <c:dLbls>
          <c:showLegendKey val="0"/>
          <c:showVal val="0"/>
          <c:showCatName val="0"/>
          <c:showSerName val="0"/>
          <c:showPercent val="0"/>
          <c:showBubbleSize val="0"/>
        </c:dLbls>
        <c:gapWidth val="182"/>
        <c:axId val="627442624"/>
        <c:axId val="627441904"/>
      </c:barChart>
      <c:catAx>
        <c:axId val="627442624"/>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27441904"/>
        <c:crosses val="autoZero"/>
        <c:auto val="1"/>
        <c:lblAlgn val="ctr"/>
        <c:lblOffset val="100"/>
        <c:noMultiLvlLbl val="0"/>
      </c:catAx>
      <c:valAx>
        <c:axId val="627441904"/>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dirty="0"/>
                  <a: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high"/>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27442624"/>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1DD7EC-C9C7-485D-92DE-A18C8EF5D7B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6F00B95E-EFA4-479B-988B-B7DFDD153C3C}">
      <dgm:prSet phldrT="[Text]"/>
      <dgm:spPr>
        <a:solidFill>
          <a:srgbClr val="32BCAD"/>
        </a:solidFill>
      </dgm:spPr>
      <dgm:t>
        <a:bodyPr/>
        <a:lstStyle/>
        <a:p>
          <a:pPr algn="ctr"/>
          <a:r>
            <a:rPr lang="en-GB" dirty="0"/>
            <a:t>Administrative CFR data </a:t>
          </a:r>
        </a:p>
      </dgm:t>
    </dgm:pt>
    <dgm:pt modelId="{60B90B46-7AAF-41D2-B0FF-DD4FA089DC49}" type="parTrans" cxnId="{620109E8-AE12-4A96-B2F0-264926A1FB6B}">
      <dgm:prSet/>
      <dgm:spPr/>
      <dgm:t>
        <a:bodyPr/>
        <a:lstStyle/>
        <a:p>
          <a:pPr algn="ctr"/>
          <a:endParaRPr lang="en-GB"/>
        </a:p>
      </dgm:t>
    </dgm:pt>
    <dgm:pt modelId="{A97DCF1F-AAE0-4707-8451-7D1EFC7D7DAB}" type="sibTrans" cxnId="{620109E8-AE12-4A96-B2F0-264926A1FB6B}">
      <dgm:prSet/>
      <dgm:spPr/>
      <dgm:t>
        <a:bodyPr/>
        <a:lstStyle/>
        <a:p>
          <a:pPr algn="ctr"/>
          <a:endParaRPr lang="en-GB"/>
        </a:p>
      </dgm:t>
    </dgm:pt>
    <dgm:pt modelId="{CBDB6C88-8A3C-4C08-BEE2-A91F511A8DE1}">
      <dgm:prSet phldrT="[Text]"/>
      <dgm:spPr>
        <a:solidFill>
          <a:srgbClr val="1E526E"/>
        </a:solidFill>
      </dgm:spPr>
      <dgm:t>
        <a:bodyPr/>
        <a:lstStyle/>
        <a:p>
          <a:pPr algn="ctr"/>
          <a:r>
            <a:rPr lang="en-GB" dirty="0"/>
            <a:t>Multiple Jobs</a:t>
          </a:r>
        </a:p>
      </dgm:t>
    </dgm:pt>
    <dgm:pt modelId="{2867D529-3221-4E4D-8D0A-6B227655BA4C}" type="parTrans" cxnId="{D289F726-B1EE-4924-8E56-AB5D1271D41A}">
      <dgm:prSet/>
      <dgm:spPr>
        <a:ln>
          <a:solidFill>
            <a:schemeClr val="bg1">
              <a:lumMod val="75000"/>
            </a:schemeClr>
          </a:solidFill>
        </a:ln>
      </dgm:spPr>
      <dgm:t>
        <a:bodyPr/>
        <a:lstStyle/>
        <a:p>
          <a:pPr algn="ctr"/>
          <a:endParaRPr lang="en-GB"/>
        </a:p>
      </dgm:t>
    </dgm:pt>
    <dgm:pt modelId="{65298B40-1E0E-47BF-AD2D-52832A38021D}" type="sibTrans" cxnId="{D289F726-B1EE-4924-8E56-AB5D1271D41A}">
      <dgm:prSet/>
      <dgm:spPr/>
      <dgm:t>
        <a:bodyPr/>
        <a:lstStyle/>
        <a:p>
          <a:pPr algn="ctr"/>
          <a:endParaRPr lang="en-GB"/>
        </a:p>
      </dgm:t>
    </dgm:pt>
    <dgm:pt modelId="{20FFF823-6846-4BCF-9395-238EC992EF48}">
      <dgm:prSet phldrT="[Text]"/>
      <dgm:spPr>
        <a:solidFill>
          <a:srgbClr val="1E526E"/>
        </a:solidFill>
      </dgm:spPr>
      <dgm:t>
        <a:bodyPr/>
        <a:lstStyle/>
        <a:p>
          <a:pPr algn="ctr"/>
          <a:r>
            <a:rPr lang="en-GB" dirty="0"/>
            <a:t>Single Job</a:t>
          </a:r>
        </a:p>
      </dgm:t>
    </dgm:pt>
    <dgm:pt modelId="{42929926-919A-4F6D-A22D-9992F5E0539E}" type="parTrans" cxnId="{302DB55D-63B1-4100-A977-3BD96975B33E}">
      <dgm:prSet/>
      <dgm:spPr>
        <a:ln>
          <a:solidFill>
            <a:schemeClr val="bg1">
              <a:lumMod val="75000"/>
            </a:schemeClr>
          </a:solidFill>
        </a:ln>
      </dgm:spPr>
      <dgm:t>
        <a:bodyPr/>
        <a:lstStyle/>
        <a:p>
          <a:pPr algn="ctr"/>
          <a:endParaRPr lang="en-GB"/>
        </a:p>
      </dgm:t>
    </dgm:pt>
    <dgm:pt modelId="{F5083EAD-49D2-413E-BDF3-7BD361254028}" type="sibTrans" cxnId="{302DB55D-63B1-4100-A977-3BD96975B33E}">
      <dgm:prSet/>
      <dgm:spPr/>
      <dgm:t>
        <a:bodyPr/>
        <a:lstStyle/>
        <a:p>
          <a:pPr algn="ctr"/>
          <a:endParaRPr lang="en-GB"/>
        </a:p>
      </dgm:t>
    </dgm:pt>
    <dgm:pt modelId="{29631035-343A-42CE-B123-288C05DA3E2F}">
      <dgm:prSet phldrT="[Text]"/>
      <dgm:spPr>
        <a:solidFill>
          <a:srgbClr val="1E526E"/>
        </a:solidFill>
      </dgm:spPr>
      <dgm:t>
        <a:bodyPr/>
        <a:lstStyle/>
        <a:p>
          <a:pPr algn="ctr"/>
          <a:r>
            <a:rPr lang="en-GB" dirty="0"/>
            <a:t>No linkage</a:t>
          </a:r>
        </a:p>
      </dgm:t>
    </dgm:pt>
    <dgm:pt modelId="{CA5C5990-A668-4EFA-8318-1B90A9F6985A}" type="parTrans" cxnId="{1E6F24BA-19B6-4321-BF04-E08601FE269C}">
      <dgm:prSet/>
      <dgm:spPr>
        <a:ln>
          <a:solidFill>
            <a:schemeClr val="bg1">
              <a:lumMod val="75000"/>
            </a:schemeClr>
          </a:solidFill>
        </a:ln>
      </dgm:spPr>
      <dgm:t>
        <a:bodyPr/>
        <a:lstStyle/>
        <a:p>
          <a:pPr algn="ctr"/>
          <a:endParaRPr lang="en-GB"/>
        </a:p>
      </dgm:t>
    </dgm:pt>
    <dgm:pt modelId="{858CD40B-2363-4C19-94C2-462BE67533DA}" type="sibTrans" cxnId="{1E6F24BA-19B6-4321-BF04-E08601FE269C}">
      <dgm:prSet/>
      <dgm:spPr/>
      <dgm:t>
        <a:bodyPr/>
        <a:lstStyle/>
        <a:p>
          <a:pPr algn="ctr"/>
          <a:endParaRPr lang="en-GB"/>
        </a:p>
      </dgm:t>
    </dgm:pt>
    <dgm:pt modelId="{4200673C-2381-428B-850B-7F5CDF170395}">
      <dgm:prSet/>
      <dgm:spPr>
        <a:solidFill>
          <a:schemeClr val="bg1">
            <a:lumMod val="75000"/>
          </a:schemeClr>
        </a:solidFill>
      </dgm:spPr>
      <dgm:t>
        <a:bodyPr/>
        <a:lstStyle/>
        <a:p>
          <a:pPr algn="ctr"/>
          <a:r>
            <a:rPr lang="en-GB" dirty="0"/>
            <a:t>Statistical Model</a:t>
          </a:r>
        </a:p>
      </dgm:t>
    </dgm:pt>
    <dgm:pt modelId="{47B551DD-ECEB-4076-B596-A8108139F57B}" type="parTrans" cxnId="{FAB72C06-FDEF-4C52-84A0-6F72E8504135}">
      <dgm:prSet/>
      <dgm:spPr>
        <a:ln>
          <a:solidFill>
            <a:schemeClr val="bg1">
              <a:lumMod val="75000"/>
            </a:schemeClr>
          </a:solidFill>
        </a:ln>
      </dgm:spPr>
      <dgm:t>
        <a:bodyPr/>
        <a:lstStyle/>
        <a:p>
          <a:pPr algn="ctr"/>
          <a:endParaRPr lang="en-GB"/>
        </a:p>
      </dgm:t>
    </dgm:pt>
    <dgm:pt modelId="{05C844EF-1656-4AB6-AF7A-508207BE6215}" type="sibTrans" cxnId="{FAB72C06-FDEF-4C52-84A0-6F72E8504135}">
      <dgm:prSet/>
      <dgm:spPr/>
      <dgm:t>
        <a:bodyPr/>
        <a:lstStyle/>
        <a:p>
          <a:pPr algn="ctr"/>
          <a:endParaRPr lang="en-GB"/>
        </a:p>
      </dgm:t>
    </dgm:pt>
    <dgm:pt modelId="{AADA39CA-C5F6-434D-BF9A-308E8F91854B}">
      <dgm:prSet/>
      <dgm:spPr>
        <a:solidFill>
          <a:srgbClr val="32BCAD"/>
        </a:solidFill>
      </dgm:spPr>
      <dgm:t>
        <a:bodyPr/>
        <a:lstStyle/>
        <a:p>
          <a:pPr algn="ctr"/>
          <a:r>
            <a:rPr lang="en-GB" dirty="0"/>
            <a:t>Administrative data</a:t>
          </a:r>
        </a:p>
      </dgm:t>
    </dgm:pt>
    <dgm:pt modelId="{C87506DF-F660-4DD7-B0DB-B3CA00229792}" type="parTrans" cxnId="{81EB3E3B-3431-42B3-9BB7-8E82CFB19FDD}">
      <dgm:prSet/>
      <dgm:spPr>
        <a:ln>
          <a:solidFill>
            <a:schemeClr val="bg1">
              <a:lumMod val="75000"/>
            </a:schemeClr>
          </a:solidFill>
        </a:ln>
      </dgm:spPr>
      <dgm:t>
        <a:bodyPr/>
        <a:lstStyle/>
        <a:p>
          <a:pPr algn="ctr"/>
          <a:endParaRPr lang="en-GB"/>
        </a:p>
      </dgm:t>
    </dgm:pt>
    <dgm:pt modelId="{16D91B63-2A0C-4ECC-B38A-33A3A369A2FD}" type="sibTrans" cxnId="{81EB3E3B-3431-42B3-9BB7-8E82CFB19FDD}">
      <dgm:prSet/>
      <dgm:spPr/>
      <dgm:t>
        <a:bodyPr/>
        <a:lstStyle/>
        <a:p>
          <a:pPr algn="ctr"/>
          <a:endParaRPr lang="en-GB"/>
        </a:p>
      </dgm:t>
    </dgm:pt>
    <dgm:pt modelId="{CF3670D7-2842-4BD0-855E-3F6D7A91C841}">
      <dgm:prSet/>
      <dgm:spPr>
        <a:solidFill>
          <a:schemeClr val="bg1">
            <a:lumMod val="75000"/>
          </a:schemeClr>
        </a:solidFill>
      </dgm:spPr>
      <dgm:t>
        <a:bodyPr/>
        <a:lstStyle/>
        <a:p>
          <a:pPr algn="ctr"/>
          <a:r>
            <a:rPr lang="en-GB" dirty="0"/>
            <a:t>Statistical Model</a:t>
          </a:r>
        </a:p>
      </dgm:t>
    </dgm:pt>
    <dgm:pt modelId="{88B1A6D3-CFA8-494E-AD49-501304882F06}" type="parTrans" cxnId="{B22F1EFE-BA13-4207-9AC2-EB796B5E8C12}">
      <dgm:prSet/>
      <dgm:spPr>
        <a:ln>
          <a:solidFill>
            <a:schemeClr val="bg1">
              <a:lumMod val="75000"/>
            </a:schemeClr>
          </a:solidFill>
        </a:ln>
      </dgm:spPr>
      <dgm:t>
        <a:bodyPr/>
        <a:lstStyle/>
        <a:p>
          <a:pPr algn="ctr"/>
          <a:endParaRPr lang="en-GB"/>
        </a:p>
      </dgm:t>
    </dgm:pt>
    <dgm:pt modelId="{DF8429EC-0456-4FBA-A13E-C5441C110C71}" type="sibTrans" cxnId="{B22F1EFE-BA13-4207-9AC2-EB796B5E8C12}">
      <dgm:prSet/>
      <dgm:spPr/>
      <dgm:t>
        <a:bodyPr/>
        <a:lstStyle/>
        <a:p>
          <a:pPr algn="ctr"/>
          <a:endParaRPr lang="en-GB"/>
        </a:p>
      </dgm:t>
    </dgm:pt>
    <dgm:pt modelId="{70CE9EA4-1307-4A8E-B1E6-5DA281390787}">
      <dgm:prSet phldrT="[Text]"/>
      <dgm:spPr>
        <a:solidFill>
          <a:srgbClr val="1E526E"/>
        </a:solidFill>
      </dgm:spPr>
      <dgm:t>
        <a:bodyPr/>
        <a:lstStyle/>
        <a:p>
          <a:pPr algn="ctr"/>
          <a:r>
            <a:rPr lang="en-GB" dirty="0"/>
            <a:t>LFS data </a:t>
          </a:r>
        </a:p>
      </dgm:t>
    </dgm:pt>
    <dgm:pt modelId="{AC3EC229-086E-4A67-90A0-A71119C54D3C}" type="parTrans" cxnId="{E7B532B4-14B4-4A8C-8758-4627E65A0A9B}">
      <dgm:prSet/>
      <dgm:spPr/>
      <dgm:t>
        <a:bodyPr/>
        <a:lstStyle/>
        <a:p>
          <a:pPr algn="ctr"/>
          <a:endParaRPr lang="en-GB"/>
        </a:p>
      </dgm:t>
    </dgm:pt>
    <dgm:pt modelId="{95198F60-2AE4-466F-81CC-E22C3C97C708}" type="sibTrans" cxnId="{E7B532B4-14B4-4A8C-8758-4627E65A0A9B}">
      <dgm:prSet/>
      <dgm:spPr/>
      <dgm:t>
        <a:bodyPr/>
        <a:lstStyle/>
        <a:p>
          <a:pPr algn="ctr"/>
          <a:endParaRPr lang="en-GB"/>
        </a:p>
      </dgm:t>
    </dgm:pt>
    <dgm:pt modelId="{15F18919-F8D6-4B4B-90B8-C91D3825D1D2}" type="pres">
      <dgm:prSet presAssocID="{9E1DD7EC-C9C7-485D-92DE-A18C8EF5D7BD}" presName="hierChild1" presStyleCnt="0">
        <dgm:presLayoutVars>
          <dgm:orgChart val="1"/>
          <dgm:chPref val="1"/>
          <dgm:dir/>
          <dgm:animOne val="branch"/>
          <dgm:animLvl val="lvl"/>
          <dgm:resizeHandles/>
        </dgm:presLayoutVars>
      </dgm:prSet>
      <dgm:spPr/>
    </dgm:pt>
    <dgm:pt modelId="{39B05315-A677-4758-9C7C-8DF6C71A93F6}" type="pres">
      <dgm:prSet presAssocID="{6F00B95E-EFA4-479B-988B-B7DFDD153C3C}" presName="hierRoot1" presStyleCnt="0">
        <dgm:presLayoutVars>
          <dgm:hierBranch val="init"/>
        </dgm:presLayoutVars>
      </dgm:prSet>
      <dgm:spPr/>
    </dgm:pt>
    <dgm:pt modelId="{9DEC3460-10CB-4D37-9617-295F32020912}" type="pres">
      <dgm:prSet presAssocID="{6F00B95E-EFA4-479B-988B-B7DFDD153C3C}" presName="rootComposite1" presStyleCnt="0"/>
      <dgm:spPr/>
    </dgm:pt>
    <dgm:pt modelId="{58E1CEB9-ED99-4023-B9C3-488DC9D9614D}" type="pres">
      <dgm:prSet presAssocID="{6F00B95E-EFA4-479B-988B-B7DFDD153C3C}" presName="rootText1" presStyleLbl="node0" presStyleIdx="0" presStyleCnt="2" custScaleX="128217" custLinFactNeighborX="-54150" custLinFactNeighborY="-41211">
        <dgm:presLayoutVars>
          <dgm:chPref val="3"/>
        </dgm:presLayoutVars>
      </dgm:prSet>
      <dgm:spPr/>
    </dgm:pt>
    <dgm:pt modelId="{3D95D842-88B0-4084-802C-34F31C24EE53}" type="pres">
      <dgm:prSet presAssocID="{6F00B95E-EFA4-479B-988B-B7DFDD153C3C}" presName="rootConnector1" presStyleLbl="node1" presStyleIdx="0" presStyleCnt="0"/>
      <dgm:spPr/>
    </dgm:pt>
    <dgm:pt modelId="{09A1AB31-DDC4-40CF-8B6C-6CA7DFBEF655}" type="pres">
      <dgm:prSet presAssocID="{6F00B95E-EFA4-479B-988B-B7DFDD153C3C}" presName="hierChild2" presStyleCnt="0"/>
      <dgm:spPr/>
    </dgm:pt>
    <dgm:pt modelId="{0213406F-9CBC-4BFD-8357-F7F6D2847E5D}" type="pres">
      <dgm:prSet presAssocID="{2867D529-3221-4E4D-8D0A-6B227655BA4C}" presName="Name37" presStyleLbl="parChTrans1D2" presStyleIdx="0" presStyleCnt="3"/>
      <dgm:spPr/>
    </dgm:pt>
    <dgm:pt modelId="{6E78E042-A567-428D-BC64-D306202F9DE6}" type="pres">
      <dgm:prSet presAssocID="{CBDB6C88-8A3C-4C08-BEE2-A91F511A8DE1}" presName="hierRoot2" presStyleCnt="0">
        <dgm:presLayoutVars>
          <dgm:hierBranch val="init"/>
        </dgm:presLayoutVars>
      </dgm:prSet>
      <dgm:spPr/>
    </dgm:pt>
    <dgm:pt modelId="{E93B8918-7D61-4B7B-9A31-3B0FC3E25D88}" type="pres">
      <dgm:prSet presAssocID="{CBDB6C88-8A3C-4C08-BEE2-A91F511A8DE1}" presName="rootComposite" presStyleCnt="0"/>
      <dgm:spPr/>
    </dgm:pt>
    <dgm:pt modelId="{0012BF7B-B597-42BA-8A7B-94C25040418E}" type="pres">
      <dgm:prSet presAssocID="{CBDB6C88-8A3C-4C08-BEE2-A91F511A8DE1}" presName="rootText" presStyleLbl="node2" presStyleIdx="0" presStyleCnt="3">
        <dgm:presLayoutVars>
          <dgm:chPref val="3"/>
        </dgm:presLayoutVars>
      </dgm:prSet>
      <dgm:spPr/>
    </dgm:pt>
    <dgm:pt modelId="{0768E941-0190-4411-BE21-01212CDD5651}" type="pres">
      <dgm:prSet presAssocID="{CBDB6C88-8A3C-4C08-BEE2-A91F511A8DE1}" presName="rootConnector" presStyleLbl="node2" presStyleIdx="0" presStyleCnt="3"/>
      <dgm:spPr/>
    </dgm:pt>
    <dgm:pt modelId="{38117840-06EA-409C-A6F3-5E0DE452BE75}" type="pres">
      <dgm:prSet presAssocID="{CBDB6C88-8A3C-4C08-BEE2-A91F511A8DE1}" presName="hierChild4" presStyleCnt="0"/>
      <dgm:spPr/>
    </dgm:pt>
    <dgm:pt modelId="{B0B858FE-25B3-49C5-BF15-5FDAEEDF2521}" type="pres">
      <dgm:prSet presAssocID="{47B551DD-ECEB-4076-B596-A8108139F57B}" presName="Name37" presStyleLbl="parChTrans1D3" presStyleIdx="0" presStyleCnt="3"/>
      <dgm:spPr/>
    </dgm:pt>
    <dgm:pt modelId="{6133EFDF-A661-4603-8F4B-365CDC4E7F51}" type="pres">
      <dgm:prSet presAssocID="{4200673C-2381-428B-850B-7F5CDF170395}" presName="hierRoot2" presStyleCnt="0">
        <dgm:presLayoutVars>
          <dgm:hierBranch val="init"/>
        </dgm:presLayoutVars>
      </dgm:prSet>
      <dgm:spPr/>
    </dgm:pt>
    <dgm:pt modelId="{EBF618F8-0E02-41CF-AA01-A65E83E419D0}" type="pres">
      <dgm:prSet presAssocID="{4200673C-2381-428B-850B-7F5CDF170395}" presName="rootComposite" presStyleCnt="0"/>
      <dgm:spPr/>
    </dgm:pt>
    <dgm:pt modelId="{832230AD-979C-4D3A-95FC-D27107A97FDA}" type="pres">
      <dgm:prSet presAssocID="{4200673C-2381-428B-850B-7F5CDF170395}" presName="rootText" presStyleLbl="node3" presStyleIdx="0" presStyleCnt="3">
        <dgm:presLayoutVars>
          <dgm:chPref val="3"/>
        </dgm:presLayoutVars>
      </dgm:prSet>
      <dgm:spPr/>
    </dgm:pt>
    <dgm:pt modelId="{043BE533-7A88-4118-8FFF-D5388E60BE5E}" type="pres">
      <dgm:prSet presAssocID="{4200673C-2381-428B-850B-7F5CDF170395}" presName="rootConnector" presStyleLbl="node3" presStyleIdx="0" presStyleCnt="3"/>
      <dgm:spPr/>
    </dgm:pt>
    <dgm:pt modelId="{D61A4509-F973-4A74-8D6F-4ED0D0655F9B}" type="pres">
      <dgm:prSet presAssocID="{4200673C-2381-428B-850B-7F5CDF170395}" presName="hierChild4" presStyleCnt="0"/>
      <dgm:spPr/>
    </dgm:pt>
    <dgm:pt modelId="{D548887A-DA23-44E0-B1E8-9342E08DC69E}" type="pres">
      <dgm:prSet presAssocID="{4200673C-2381-428B-850B-7F5CDF170395}" presName="hierChild5" presStyleCnt="0"/>
      <dgm:spPr/>
    </dgm:pt>
    <dgm:pt modelId="{3BF686DD-A966-473F-BD41-F54EE5334FC6}" type="pres">
      <dgm:prSet presAssocID="{CBDB6C88-8A3C-4C08-BEE2-A91F511A8DE1}" presName="hierChild5" presStyleCnt="0"/>
      <dgm:spPr/>
    </dgm:pt>
    <dgm:pt modelId="{A2B041E8-4EFE-4CCA-87B7-AB1D5CEB2A4C}" type="pres">
      <dgm:prSet presAssocID="{42929926-919A-4F6D-A22D-9992F5E0539E}" presName="Name37" presStyleLbl="parChTrans1D2" presStyleIdx="1" presStyleCnt="3"/>
      <dgm:spPr/>
    </dgm:pt>
    <dgm:pt modelId="{03F96173-C0BA-44F6-9CE8-F11A7CEA717F}" type="pres">
      <dgm:prSet presAssocID="{20FFF823-6846-4BCF-9395-238EC992EF48}" presName="hierRoot2" presStyleCnt="0">
        <dgm:presLayoutVars>
          <dgm:hierBranch val="init"/>
        </dgm:presLayoutVars>
      </dgm:prSet>
      <dgm:spPr/>
    </dgm:pt>
    <dgm:pt modelId="{1D6AABC0-F874-4269-91CB-2B57CEC2495C}" type="pres">
      <dgm:prSet presAssocID="{20FFF823-6846-4BCF-9395-238EC992EF48}" presName="rootComposite" presStyleCnt="0"/>
      <dgm:spPr/>
    </dgm:pt>
    <dgm:pt modelId="{649977EA-31A5-453A-A354-3BAAC8B0565C}" type="pres">
      <dgm:prSet presAssocID="{20FFF823-6846-4BCF-9395-238EC992EF48}" presName="rootText" presStyleLbl="node2" presStyleIdx="1" presStyleCnt="3">
        <dgm:presLayoutVars>
          <dgm:chPref val="3"/>
        </dgm:presLayoutVars>
      </dgm:prSet>
      <dgm:spPr/>
    </dgm:pt>
    <dgm:pt modelId="{FFEA2FDA-F792-4340-97F2-00B655E4ED2A}" type="pres">
      <dgm:prSet presAssocID="{20FFF823-6846-4BCF-9395-238EC992EF48}" presName="rootConnector" presStyleLbl="node2" presStyleIdx="1" presStyleCnt="3"/>
      <dgm:spPr/>
    </dgm:pt>
    <dgm:pt modelId="{7E5525AB-9F68-4E18-80C0-3F2CC55C15AF}" type="pres">
      <dgm:prSet presAssocID="{20FFF823-6846-4BCF-9395-238EC992EF48}" presName="hierChild4" presStyleCnt="0"/>
      <dgm:spPr/>
    </dgm:pt>
    <dgm:pt modelId="{F4331F46-FB12-4216-BCB2-7343BD5AE25E}" type="pres">
      <dgm:prSet presAssocID="{C87506DF-F660-4DD7-B0DB-B3CA00229792}" presName="Name37" presStyleLbl="parChTrans1D3" presStyleIdx="1" presStyleCnt="3"/>
      <dgm:spPr/>
    </dgm:pt>
    <dgm:pt modelId="{398284EF-BC22-468F-8334-10167886CE01}" type="pres">
      <dgm:prSet presAssocID="{AADA39CA-C5F6-434D-BF9A-308E8F91854B}" presName="hierRoot2" presStyleCnt="0">
        <dgm:presLayoutVars>
          <dgm:hierBranch val="init"/>
        </dgm:presLayoutVars>
      </dgm:prSet>
      <dgm:spPr/>
    </dgm:pt>
    <dgm:pt modelId="{AF53494D-2FA9-450E-99FA-8D03EECC6DE6}" type="pres">
      <dgm:prSet presAssocID="{AADA39CA-C5F6-434D-BF9A-308E8F91854B}" presName="rootComposite" presStyleCnt="0"/>
      <dgm:spPr/>
    </dgm:pt>
    <dgm:pt modelId="{AC7D8CC4-1871-4E22-A2F2-14C0628B236E}" type="pres">
      <dgm:prSet presAssocID="{AADA39CA-C5F6-434D-BF9A-308E8F91854B}" presName="rootText" presStyleLbl="node3" presStyleIdx="1" presStyleCnt="3">
        <dgm:presLayoutVars>
          <dgm:chPref val="3"/>
        </dgm:presLayoutVars>
      </dgm:prSet>
      <dgm:spPr/>
    </dgm:pt>
    <dgm:pt modelId="{1BAD2B26-E974-4E14-9F3A-B6278807D68D}" type="pres">
      <dgm:prSet presAssocID="{AADA39CA-C5F6-434D-BF9A-308E8F91854B}" presName="rootConnector" presStyleLbl="node3" presStyleIdx="1" presStyleCnt="3"/>
      <dgm:spPr/>
    </dgm:pt>
    <dgm:pt modelId="{5F7A2E52-1018-43FC-A1FB-9BEB6C66E75E}" type="pres">
      <dgm:prSet presAssocID="{AADA39CA-C5F6-434D-BF9A-308E8F91854B}" presName="hierChild4" presStyleCnt="0"/>
      <dgm:spPr/>
    </dgm:pt>
    <dgm:pt modelId="{AB902EA7-4EA2-4255-98E2-6ECE525B2C34}" type="pres">
      <dgm:prSet presAssocID="{AADA39CA-C5F6-434D-BF9A-308E8F91854B}" presName="hierChild5" presStyleCnt="0"/>
      <dgm:spPr/>
    </dgm:pt>
    <dgm:pt modelId="{2C256E0B-D58B-4DFC-8DF1-0E94383A00C2}" type="pres">
      <dgm:prSet presAssocID="{20FFF823-6846-4BCF-9395-238EC992EF48}" presName="hierChild5" presStyleCnt="0"/>
      <dgm:spPr/>
    </dgm:pt>
    <dgm:pt modelId="{C0C669E3-4773-43F2-AC46-B9694784308E}" type="pres">
      <dgm:prSet presAssocID="{CA5C5990-A668-4EFA-8318-1B90A9F6985A}" presName="Name37" presStyleLbl="parChTrans1D2" presStyleIdx="2" presStyleCnt="3"/>
      <dgm:spPr/>
    </dgm:pt>
    <dgm:pt modelId="{0D013E1E-06EA-40E1-92D2-A98242132E08}" type="pres">
      <dgm:prSet presAssocID="{29631035-343A-42CE-B123-288C05DA3E2F}" presName="hierRoot2" presStyleCnt="0">
        <dgm:presLayoutVars>
          <dgm:hierBranch val="init"/>
        </dgm:presLayoutVars>
      </dgm:prSet>
      <dgm:spPr/>
    </dgm:pt>
    <dgm:pt modelId="{D65385CB-11A8-43EF-9E1B-B36F9508BB48}" type="pres">
      <dgm:prSet presAssocID="{29631035-343A-42CE-B123-288C05DA3E2F}" presName="rootComposite" presStyleCnt="0"/>
      <dgm:spPr/>
    </dgm:pt>
    <dgm:pt modelId="{45D8923A-788D-47FD-9F45-09C3C8095F01}" type="pres">
      <dgm:prSet presAssocID="{29631035-343A-42CE-B123-288C05DA3E2F}" presName="rootText" presStyleLbl="node2" presStyleIdx="2" presStyleCnt="3">
        <dgm:presLayoutVars>
          <dgm:chPref val="3"/>
        </dgm:presLayoutVars>
      </dgm:prSet>
      <dgm:spPr/>
    </dgm:pt>
    <dgm:pt modelId="{D8054733-9C00-47C1-89B8-E9E87862955C}" type="pres">
      <dgm:prSet presAssocID="{29631035-343A-42CE-B123-288C05DA3E2F}" presName="rootConnector" presStyleLbl="node2" presStyleIdx="2" presStyleCnt="3"/>
      <dgm:spPr/>
    </dgm:pt>
    <dgm:pt modelId="{7C376DFB-7B41-4CAB-BF1C-571EA04E8EFF}" type="pres">
      <dgm:prSet presAssocID="{29631035-343A-42CE-B123-288C05DA3E2F}" presName="hierChild4" presStyleCnt="0"/>
      <dgm:spPr/>
    </dgm:pt>
    <dgm:pt modelId="{650213D5-2D41-4673-89DD-C3FCEA8B75A7}" type="pres">
      <dgm:prSet presAssocID="{88B1A6D3-CFA8-494E-AD49-501304882F06}" presName="Name37" presStyleLbl="parChTrans1D3" presStyleIdx="2" presStyleCnt="3"/>
      <dgm:spPr/>
    </dgm:pt>
    <dgm:pt modelId="{A5D55F82-EFEA-4276-9071-F2558DB7C779}" type="pres">
      <dgm:prSet presAssocID="{CF3670D7-2842-4BD0-855E-3F6D7A91C841}" presName="hierRoot2" presStyleCnt="0">
        <dgm:presLayoutVars>
          <dgm:hierBranch val="init"/>
        </dgm:presLayoutVars>
      </dgm:prSet>
      <dgm:spPr/>
    </dgm:pt>
    <dgm:pt modelId="{8CB3AD78-2257-4658-9F32-D64F9DFC1540}" type="pres">
      <dgm:prSet presAssocID="{CF3670D7-2842-4BD0-855E-3F6D7A91C841}" presName="rootComposite" presStyleCnt="0"/>
      <dgm:spPr/>
    </dgm:pt>
    <dgm:pt modelId="{483C9F9C-0FC2-4509-9145-A199AC527FE4}" type="pres">
      <dgm:prSet presAssocID="{CF3670D7-2842-4BD0-855E-3F6D7A91C841}" presName="rootText" presStyleLbl="node3" presStyleIdx="2" presStyleCnt="3">
        <dgm:presLayoutVars>
          <dgm:chPref val="3"/>
        </dgm:presLayoutVars>
      </dgm:prSet>
      <dgm:spPr/>
    </dgm:pt>
    <dgm:pt modelId="{828B7E23-5C1A-4350-B63F-8885AE8FAC13}" type="pres">
      <dgm:prSet presAssocID="{CF3670D7-2842-4BD0-855E-3F6D7A91C841}" presName="rootConnector" presStyleLbl="node3" presStyleIdx="2" presStyleCnt="3"/>
      <dgm:spPr/>
    </dgm:pt>
    <dgm:pt modelId="{1699B444-DEE0-43A6-BE9F-7EE9629F1A2A}" type="pres">
      <dgm:prSet presAssocID="{CF3670D7-2842-4BD0-855E-3F6D7A91C841}" presName="hierChild4" presStyleCnt="0"/>
      <dgm:spPr/>
    </dgm:pt>
    <dgm:pt modelId="{F8733FCA-B608-4156-901C-B7F6A9AC504A}" type="pres">
      <dgm:prSet presAssocID="{CF3670D7-2842-4BD0-855E-3F6D7A91C841}" presName="hierChild5" presStyleCnt="0"/>
      <dgm:spPr/>
    </dgm:pt>
    <dgm:pt modelId="{BBC431E5-A356-4685-BAC6-BA5F6A8249DC}" type="pres">
      <dgm:prSet presAssocID="{29631035-343A-42CE-B123-288C05DA3E2F}" presName="hierChild5" presStyleCnt="0"/>
      <dgm:spPr/>
    </dgm:pt>
    <dgm:pt modelId="{1065033D-951C-4F8D-87D1-1628E47552FF}" type="pres">
      <dgm:prSet presAssocID="{6F00B95E-EFA4-479B-988B-B7DFDD153C3C}" presName="hierChild3" presStyleCnt="0"/>
      <dgm:spPr/>
    </dgm:pt>
    <dgm:pt modelId="{99C4C3FC-068A-4548-8AEC-9A669E0EB93F}" type="pres">
      <dgm:prSet presAssocID="{70CE9EA4-1307-4A8E-B1E6-5DA281390787}" presName="hierRoot1" presStyleCnt="0">
        <dgm:presLayoutVars>
          <dgm:hierBranch val="init"/>
        </dgm:presLayoutVars>
      </dgm:prSet>
      <dgm:spPr/>
    </dgm:pt>
    <dgm:pt modelId="{0C48B2CB-865C-44E7-B013-1E88C894A9CF}" type="pres">
      <dgm:prSet presAssocID="{70CE9EA4-1307-4A8E-B1E6-5DA281390787}" presName="rootComposite1" presStyleCnt="0"/>
      <dgm:spPr/>
    </dgm:pt>
    <dgm:pt modelId="{196DF51A-5701-40DC-813F-D084AA08B826}" type="pres">
      <dgm:prSet presAssocID="{70CE9EA4-1307-4A8E-B1E6-5DA281390787}" presName="rootText1" presStyleLbl="node0" presStyleIdx="1" presStyleCnt="2" custLinFactNeighborX="0" custLinFactNeighborY="-47507">
        <dgm:presLayoutVars>
          <dgm:chPref val="3"/>
        </dgm:presLayoutVars>
      </dgm:prSet>
      <dgm:spPr/>
    </dgm:pt>
    <dgm:pt modelId="{B3F8F630-DCDE-437A-A37E-23664A68985F}" type="pres">
      <dgm:prSet presAssocID="{70CE9EA4-1307-4A8E-B1E6-5DA281390787}" presName="rootConnector1" presStyleLbl="node1" presStyleIdx="0" presStyleCnt="0"/>
      <dgm:spPr/>
    </dgm:pt>
    <dgm:pt modelId="{F7A16EA4-81FA-4A9E-8351-9A05578F0CEC}" type="pres">
      <dgm:prSet presAssocID="{70CE9EA4-1307-4A8E-B1E6-5DA281390787}" presName="hierChild2" presStyleCnt="0"/>
      <dgm:spPr/>
    </dgm:pt>
    <dgm:pt modelId="{8705188B-C8D6-46E3-B9FD-C7434428BED0}" type="pres">
      <dgm:prSet presAssocID="{70CE9EA4-1307-4A8E-B1E6-5DA281390787}" presName="hierChild3" presStyleCnt="0"/>
      <dgm:spPr/>
    </dgm:pt>
  </dgm:ptLst>
  <dgm:cxnLst>
    <dgm:cxn modelId="{FAB72C06-FDEF-4C52-84A0-6F72E8504135}" srcId="{CBDB6C88-8A3C-4C08-BEE2-A91F511A8DE1}" destId="{4200673C-2381-428B-850B-7F5CDF170395}" srcOrd="0" destOrd="0" parTransId="{47B551DD-ECEB-4076-B596-A8108139F57B}" sibTransId="{05C844EF-1656-4AB6-AF7A-508207BE6215}"/>
    <dgm:cxn modelId="{30519E0A-6655-498D-A514-4B004E75E877}" type="presOf" srcId="{AADA39CA-C5F6-434D-BF9A-308E8F91854B}" destId="{AC7D8CC4-1871-4E22-A2F2-14C0628B236E}" srcOrd="0" destOrd="0" presId="urn:microsoft.com/office/officeart/2005/8/layout/orgChart1"/>
    <dgm:cxn modelId="{DC352614-6CF7-4319-B842-6A3CCCBE96D4}" type="presOf" srcId="{CBDB6C88-8A3C-4C08-BEE2-A91F511A8DE1}" destId="{0012BF7B-B597-42BA-8A7B-94C25040418E}" srcOrd="0" destOrd="0" presId="urn:microsoft.com/office/officeart/2005/8/layout/orgChart1"/>
    <dgm:cxn modelId="{D289F726-B1EE-4924-8E56-AB5D1271D41A}" srcId="{6F00B95E-EFA4-479B-988B-B7DFDD153C3C}" destId="{CBDB6C88-8A3C-4C08-BEE2-A91F511A8DE1}" srcOrd="0" destOrd="0" parTransId="{2867D529-3221-4E4D-8D0A-6B227655BA4C}" sibTransId="{65298B40-1E0E-47BF-AD2D-52832A38021D}"/>
    <dgm:cxn modelId="{9EBBED2B-8C7A-4C4C-9A89-0BB96B0D67F3}" type="presOf" srcId="{6F00B95E-EFA4-479B-988B-B7DFDD153C3C}" destId="{3D95D842-88B0-4084-802C-34F31C24EE53}" srcOrd="1" destOrd="0" presId="urn:microsoft.com/office/officeart/2005/8/layout/orgChart1"/>
    <dgm:cxn modelId="{E5FF822D-E3A8-4628-928C-62BDA48412A8}" type="presOf" srcId="{4200673C-2381-428B-850B-7F5CDF170395}" destId="{832230AD-979C-4D3A-95FC-D27107A97FDA}" srcOrd="0" destOrd="0" presId="urn:microsoft.com/office/officeart/2005/8/layout/orgChart1"/>
    <dgm:cxn modelId="{CC43AD32-B1BA-4BCB-AA90-11C364521DC2}" type="presOf" srcId="{AADA39CA-C5F6-434D-BF9A-308E8F91854B}" destId="{1BAD2B26-E974-4E14-9F3A-B6278807D68D}" srcOrd="1" destOrd="0" presId="urn:microsoft.com/office/officeart/2005/8/layout/orgChart1"/>
    <dgm:cxn modelId="{7E64AF33-92C1-48BA-A440-40D54748F133}" type="presOf" srcId="{6F00B95E-EFA4-479B-988B-B7DFDD153C3C}" destId="{58E1CEB9-ED99-4023-B9C3-488DC9D9614D}" srcOrd="0" destOrd="0" presId="urn:microsoft.com/office/officeart/2005/8/layout/orgChart1"/>
    <dgm:cxn modelId="{1588EC35-4D2A-463D-A3B4-77A265AAB2AA}" type="presOf" srcId="{70CE9EA4-1307-4A8E-B1E6-5DA281390787}" destId="{B3F8F630-DCDE-437A-A37E-23664A68985F}" srcOrd="1" destOrd="0" presId="urn:microsoft.com/office/officeart/2005/8/layout/orgChart1"/>
    <dgm:cxn modelId="{C8DD2B36-E6BD-4046-BFDB-FB9CB0DBB7BA}" type="presOf" srcId="{CBDB6C88-8A3C-4C08-BEE2-A91F511A8DE1}" destId="{0768E941-0190-4411-BE21-01212CDD5651}" srcOrd="1" destOrd="0" presId="urn:microsoft.com/office/officeart/2005/8/layout/orgChart1"/>
    <dgm:cxn modelId="{F0670E38-73C4-4BBF-9715-38D6E70BB92D}" type="presOf" srcId="{CF3670D7-2842-4BD0-855E-3F6D7A91C841}" destId="{483C9F9C-0FC2-4509-9145-A199AC527FE4}" srcOrd="0" destOrd="0" presId="urn:microsoft.com/office/officeart/2005/8/layout/orgChart1"/>
    <dgm:cxn modelId="{FE7A6B38-9090-4821-BD63-E3763E15E0F1}" type="presOf" srcId="{20FFF823-6846-4BCF-9395-238EC992EF48}" destId="{649977EA-31A5-453A-A354-3BAAC8B0565C}" srcOrd="0" destOrd="0" presId="urn:microsoft.com/office/officeart/2005/8/layout/orgChart1"/>
    <dgm:cxn modelId="{81EB3E3B-3431-42B3-9BB7-8E82CFB19FDD}" srcId="{20FFF823-6846-4BCF-9395-238EC992EF48}" destId="{AADA39CA-C5F6-434D-BF9A-308E8F91854B}" srcOrd="0" destOrd="0" parTransId="{C87506DF-F660-4DD7-B0DB-B3CA00229792}" sibTransId="{16D91B63-2A0C-4ECC-B38A-33A3A369A2FD}"/>
    <dgm:cxn modelId="{B8B2F93F-1F00-4438-93FC-D8FADAA19AF7}" type="presOf" srcId="{29631035-343A-42CE-B123-288C05DA3E2F}" destId="{45D8923A-788D-47FD-9F45-09C3C8095F01}" srcOrd="0" destOrd="0" presId="urn:microsoft.com/office/officeart/2005/8/layout/orgChart1"/>
    <dgm:cxn modelId="{302DB55D-63B1-4100-A977-3BD96975B33E}" srcId="{6F00B95E-EFA4-479B-988B-B7DFDD153C3C}" destId="{20FFF823-6846-4BCF-9395-238EC992EF48}" srcOrd="1" destOrd="0" parTransId="{42929926-919A-4F6D-A22D-9992F5E0539E}" sibTransId="{F5083EAD-49D2-413E-BDF3-7BD361254028}"/>
    <dgm:cxn modelId="{3F73F65E-7CA9-4979-8DC2-3BC69ABC5356}" type="presOf" srcId="{20FFF823-6846-4BCF-9395-238EC992EF48}" destId="{FFEA2FDA-F792-4340-97F2-00B655E4ED2A}" srcOrd="1" destOrd="0" presId="urn:microsoft.com/office/officeart/2005/8/layout/orgChart1"/>
    <dgm:cxn modelId="{2A009965-6ECE-4B1D-B121-1907C445F775}" type="presOf" srcId="{C87506DF-F660-4DD7-B0DB-B3CA00229792}" destId="{F4331F46-FB12-4216-BCB2-7343BD5AE25E}" srcOrd="0" destOrd="0" presId="urn:microsoft.com/office/officeart/2005/8/layout/orgChart1"/>
    <dgm:cxn modelId="{71F5FA71-2D90-4C28-B5ED-FE8C052193D7}" type="presOf" srcId="{42929926-919A-4F6D-A22D-9992F5E0539E}" destId="{A2B041E8-4EFE-4CCA-87B7-AB1D5CEB2A4C}" srcOrd="0" destOrd="0" presId="urn:microsoft.com/office/officeart/2005/8/layout/orgChart1"/>
    <dgm:cxn modelId="{7CD63375-EA54-4B97-8F5C-E33F5C36D58F}" type="presOf" srcId="{CF3670D7-2842-4BD0-855E-3F6D7A91C841}" destId="{828B7E23-5C1A-4350-B63F-8885AE8FAC13}" srcOrd="1" destOrd="0" presId="urn:microsoft.com/office/officeart/2005/8/layout/orgChart1"/>
    <dgm:cxn modelId="{2F709282-4BFA-4B9D-B3C6-25C5AC2210F7}" type="presOf" srcId="{4200673C-2381-428B-850B-7F5CDF170395}" destId="{043BE533-7A88-4118-8FFF-D5388E60BE5E}" srcOrd="1" destOrd="0" presId="urn:microsoft.com/office/officeart/2005/8/layout/orgChart1"/>
    <dgm:cxn modelId="{A6271185-1E8C-46FF-81FE-8CA0ABF476AB}" type="presOf" srcId="{CA5C5990-A668-4EFA-8318-1B90A9F6985A}" destId="{C0C669E3-4773-43F2-AC46-B9694784308E}" srcOrd="0" destOrd="0" presId="urn:microsoft.com/office/officeart/2005/8/layout/orgChart1"/>
    <dgm:cxn modelId="{23737C9E-E394-4D8E-B86E-BAEED0403C89}" type="presOf" srcId="{47B551DD-ECEB-4076-B596-A8108139F57B}" destId="{B0B858FE-25B3-49C5-BF15-5FDAEEDF2521}" srcOrd="0" destOrd="0" presId="urn:microsoft.com/office/officeart/2005/8/layout/orgChart1"/>
    <dgm:cxn modelId="{FF8D66A5-E29B-4E62-95FD-DDD78AB9FDFB}" type="presOf" srcId="{2867D529-3221-4E4D-8D0A-6B227655BA4C}" destId="{0213406F-9CBC-4BFD-8357-F7F6D2847E5D}" srcOrd="0" destOrd="0" presId="urn:microsoft.com/office/officeart/2005/8/layout/orgChart1"/>
    <dgm:cxn modelId="{E7B532B4-14B4-4A8C-8758-4627E65A0A9B}" srcId="{9E1DD7EC-C9C7-485D-92DE-A18C8EF5D7BD}" destId="{70CE9EA4-1307-4A8E-B1E6-5DA281390787}" srcOrd="1" destOrd="0" parTransId="{AC3EC229-086E-4A67-90A0-A71119C54D3C}" sibTransId="{95198F60-2AE4-466F-81CC-E22C3C97C708}"/>
    <dgm:cxn modelId="{1E6F24BA-19B6-4321-BF04-E08601FE269C}" srcId="{6F00B95E-EFA4-479B-988B-B7DFDD153C3C}" destId="{29631035-343A-42CE-B123-288C05DA3E2F}" srcOrd="2" destOrd="0" parTransId="{CA5C5990-A668-4EFA-8318-1B90A9F6985A}" sibTransId="{858CD40B-2363-4C19-94C2-462BE67533DA}"/>
    <dgm:cxn modelId="{63ECE5BC-37C8-4F97-BBF2-F453C07E5342}" type="presOf" srcId="{29631035-343A-42CE-B123-288C05DA3E2F}" destId="{D8054733-9C00-47C1-89B8-E9E87862955C}" srcOrd="1" destOrd="0" presId="urn:microsoft.com/office/officeart/2005/8/layout/orgChart1"/>
    <dgm:cxn modelId="{692185CC-24BC-4B6A-8EFC-3EFBA1628E9E}" type="presOf" srcId="{70CE9EA4-1307-4A8E-B1E6-5DA281390787}" destId="{196DF51A-5701-40DC-813F-D084AA08B826}" srcOrd="0" destOrd="0" presId="urn:microsoft.com/office/officeart/2005/8/layout/orgChart1"/>
    <dgm:cxn modelId="{5FFD61E6-E39F-44AF-9E2C-F313ECFA47FC}" type="presOf" srcId="{9E1DD7EC-C9C7-485D-92DE-A18C8EF5D7BD}" destId="{15F18919-F8D6-4B4B-90B8-C91D3825D1D2}" srcOrd="0" destOrd="0" presId="urn:microsoft.com/office/officeart/2005/8/layout/orgChart1"/>
    <dgm:cxn modelId="{620109E8-AE12-4A96-B2F0-264926A1FB6B}" srcId="{9E1DD7EC-C9C7-485D-92DE-A18C8EF5D7BD}" destId="{6F00B95E-EFA4-479B-988B-B7DFDD153C3C}" srcOrd="0" destOrd="0" parTransId="{60B90B46-7AAF-41D2-B0FF-DD4FA089DC49}" sibTransId="{A97DCF1F-AAE0-4707-8451-7D1EFC7D7DAB}"/>
    <dgm:cxn modelId="{4FB4F1EC-3282-4742-9F05-5F0C4F814596}" type="presOf" srcId="{88B1A6D3-CFA8-494E-AD49-501304882F06}" destId="{650213D5-2D41-4673-89DD-C3FCEA8B75A7}" srcOrd="0" destOrd="0" presId="urn:microsoft.com/office/officeart/2005/8/layout/orgChart1"/>
    <dgm:cxn modelId="{B22F1EFE-BA13-4207-9AC2-EB796B5E8C12}" srcId="{29631035-343A-42CE-B123-288C05DA3E2F}" destId="{CF3670D7-2842-4BD0-855E-3F6D7A91C841}" srcOrd="0" destOrd="0" parTransId="{88B1A6D3-CFA8-494E-AD49-501304882F06}" sibTransId="{DF8429EC-0456-4FBA-A13E-C5441C110C71}"/>
    <dgm:cxn modelId="{C15A6648-EC50-4A5B-860A-C62BF6A4C78F}" type="presParOf" srcId="{15F18919-F8D6-4B4B-90B8-C91D3825D1D2}" destId="{39B05315-A677-4758-9C7C-8DF6C71A93F6}" srcOrd="0" destOrd="0" presId="urn:microsoft.com/office/officeart/2005/8/layout/orgChart1"/>
    <dgm:cxn modelId="{D09BD8C5-2559-4232-962E-35C55AAE7EE0}" type="presParOf" srcId="{39B05315-A677-4758-9C7C-8DF6C71A93F6}" destId="{9DEC3460-10CB-4D37-9617-295F32020912}" srcOrd="0" destOrd="0" presId="urn:microsoft.com/office/officeart/2005/8/layout/orgChart1"/>
    <dgm:cxn modelId="{E88E1601-9459-4EFF-9A9E-B6C77C416BE3}" type="presParOf" srcId="{9DEC3460-10CB-4D37-9617-295F32020912}" destId="{58E1CEB9-ED99-4023-B9C3-488DC9D9614D}" srcOrd="0" destOrd="0" presId="urn:microsoft.com/office/officeart/2005/8/layout/orgChart1"/>
    <dgm:cxn modelId="{D6767EF4-391D-4AAE-B289-346882BD43A4}" type="presParOf" srcId="{9DEC3460-10CB-4D37-9617-295F32020912}" destId="{3D95D842-88B0-4084-802C-34F31C24EE53}" srcOrd="1" destOrd="0" presId="urn:microsoft.com/office/officeart/2005/8/layout/orgChart1"/>
    <dgm:cxn modelId="{A3CBE1CA-FBB5-4E29-A86A-7E3B1C0212ED}" type="presParOf" srcId="{39B05315-A677-4758-9C7C-8DF6C71A93F6}" destId="{09A1AB31-DDC4-40CF-8B6C-6CA7DFBEF655}" srcOrd="1" destOrd="0" presId="urn:microsoft.com/office/officeart/2005/8/layout/orgChart1"/>
    <dgm:cxn modelId="{9BAE22A7-3DC0-47F9-88BF-199BD742E527}" type="presParOf" srcId="{09A1AB31-DDC4-40CF-8B6C-6CA7DFBEF655}" destId="{0213406F-9CBC-4BFD-8357-F7F6D2847E5D}" srcOrd="0" destOrd="0" presId="urn:microsoft.com/office/officeart/2005/8/layout/orgChart1"/>
    <dgm:cxn modelId="{84EC1A25-529A-4923-861D-9B4DE60D065E}" type="presParOf" srcId="{09A1AB31-DDC4-40CF-8B6C-6CA7DFBEF655}" destId="{6E78E042-A567-428D-BC64-D306202F9DE6}" srcOrd="1" destOrd="0" presId="urn:microsoft.com/office/officeart/2005/8/layout/orgChart1"/>
    <dgm:cxn modelId="{1C8CC057-B0AD-41A0-8F22-B5E83DADB4DA}" type="presParOf" srcId="{6E78E042-A567-428D-BC64-D306202F9DE6}" destId="{E93B8918-7D61-4B7B-9A31-3B0FC3E25D88}" srcOrd="0" destOrd="0" presId="urn:microsoft.com/office/officeart/2005/8/layout/orgChart1"/>
    <dgm:cxn modelId="{7CD38A8B-6178-4818-8350-9E6D73F49ABA}" type="presParOf" srcId="{E93B8918-7D61-4B7B-9A31-3B0FC3E25D88}" destId="{0012BF7B-B597-42BA-8A7B-94C25040418E}" srcOrd="0" destOrd="0" presId="urn:microsoft.com/office/officeart/2005/8/layout/orgChart1"/>
    <dgm:cxn modelId="{5B2800E1-258B-40B6-9BC6-3DE1E32B01C6}" type="presParOf" srcId="{E93B8918-7D61-4B7B-9A31-3B0FC3E25D88}" destId="{0768E941-0190-4411-BE21-01212CDD5651}" srcOrd="1" destOrd="0" presId="urn:microsoft.com/office/officeart/2005/8/layout/orgChart1"/>
    <dgm:cxn modelId="{43241FF1-7F3C-4B0B-87AD-EF3F9BA0B5B9}" type="presParOf" srcId="{6E78E042-A567-428D-BC64-D306202F9DE6}" destId="{38117840-06EA-409C-A6F3-5E0DE452BE75}" srcOrd="1" destOrd="0" presId="urn:microsoft.com/office/officeart/2005/8/layout/orgChart1"/>
    <dgm:cxn modelId="{4843C896-F912-4F22-8491-74642C246C32}" type="presParOf" srcId="{38117840-06EA-409C-A6F3-5E0DE452BE75}" destId="{B0B858FE-25B3-49C5-BF15-5FDAEEDF2521}" srcOrd="0" destOrd="0" presId="urn:microsoft.com/office/officeart/2005/8/layout/orgChart1"/>
    <dgm:cxn modelId="{0E5D9E98-6FCA-4DD2-930C-986F751D4C6D}" type="presParOf" srcId="{38117840-06EA-409C-A6F3-5E0DE452BE75}" destId="{6133EFDF-A661-4603-8F4B-365CDC4E7F51}" srcOrd="1" destOrd="0" presId="urn:microsoft.com/office/officeart/2005/8/layout/orgChart1"/>
    <dgm:cxn modelId="{16EA3E4E-2897-45A2-890C-238EDEDCF37C}" type="presParOf" srcId="{6133EFDF-A661-4603-8F4B-365CDC4E7F51}" destId="{EBF618F8-0E02-41CF-AA01-A65E83E419D0}" srcOrd="0" destOrd="0" presId="urn:microsoft.com/office/officeart/2005/8/layout/orgChart1"/>
    <dgm:cxn modelId="{5EE1D79E-C885-45EF-B93D-462B2C86FA6E}" type="presParOf" srcId="{EBF618F8-0E02-41CF-AA01-A65E83E419D0}" destId="{832230AD-979C-4D3A-95FC-D27107A97FDA}" srcOrd="0" destOrd="0" presId="urn:microsoft.com/office/officeart/2005/8/layout/orgChart1"/>
    <dgm:cxn modelId="{9A4ED417-D956-4F75-87F7-80B9D2E7A780}" type="presParOf" srcId="{EBF618F8-0E02-41CF-AA01-A65E83E419D0}" destId="{043BE533-7A88-4118-8FFF-D5388E60BE5E}" srcOrd="1" destOrd="0" presId="urn:microsoft.com/office/officeart/2005/8/layout/orgChart1"/>
    <dgm:cxn modelId="{FFF56466-D5F6-432C-9250-FB6E2E83AF48}" type="presParOf" srcId="{6133EFDF-A661-4603-8F4B-365CDC4E7F51}" destId="{D61A4509-F973-4A74-8D6F-4ED0D0655F9B}" srcOrd="1" destOrd="0" presId="urn:microsoft.com/office/officeart/2005/8/layout/orgChart1"/>
    <dgm:cxn modelId="{7B158310-94A3-4094-BCEA-6275097E7D19}" type="presParOf" srcId="{6133EFDF-A661-4603-8F4B-365CDC4E7F51}" destId="{D548887A-DA23-44E0-B1E8-9342E08DC69E}" srcOrd="2" destOrd="0" presId="urn:microsoft.com/office/officeart/2005/8/layout/orgChart1"/>
    <dgm:cxn modelId="{2DD55DD0-621E-452C-AB26-FC470C10EF17}" type="presParOf" srcId="{6E78E042-A567-428D-BC64-D306202F9DE6}" destId="{3BF686DD-A966-473F-BD41-F54EE5334FC6}" srcOrd="2" destOrd="0" presId="urn:microsoft.com/office/officeart/2005/8/layout/orgChart1"/>
    <dgm:cxn modelId="{F54F1AC1-66C4-4C58-8B16-93DDB9C1C46D}" type="presParOf" srcId="{09A1AB31-DDC4-40CF-8B6C-6CA7DFBEF655}" destId="{A2B041E8-4EFE-4CCA-87B7-AB1D5CEB2A4C}" srcOrd="2" destOrd="0" presId="urn:microsoft.com/office/officeart/2005/8/layout/orgChart1"/>
    <dgm:cxn modelId="{3F81883E-9AD9-4487-BA95-B38A58E3E80B}" type="presParOf" srcId="{09A1AB31-DDC4-40CF-8B6C-6CA7DFBEF655}" destId="{03F96173-C0BA-44F6-9CE8-F11A7CEA717F}" srcOrd="3" destOrd="0" presId="urn:microsoft.com/office/officeart/2005/8/layout/orgChart1"/>
    <dgm:cxn modelId="{B7F96F62-A227-4B37-A7E9-51D59A98C64A}" type="presParOf" srcId="{03F96173-C0BA-44F6-9CE8-F11A7CEA717F}" destId="{1D6AABC0-F874-4269-91CB-2B57CEC2495C}" srcOrd="0" destOrd="0" presId="urn:microsoft.com/office/officeart/2005/8/layout/orgChart1"/>
    <dgm:cxn modelId="{FA068C0E-2005-4820-83F0-6F29A315829A}" type="presParOf" srcId="{1D6AABC0-F874-4269-91CB-2B57CEC2495C}" destId="{649977EA-31A5-453A-A354-3BAAC8B0565C}" srcOrd="0" destOrd="0" presId="urn:microsoft.com/office/officeart/2005/8/layout/orgChart1"/>
    <dgm:cxn modelId="{24A2E1ED-95E6-471E-A8F8-735EC31EACBB}" type="presParOf" srcId="{1D6AABC0-F874-4269-91CB-2B57CEC2495C}" destId="{FFEA2FDA-F792-4340-97F2-00B655E4ED2A}" srcOrd="1" destOrd="0" presId="urn:microsoft.com/office/officeart/2005/8/layout/orgChart1"/>
    <dgm:cxn modelId="{B5B4A39C-0CC7-4455-BDF3-BCD899B23862}" type="presParOf" srcId="{03F96173-C0BA-44F6-9CE8-F11A7CEA717F}" destId="{7E5525AB-9F68-4E18-80C0-3F2CC55C15AF}" srcOrd="1" destOrd="0" presId="urn:microsoft.com/office/officeart/2005/8/layout/orgChart1"/>
    <dgm:cxn modelId="{CD58E367-DE6A-4211-AD79-98ED6B001780}" type="presParOf" srcId="{7E5525AB-9F68-4E18-80C0-3F2CC55C15AF}" destId="{F4331F46-FB12-4216-BCB2-7343BD5AE25E}" srcOrd="0" destOrd="0" presId="urn:microsoft.com/office/officeart/2005/8/layout/orgChart1"/>
    <dgm:cxn modelId="{9ADE3D44-2C16-479E-97A1-A1282EB188AF}" type="presParOf" srcId="{7E5525AB-9F68-4E18-80C0-3F2CC55C15AF}" destId="{398284EF-BC22-468F-8334-10167886CE01}" srcOrd="1" destOrd="0" presId="urn:microsoft.com/office/officeart/2005/8/layout/orgChart1"/>
    <dgm:cxn modelId="{3C924209-003F-4F48-B261-8C8A1E7149D4}" type="presParOf" srcId="{398284EF-BC22-468F-8334-10167886CE01}" destId="{AF53494D-2FA9-450E-99FA-8D03EECC6DE6}" srcOrd="0" destOrd="0" presId="urn:microsoft.com/office/officeart/2005/8/layout/orgChart1"/>
    <dgm:cxn modelId="{3F018321-E081-4B8F-A156-00CC8132B11A}" type="presParOf" srcId="{AF53494D-2FA9-450E-99FA-8D03EECC6DE6}" destId="{AC7D8CC4-1871-4E22-A2F2-14C0628B236E}" srcOrd="0" destOrd="0" presId="urn:microsoft.com/office/officeart/2005/8/layout/orgChart1"/>
    <dgm:cxn modelId="{D0AD48D7-A6D4-4158-BFCA-2BDDDEE59967}" type="presParOf" srcId="{AF53494D-2FA9-450E-99FA-8D03EECC6DE6}" destId="{1BAD2B26-E974-4E14-9F3A-B6278807D68D}" srcOrd="1" destOrd="0" presId="urn:microsoft.com/office/officeart/2005/8/layout/orgChart1"/>
    <dgm:cxn modelId="{E77AFEB5-2687-494A-9D0F-4CA8C3B595C1}" type="presParOf" srcId="{398284EF-BC22-468F-8334-10167886CE01}" destId="{5F7A2E52-1018-43FC-A1FB-9BEB6C66E75E}" srcOrd="1" destOrd="0" presId="urn:microsoft.com/office/officeart/2005/8/layout/orgChart1"/>
    <dgm:cxn modelId="{EF8FEB5E-2BAA-4F6D-A38D-B00DF781B592}" type="presParOf" srcId="{398284EF-BC22-468F-8334-10167886CE01}" destId="{AB902EA7-4EA2-4255-98E2-6ECE525B2C34}" srcOrd="2" destOrd="0" presId="urn:microsoft.com/office/officeart/2005/8/layout/orgChart1"/>
    <dgm:cxn modelId="{CE3C1988-8EFC-46F0-887D-A980AF47E7CB}" type="presParOf" srcId="{03F96173-C0BA-44F6-9CE8-F11A7CEA717F}" destId="{2C256E0B-D58B-4DFC-8DF1-0E94383A00C2}" srcOrd="2" destOrd="0" presId="urn:microsoft.com/office/officeart/2005/8/layout/orgChart1"/>
    <dgm:cxn modelId="{95FC1E0E-29EC-469F-840F-7F5988011E83}" type="presParOf" srcId="{09A1AB31-DDC4-40CF-8B6C-6CA7DFBEF655}" destId="{C0C669E3-4773-43F2-AC46-B9694784308E}" srcOrd="4" destOrd="0" presId="urn:microsoft.com/office/officeart/2005/8/layout/orgChart1"/>
    <dgm:cxn modelId="{73696386-9808-4CEB-A1AE-9CF3465651A1}" type="presParOf" srcId="{09A1AB31-DDC4-40CF-8B6C-6CA7DFBEF655}" destId="{0D013E1E-06EA-40E1-92D2-A98242132E08}" srcOrd="5" destOrd="0" presId="urn:microsoft.com/office/officeart/2005/8/layout/orgChart1"/>
    <dgm:cxn modelId="{691FA41C-CD9F-4F53-A7A2-FDF2534FDEB3}" type="presParOf" srcId="{0D013E1E-06EA-40E1-92D2-A98242132E08}" destId="{D65385CB-11A8-43EF-9E1B-B36F9508BB48}" srcOrd="0" destOrd="0" presId="urn:microsoft.com/office/officeart/2005/8/layout/orgChart1"/>
    <dgm:cxn modelId="{D6E83890-E707-44AB-81C2-DC9C096880D6}" type="presParOf" srcId="{D65385CB-11A8-43EF-9E1B-B36F9508BB48}" destId="{45D8923A-788D-47FD-9F45-09C3C8095F01}" srcOrd="0" destOrd="0" presId="urn:microsoft.com/office/officeart/2005/8/layout/orgChart1"/>
    <dgm:cxn modelId="{C860E89B-7D91-4E3A-BDF6-26376B06D474}" type="presParOf" srcId="{D65385CB-11A8-43EF-9E1B-B36F9508BB48}" destId="{D8054733-9C00-47C1-89B8-E9E87862955C}" srcOrd="1" destOrd="0" presId="urn:microsoft.com/office/officeart/2005/8/layout/orgChart1"/>
    <dgm:cxn modelId="{3EA4E173-3569-48FA-BEC5-03E10F1D97C0}" type="presParOf" srcId="{0D013E1E-06EA-40E1-92D2-A98242132E08}" destId="{7C376DFB-7B41-4CAB-BF1C-571EA04E8EFF}" srcOrd="1" destOrd="0" presId="urn:microsoft.com/office/officeart/2005/8/layout/orgChart1"/>
    <dgm:cxn modelId="{6B2918B6-4031-4D2A-A7F4-BB18E683ED8B}" type="presParOf" srcId="{7C376DFB-7B41-4CAB-BF1C-571EA04E8EFF}" destId="{650213D5-2D41-4673-89DD-C3FCEA8B75A7}" srcOrd="0" destOrd="0" presId="urn:microsoft.com/office/officeart/2005/8/layout/orgChart1"/>
    <dgm:cxn modelId="{B64000CD-6FB6-4430-B2BD-2D69B4B73751}" type="presParOf" srcId="{7C376DFB-7B41-4CAB-BF1C-571EA04E8EFF}" destId="{A5D55F82-EFEA-4276-9071-F2558DB7C779}" srcOrd="1" destOrd="0" presId="urn:microsoft.com/office/officeart/2005/8/layout/orgChart1"/>
    <dgm:cxn modelId="{7A983D8D-37F3-485F-AB94-5AF543D76EAB}" type="presParOf" srcId="{A5D55F82-EFEA-4276-9071-F2558DB7C779}" destId="{8CB3AD78-2257-4658-9F32-D64F9DFC1540}" srcOrd="0" destOrd="0" presId="urn:microsoft.com/office/officeart/2005/8/layout/orgChart1"/>
    <dgm:cxn modelId="{BE888499-44C7-4A17-A794-FD91793AAB93}" type="presParOf" srcId="{8CB3AD78-2257-4658-9F32-D64F9DFC1540}" destId="{483C9F9C-0FC2-4509-9145-A199AC527FE4}" srcOrd="0" destOrd="0" presId="urn:microsoft.com/office/officeart/2005/8/layout/orgChart1"/>
    <dgm:cxn modelId="{0BED75F7-BA25-45AF-A318-1469137EB1BC}" type="presParOf" srcId="{8CB3AD78-2257-4658-9F32-D64F9DFC1540}" destId="{828B7E23-5C1A-4350-B63F-8885AE8FAC13}" srcOrd="1" destOrd="0" presId="urn:microsoft.com/office/officeart/2005/8/layout/orgChart1"/>
    <dgm:cxn modelId="{2708BE17-71C6-4CAA-B0DB-E3986474F13D}" type="presParOf" srcId="{A5D55F82-EFEA-4276-9071-F2558DB7C779}" destId="{1699B444-DEE0-43A6-BE9F-7EE9629F1A2A}" srcOrd="1" destOrd="0" presId="urn:microsoft.com/office/officeart/2005/8/layout/orgChart1"/>
    <dgm:cxn modelId="{450BA072-3819-4933-8665-1821FD759B7A}" type="presParOf" srcId="{A5D55F82-EFEA-4276-9071-F2558DB7C779}" destId="{F8733FCA-B608-4156-901C-B7F6A9AC504A}" srcOrd="2" destOrd="0" presId="urn:microsoft.com/office/officeart/2005/8/layout/orgChart1"/>
    <dgm:cxn modelId="{64420287-E629-4E07-96FB-D0CEDED3D737}" type="presParOf" srcId="{0D013E1E-06EA-40E1-92D2-A98242132E08}" destId="{BBC431E5-A356-4685-BAC6-BA5F6A8249DC}" srcOrd="2" destOrd="0" presId="urn:microsoft.com/office/officeart/2005/8/layout/orgChart1"/>
    <dgm:cxn modelId="{5ED2BFA5-5EB6-40E0-83C7-FE3975049741}" type="presParOf" srcId="{39B05315-A677-4758-9C7C-8DF6C71A93F6}" destId="{1065033D-951C-4F8D-87D1-1628E47552FF}" srcOrd="2" destOrd="0" presId="urn:microsoft.com/office/officeart/2005/8/layout/orgChart1"/>
    <dgm:cxn modelId="{2D370610-75E5-4F85-9C5C-9213E071F618}" type="presParOf" srcId="{15F18919-F8D6-4B4B-90B8-C91D3825D1D2}" destId="{99C4C3FC-068A-4548-8AEC-9A669E0EB93F}" srcOrd="1" destOrd="0" presId="urn:microsoft.com/office/officeart/2005/8/layout/orgChart1"/>
    <dgm:cxn modelId="{DC6C48F0-7EB8-46D0-B623-F7A7D8AA2D26}" type="presParOf" srcId="{99C4C3FC-068A-4548-8AEC-9A669E0EB93F}" destId="{0C48B2CB-865C-44E7-B013-1E88C894A9CF}" srcOrd="0" destOrd="0" presId="urn:microsoft.com/office/officeart/2005/8/layout/orgChart1"/>
    <dgm:cxn modelId="{A9DCA382-06FD-4760-8240-7E4232F89BDF}" type="presParOf" srcId="{0C48B2CB-865C-44E7-B013-1E88C894A9CF}" destId="{196DF51A-5701-40DC-813F-D084AA08B826}" srcOrd="0" destOrd="0" presId="urn:microsoft.com/office/officeart/2005/8/layout/orgChart1"/>
    <dgm:cxn modelId="{EC9796EB-3022-4303-AC49-FAFB7CE9DBA7}" type="presParOf" srcId="{0C48B2CB-865C-44E7-B013-1E88C894A9CF}" destId="{B3F8F630-DCDE-437A-A37E-23664A68985F}" srcOrd="1" destOrd="0" presId="urn:microsoft.com/office/officeart/2005/8/layout/orgChart1"/>
    <dgm:cxn modelId="{40D0B1B9-0BDC-46C3-8EFC-41DCC94281AD}" type="presParOf" srcId="{99C4C3FC-068A-4548-8AEC-9A669E0EB93F}" destId="{F7A16EA4-81FA-4A9E-8351-9A05578F0CEC}" srcOrd="1" destOrd="0" presId="urn:microsoft.com/office/officeart/2005/8/layout/orgChart1"/>
    <dgm:cxn modelId="{21074700-7072-4074-BCA7-DD58DD08BAA5}" type="presParOf" srcId="{99C4C3FC-068A-4548-8AEC-9A669E0EB93F}" destId="{8705188B-C8D6-46E3-B9FD-C7434428BED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0213D5-2D41-4673-89DD-C3FCEA8B75A7}">
      <dsp:nvSpPr>
        <dsp:cNvPr id="0" name=""/>
        <dsp:cNvSpPr/>
      </dsp:nvSpPr>
      <dsp:spPr>
        <a:xfrm>
          <a:off x="4693249" y="2440249"/>
          <a:ext cx="279163" cy="856102"/>
        </a:xfrm>
        <a:custGeom>
          <a:avLst/>
          <a:gdLst/>
          <a:ahLst/>
          <a:cxnLst/>
          <a:rect l="0" t="0" r="0" b="0"/>
          <a:pathLst>
            <a:path>
              <a:moveTo>
                <a:pt x="0" y="0"/>
              </a:moveTo>
              <a:lnTo>
                <a:pt x="0" y="856102"/>
              </a:lnTo>
              <a:lnTo>
                <a:pt x="279163" y="856102"/>
              </a:lnTo>
            </a:path>
          </a:pathLst>
        </a:custGeom>
        <a:noFill/>
        <a:ln w="25400" cap="flat" cmpd="sng" algn="ctr">
          <a:solidFill>
            <a:schemeClr val="bg1">
              <a:lumMod val="75000"/>
            </a:schemeClr>
          </a:solidFill>
          <a:prstDash val="solid"/>
        </a:ln>
        <a:effectLst/>
      </dsp:spPr>
      <dsp:style>
        <a:lnRef idx="2">
          <a:scrgbClr r="0" g="0" b="0"/>
        </a:lnRef>
        <a:fillRef idx="0">
          <a:scrgbClr r="0" g="0" b="0"/>
        </a:fillRef>
        <a:effectRef idx="0">
          <a:scrgbClr r="0" g="0" b="0"/>
        </a:effectRef>
        <a:fontRef idx="minor"/>
      </dsp:style>
    </dsp:sp>
    <dsp:sp modelId="{C0C669E3-4773-43F2-AC46-B9694784308E}">
      <dsp:nvSpPr>
        <dsp:cNvPr id="0" name=""/>
        <dsp:cNvSpPr/>
      </dsp:nvSpPr>
      <dsp:spPr>
        <a:xfrm>
          <a:off x="2177982" y="930546"/>
          <a:ext cx="3259703" cy="579157"/>
        </a:xfrm>
        <a:custGeom>
          <a:avLst/>
          <a:gdLst/>
          <a:ahLst/>
          <a:cxnLst/>
          <a:rect l="0" t="0" r="0" b="0"/>
          <a:pathLst>
            <a:path>
              <a:moveTo>
                <a:pt x="0" y="0"/>
              </a:moveTo>
              <a:lnTo>
                <a:pt x="0" y="383742"/>
              </a:lnTo>
              <a:lnTo>
                <a:pt x="3259703" y="383742"/>
              </a:lnTo>
              <a:lnTo>
                <a:pt x="3259703" y="579157"/>
              </a:lnTo>
            </a:path>
          </a:pathLst>
        </a:custGeom>
        <a:noFill/>
        <a:ln w="25400" cap="flat" cmpd="sng" algn="ctr">
          <a:solidFill>
            <a:schemeClr val="bg1">
              <a:lumMod val="75000"/>
            </a:schemeClr>
          </a:solidFill>
          <a:prstDash val="solid"/>
        </a:ln>
        <a:effectLst/>
      </dsp:spPr>
      <dsp:style>
        <a:lnRef idx="2">
          <a:scrgbClr r="0" g="0" b="0"/>
        </a:lnRef>
        <a:fillRef idx="0">
          <a:scrgbClr r="0" g="0" b="0"/>
        </a:fillRef>
        <a:effectRef idx="0">
          <a:scrgbClr r="0" g="0" b="0"/>
        </a:effectRef>
        <a:fontRef idx="minor"/>
      </dsp:style>
    </dsp:sp>
    <dsp:sp modelId="{F4331F46-FB12-4216-BCB2-7343BD5AE25E}">
      <dsp:nvSpPr>
        <dsp:cNvPr id="0" name=""/>
        <dsp:cNvSpPr/>
      </dsp:nvSpPr>
      <dsp:spPr>
        <a:xfrm>
          <a:off x="2441327" y="2440249"/>
          <a:ext cx="279163" cy="856102"/>
        </a:xfrm>
        <a:custGeom>
          <a:avLst/>
          <a:gdLst/>
          <a:ahLst/>
          <a:cxnLst/>
          <a:rect l="0" t="0" r="0" b="0"/>
          <a:pathLst>
            <a:path>
              <a:moveTo>
                <a:pt x="0" y="0"/>
              </a:moveTo>
              <a:lnTo>
                <a:pt x="0" y="856102"/>
              </a:lnTo>
              <a:lnTo>
                <a:pt x="279163" y="856102"/>
              </a:lnTo>
            </a:path>
          </a:pathLst>
        </a:custGeom>
        <a:noFill/>
        <a:ln w="25400" cap="flat" cmpd="sng" algn="ctr">
          <a:solidFill>
            <a:schemeClr val="bg1">
              <a:lumMod val="75000"/>
            </a:schemeClr>
          </a:solidFill>
          <a:prstDash val="solid"/>
        </a:ln>
        <a:effectLst/>
      </dsp:spPr>
      <dsp:style>
        <a:lnRef idx="2">
          <a:scrgbClr r="0" g="0" b="0"/>
        </a:lnRef>
        <a:fillRef idx="0">
          <a:scrgbClr r="0" g="0" b="0"/>
        </a:fillRef>
        <a:effectRef idx="0">
          <a:scrgbClr r="0" g="0" b="0"/>
        </a:effectRef>
        <a:fontRef idx="minor"/>
      </dsp:style>
    </dsp:sp>
    <dsp:sp modelId="{A2B041E8-4EFE-4CCA-87B7-AB1D5CEB2A4C}">
      <dsp:nvSpPr>
        <dsp:cNvPr id="0" name=""/>
        <dsp:cNvSpPr/>
      </dsp:nvSpPr>
      <dsp:spPr>
        <a:xfrm>
          <a:off x="2177982" y="930546"/>
          <a:ext cx="1007781" cy="579157"/>
        </a:xfrm>
        <a:custGeom>
          <a:avLst/>
          <a:gdLst/>
          <a:ahLst/>
          <a:cxnLst/>
          <a:rect l="0" t="0" r="0" b="0"/>
          <a:pathLst>
            <a:path>
              <a:moveTo>
                <a:pt x="0" y="0"/>
              </a:moveTo>
              <a:lnTo>
                <a:pt x="0" y="383742"/>
              </a:lnTo>
              <a:lnTo>
                <a:pt x="1007781" y="383742"/>
              </a:lnTo>
              <a:lnTo>
                <a:pt x="1007781" y="579157"/>
              </a:lnTo>
            </a:path>
          </a:pathLst>
        </a:custGeom>
        <a:noFill/>
        <a:ln w="25400" cap="flat" cmpd="sng" algn="ctr">
          <a:solidFill>
            <a:schemeClr val="bg1">
              <a:lumMod val="75000"/>
            </a:schemeClr>
          </a:solidFill>
          <a:prstDash val="solid"/>
        </a:ln>
        <a:effectLst/>
      </dsp:spPr>
      <dsp:style>
        <a:lnRef idx="2">
          <a:scrgbClr r="0" g="0" b="0"/>
        </a:lnRef>
        <a:fillRef idx="0">
          <a:scrgbClr r="0" g="0" b="0"/>
        </a:fillRef>
        <a:effectRef idx="0">
          <a:scrgbClr r="0" g="0" b="0"/>
        </a:effectRef>
        <a:fontRef idx="minor"/>
      </dsp:style>
    </dsp:sp>
    <dsp:sp modelId="{B0B858FE-25B3-49C5-BF15-5FDAEEDF2521}">
      <dsp:nvSpPr>
        <dsp:cNvPr id="0" name=""/>
        <dsp:cNvSpPr/>
      </dsp:nvSpPr>
      <dsp:spPr>
        <a:xfrm>
          <a:off x="189405" y="2440249"/>
          <a:ext cx="279163" cy="856102"/>
        </a:xfrm>
        <a:custGeom>
          <a:avLst/>
          <a:gdLst/>
          <a:ahLst/>
          <a:cxnLst/>
          <a:rect l="0" t="0" r="0" b="0"/>
          <a:pathLst>
            <a:path>
              <a:moveTo>
                <a:pt x="0" y="0"/>
              </a:moveTo>
              <a:lnTo>
                <a:pt x="0" y="856102"/>
              </a:lnTo>
              <a:lnTo>
                <a:pt x="279163" y="856102"/>
              </a:lnTo>
            </a:path>
          </a:pathLst>
        </a:custGeom>
        <a:noFill/>
        <a:ln w="25400" cap="flat" cmpd="sng" algn="ctr">
          <a:solidFill>
            <a:schemeClr val="bg1">
              <a:lumMod val="75000"/>
            </a:schemeClr>
          </a:solidFill>
          <a:prstDash val="solid"/>
        </a:ln>
        <a:effectLst/>
      </dsp:spPr>
      <dsp:style>
        <a:lnRef idx="2">
          <a:scrgbClr r="0" g="0" b="0"/>
        </a:lnRef>
        <a:fillRef idx="0">
          <a:scrgbClr r="0" g="0" b="0"/>
        </a:fillRef>
        <a:effectRef idx="0">
          <a:scrgbClr r="0" g="0" b="0"/>
        </a:effectRef>
        <a:fontRef idx="minor"/>
      </dsp:style>
    </dsp:sp>
    <dsp:sp modelId="{0213406F-9CBC-4BFD-8357-F7F6D2847E5D}">
      <dsp:nvSpPr>
        <dsp:cNvPr id="0" name=""/>
        <dsp:cNvSpPr/>
      </dsp:nvSpPr>
      <dsp:spPr>
        <a:xfrm>
          <a:off x="933842" y="930546"/>
          <a:ext cx="1244140" cy="579157"/>
        </a:xfrm>
        <a:custGeom>
          <a:avLst/>
          <a:gdLst/>
          <a:ahLst/>
          <a:cxnLst/>
          <a:rect l="0" t="0" r="0" b="0"/>
          <a:pathLst>
            <a:path>
              <a:moveTo>
                <a:pt x="1244140" y="0"/>
              </a:moveTo>
              <a:lnTo>
                <a:pt x="1244140" y="383742"/>
              </a:lnTo>
              <a:lnTo>
                <a:pt x="0" y="383742"/>
              </a:lnTo>
              <a:lnTo>
                <a:pt x="0" y="579157"/>
              </a:lnTo>
            </a:path>
          </a:pathLst>
        </a:custGeom>
        <a:noFill/>
        <a:ln w="25400" cap="flat" cmpd="sng" algn="ctr">
          <a:solidFill>
            <a:schemeClr val="bg1">
              <a:lumMod val="75000"/>
            </a:schemeClr>
          </a:solidFill>
          <a:prstDash val="solid"/>
        </a:ln>
        <a:effectLst/>
      </dsp:spPr>
      <dsp:style>
        <a:lnRef idx="2">
          <a:scrgbClr r="0" g="0" b="0"/>
        </a:lnRef>
        <a:fillRef idx="0">
          <a:scrgbClr r="0" g="0" b="0"/>
        </a:fillRef>
        <a:effectRef idx="0">
          <a:scrgbClr r="0" g="0" b="0"/>
        </a:effectRef>
        <a:fontRef idx="minor"/>
      </dsp:style>
    </dsp:sp>
    <dsp:sp modelId="{58E1CEB9-ED99-4023-B9C3-488DC9D9614D}">
      <dsp:nvSpPr>
        <dsp:cNvPr id="0" name=""/>
        <dsp:cNvSpPr/>
      </dsp:nvSpPr>
      <dsp:spPr>
        <a:xfrm>
          <a:off x="984864" y="0"/>
          <a:ext cx="2386236" cy="930546"/>
        </a:xfrm>
        <a:prstGeom prst="rect">
          <a:avLst/>
        </a:prstGeom>
        <a:solidFill>
          <a:srgbClr val="32BCA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Administrative CFR data </a:t>
          </a:r>
        </a:p>
      </dsp:txBody>
      <dsp:txXfrm>
        <a:off x="984864" y="0"/>
        <a:ext cx="2386236" cy="930546"/>
      </dsp:txXfrm>
    </dsp:sp>
    <dsp:sp modelId="{0012BF7B-B597-42BA-8A7B-94C25040418E}">
      <dsp:nvSpPr>
        <dsp:cNvPr id="0" name=""/>
        <dsp:cNvSpPr/>
      </dsp:nvSpPr>
      <dsp:spPr>
        <a:xfrm>
          <a:off x="3296" y="1509703"/>
          <a:ext cx="1861092" cy="930546"/>
        </a:xfrm>
        <a:prstGeom prst="rect">
          <a:avLst/>
        </a:prstGeom>
        <a:solidFill>
          <a:srgbClr val="1E526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Multiple Jobs</a:t>
          </a:r>
        </a:p>
      </dsp:txBody>
      <dsp:txXfrm>
        <a:off x="3296" y="1509703"/>
        <a:ext cx="1861092" cy="930546"/>
      </dsp:txXfrm>
    </dsp:sp>
    <dsp:sp modelId="{832230AD-979C-4D3A-95FC-D27107A97FDA}">
      <dsp:nvSpPr>
        <dsp:cNvPr id="0" name=""/>
        <dsp:cNvSpPr/>
      </dsp:nvSpPr>
      <dsp:spPr>
        <a:xfrm>
          <a:off x="468569" y="2831078"/>
          <a:ext cx="1861092" cy="930546"/>
        </a:xfrm>
        <a:prstGeom prst="rect">
          <a:avLst/>
        </a:prstGeom>
        <a:solidFill>
          <a:schemeClr val="bg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Statistical Model</a:t>
          </a:r>
        </a:p>
      </dsp:txBody>
      <dsp:txXfrm>
        <a:off x="468569" y="2831078"/>
        <a:ext cx="1861092" cy="930546"/>
      </dsp:txXfrm>
    </dsp:sp>
    <dsp:sp modelId="{649977EA-31A5-453A-A354-3BAAC8B0565C}">
      <dsp:nvSpPr>
        <dsp:cNvPr id="0" name=""/>
        <dsp:cNvSpPr/>
      </dsp:nvSpPr>
      <dsp:spPr>
        <a:xfrm>
          <a:off x="2255218" y="1509703"/>
          <a:ext cx="1861092" cy="930546"/>
        </a:xfrm>
        <a:prstGeom prst="rect">
          <a:avLst/>
        </a:prstGeom>
        <a:solidFill>
          <a:srgbClr val="1E526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Single Job</a:t>
          </a:r>
        </a:p>
      </dsp:txBody>
      <dsp:txXfrm>
        <a:off x="2255218" y="1509703"/>
        <a:ext cx="1861092" cy="930546"/>
      </dsp:txXfrm>
    </dsp:sp>
    <dsp:sp modelId="{AC7D8CC4-1871-4E22-A2F2-14C0628B236E}">
      <dsp:nvSpPr>
        <dsp:cNvPr id="0" name=""/>
        <dsp:cNvSpPr/>
      </dsp:nvSpPr>
      <dsp:spPr>
        <a:xfrm>
          <a:off x="2720491" y="2831078"/>
          <a:ext cx="1861092" cy="930546"/>
        </a:xfrm>
        <a:prstGeom prst="rect">
          <a:avLst/>
        </a:prstGeom>
        <a:solidFill>
          <a:srgbClr val="32BCA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Administrative data</a:t>
          </a:r>
        </a:p>
      </dsp:txBody>
      <dsp:txXfrm>
        <a:off x="2720491" y="2831078"/>
        <a:ext cx="1861092" cy="930546"/>
      </dsp:txXfrm>
    </dsp:sp>
    <dsp:sp modelId="{45D8923A-788D-47FD-9F45-09C3C8095F01}">
      <dsp:nvSpPr>
        <dsp:cNvPr id="0" name=""/>
        <dsp:cNvSpPr/>
      </dsp:nvSpPr>
      <dsp:spPr>
        <a:xfrm>
          <a:off x="4507140" y="1509703"/>
          <a:ext cx="1861092" cy="930546"/>
        </a:xfrm>
        <a:prstGeom prst="rect">
          <a:avLst/>
        </a:prstGeom>
        <a:solidFill>
          <a:srgbClr val="1E526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No linkage</a:t>
          </a:r>
        </a:p>
      </dsp:txBody>
      <dsp:txXfrm>
        <a:off x="4507140" y="1509703"/>
        <a:ext cx="1861092" cy="930546"/>
      </dsp:txXfrm>
    </dsp:sp>
    <dsp:sp modelId="{483C9F9C-0FC2-4509-9145-A199AC527FE4}">
      <dsp:nvSpPr>
        <dsp:cNvPr id="0" name=""/>
        <dsp:cNvSpPr/>
      </dsp:nvSpPr>
      <dsp:spPr>
        <a:xfrm>
          <a:off x="4972413" y="2831078"/>
          <a:ext cx="1861092" cy="930546"/>
        </a:xfrm>
        <a:prstGeom prst="rect">
          <a:avLst/>
        </a:prstGeom>
        <a:solidFill>
          <a:schemeClr val="bg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Statistical Model</a:t>
          </a:r>
        </a:p>
      </dsp:txBody>
      <dsp:txXfrm>
        <a:off x="4972413" y="2831078"/>
        <a:ext cx="1861092" cy="930546"/>
      </dsp:txXfrm>
    </dsp:sp>
    <dsp:sp modelId="{196DF51A-5701-40DC-813F-D084AA08B826}">
      <dsp:nvSpPr>
        <dsp:cNvPr id="0" name=""/>
        <dsp:cNvSpPr/>
      </dsp:nvSpPr>
      <dsp:spPr>
        <a:xfrm>
          <a:off x="4769712" y="0"/>
          <a:ext cx="1861092" cy="930546"/>
        </a:xfrm>
        <a:prstGeom prst="rect">
          <a:avLst/>
        </a:prstGeom>
        <a:solidFill>
          <a:srgbClr val="1E526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LFS data </a:t>
          </a:r>
        </a:p>
      </dsp:txBody>
      <dsp:txXfrm>
        <a:off x="4769712" y="0"/>
        <a:ext cx="1861092" cy="93054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9C4E308E-F213-4261-AAE5-282F9248AB22}" type="datetimeFigureOut">
              <a:rPr lang="en-GB" smtClean="0"/>
              <a:t>10/04/2024</a:t>
            </a:fld>
            <a:endParaRPr lang="en-GB"/>
          </a:p>
        </p:txBody>
      </p:sp>
      <p:sp>
        <p:nvSpPr>
          <p:cNvPr id="4" name="Slide Image Placeholder 3"/>
          <p:cNvSpPr>
            <a:spLocks noGrp="1" noRot="1" noChangeAspect="1"/>
          </p:cNvSpPr>
          <p:nvPr>
            <p:ph type="sldImg" idx="2"/>
          </p:nvPr>
        </p:nvSpPr>
        <p:spPr>
          <a:xfrm>
            <a:off x="3506788" y="849313"/>
            <a:ext cx="2913062" cy="22939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F887BA38-CDE6-4C4E-AE99-E97B2B6A196D}" type="slidenum">
              <a:rPr lang="en-GB" smtClean="0"/>
              <a:t>‹#›</a:t>
            </a:fld>
            <a:endParaRPr lang="en-GB"/>
          </a:p>
        </p:txBody>
      </p:sp>
    </p:spTree>
    <p:extLst>
      <p:ext uri="{BB962C8B-B14F-4D97-AF65-F5344CB8AC3E}">
        <p14:creationId xmlns:p14="http://schemas.microsoft.com/office/powerpoint/2010/main" val="3620709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1</a:t>
            </a:fld>
            <a:endParaRPr lang="en-GB"/>
          </a:p>
        </p:txBody>
      </p:sp>
    </p:spTree>
    <p:extLst>
      <p:ext uri="{BB962C8B-B14F-4D97-AF65-F5344CB8AC3E}">
        <p14:creationId xmlns:p14="http://schemas.microsoft.com/office/powerpoint/2010/main" val="2029058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indent="0">
              <a:buFont typeface="Arial" panose="020B0604020202020204" pitchFamily="34" charset="0"/>
              <a:buNone/>
            </a:pPr>
            <a:r>
              <a:rPr lang="en-GB" sz="1200" b="0" dirty="0">
                <a:solidFill>
                  <a:schemeClr val="tx1">
                    <a:lumMod val="65000"/>
                    <a:lumOff val="35000"/>
                  </a:schemeClr>
                </a:solidFill>
                <a:latin typeface="+mn-lt"/>
                <a:ea typeface="+mn-ea"/>
                <a:cs typeface="+mn-cs"/>
              </a:rPr>
              <a:t>Consistency checks by  various employment characteristics such as type of employment, economic activity and occupation. In 2022 the total y-o-y growth rate was 8.2 p.p.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17</a:t>
            </a:fld>
            <a:endParaRPr lang="en-GB"/>
          </a:p>
        </p:txBody>
      </p:sp>
    </p:spTree>
    <p:extLst>
      <p:ext uri="{BB962C8B-B14F-4D97-AF65-F5344CB8AC3E}">
        <p14:creationId xmlns:p14="http://schemas.microsoft.com/office/powerpoint/2010/main" val="3752875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indent="0">
              <a:buFont typeface="Arial" panose="020B0604020202020204" pitchFamily="34" charset="0"/>
              <a:buNone/>
            </a:pPr>
            <a:r>
              <a:rPr lang="en-GB" sz="1200" b="0" dirty="0">
                <a:solidFill>
                  <a:schemeClr val="tx1">
                    <a:lumMod val="65000"/>
                    <a:lumOff val="35000"/>
                  </a:schemeClr>
                </a:solidFill>
                <a:latin typeface="+mn-lt"/>
                <a:ea typeface="+mn-ea"/>
                <a:cs typeface="+mn-cs"/>
              </a:rPr>
              <a:t>Significant year on year growth was observed for each occupational group, except for 2020, due to the impact of the COVID-19 pandemic. The total y-o-y growth rate was 0.4 p.p.</a:t>
            </a:r>
          </a:p>
          <a:p>
            <a:pPr marL="298450" marR="5080" indent="-285750">
              <a:buFont typeface="Arial" panose="020B0604020202020204" pitchFamily="34" charset="0"/>
              <a:buChar char="•"/>
            </a:pPr>
            <a:endParaRPr lang="en-GB" sz="1200" b="0" dirty="0">
              <a:solidFill>
                <a:schemeClr val="tx1">
                  <a:lumMod val="65000"/>
                  <a:lumOff val="35000"/>
                </a:schemeClr>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18</a:t>
            </a:fld>
            <a:endParaRPr lang="en-GB"/>
          </a:p>
        </p:txBody>
      </p:sp>
    </p:spTree>
    <p:extLst>
      <p:ext uri="{BB962C8B-B14F-4D97-AF65-F5344CB8AC3E}">
        <p14:creationId xmlns:p14="http://schemas.microsoft.com/office/powerpoint/2010/main" val="3249534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19</a:t>
            </a:fld>
            <a:endParaRPr lang="en-GB"/>
          </a:p>
        </p:txBody>
      </p:sp>
    </p:spTree>
    <p:extLst>
      <p:ext uri="{BB962C8B-B14F-4D97-AF65-F5344CB8AC3E}">
        <p14:creationId xmlns:p14="http://schemas.microsoft.com/office/powerpoint/2010/main" val="484822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200000"/>
              </a:lnSpc>
              <a:spcAft>
                <a:spcPts val="800"/>
              </a:spcAft>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Administrative data from the CFR was used to compile the gross income for LFS employees. The variables included in this dataset allow to better reconstruct the definition of the INCGROSS variable as described in the LFS explanatory notes. </a:t>
            </a:r>
            <a:r>
              <a:rPr lang="en-GB" sz="1800" dirty="0">
                <a:effectLst/>
                <a:latin typeface="Times New Roman" panose="02020603050405020304" pitchFamily="18" charset="0"/>
                <a:ea typeface="Calibri" panose="020F0502020204030204" pitchFamily="34" charset="0"/>
              </a:rPr>
              <a:t>Nevertheless, there were still discrepancies between the 2 data sources.</a:t>
            </a:r>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6</a:t>
            </a:fld>
            <a:endParaRPr lang="en-GB"/>
          </a:p>
        </p:txBody>
      </p:sp>
    </p:spTree>
    <p:extLst>
      <p:ext uri="{BB962C8B-B14F-4D97-AF65-F5344CB8AC3E}">
        <p14:creationId xmlns:p14="http://schemas.microsoft.com/office/powerpoint/2010/main" val="582000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200000"/>
              </a:lnSpc>
              <a:spcAft>
                <a:spcPts val="800"/>
              </a:spcAft>
            </a:pPr>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7</a:t>
            </a:fld>
            <a:endParaRPr lang="en-GB"/>
          </a:p>
        </p:txBody>
      </p:sp>
    </p:spTree>
    <p:extLst>
      <p:ext uri="{BB962C8B-B14F-4D97-AF65-F5344CB8AC3E}">
        <p14:creationId xmlns:p14="http://schemas.microsoft.com/office/powerpoint/2010/main" val="1547907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200000"/>
              </a:lnSpc>
              <a:spcAft>
                <a:spcPts val="800"/>
              </a:spcAft>
            </a:pPr>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8</a:t>
            </a:fld>
            <a:endParaRPr lang="en-GB"/>
          </a:p>
        </p:txBody>
      </p:sp>
    </p:spTree>
    <p:extLst>
      <p:ext uri="{BB962C8B-B14F-4D97-AF65-F5344CB8AC3E}">
        <p14:creationId xmlns:p14="http://schemas.microsoft.com/office/powerpoint/2010/main" val="1578747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12</a:t>
            </a:fld>
            <a:endParaRPr lang="en-GB"/>
          </a:p>
        </p:txBody>
      </p:sp>
    </p:spTree>
    <p:extLst>
      <p:ext uri="{BB962C8B-B14F-4D97-AF65-F5344CB8AC3E}">
        <p14:creationId xmlns:p14="http://schemas.microsoft.com/office/powerpoint/2010/main" val="2460007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13</a:t>
            </a:fld>
            <a:endParaRPr lang="en-GB"/>
          </a:p>
        </p:txBody>
      </p:sp>
    </p:spTree>
    <p:extLst>
      <p:ext uri="{BB962C8B-B14F-4D97-AF65-F5344CB8AC3E}">
        <p14:creationId xmlns:p14="http://schemas.microsoft.com/office/powerpoint/2010/main" val="2618125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200000"/>
              </a:lnSpc>
              <a:spcAft>
                <a:spcPts val="800"/>
              </a:spcAft>
            </a:pPr>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14</a:t>
            </a:fld>
            <a:endParaRPr lang="en-GB"/>
          </a:p>
        </p:txBody>
      </p:sp>
    </p:spTree>
    <p:extLst>
      <p:ext uri="{BB962C8B-B14F-4D97-AF65-F5344CB8AC3E}">
        <p14:creationId xmlns:p14="http://schemas.microsoft.com/office/powerpoint/2010/main" val="1700915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F887BA38-CDE6-4C4E-AE99-E97B2B6A196D}" type="slidenum">
              <a:rPr lang="en-GB" smtClean="0"/>
              <a:t>15</a:t>
            </a:fld>
            <a:endParaRPr lang="en-GB"/>
          </a:p>
        </p:txBody>
      </p:sp>
    </p:spTree>
    <p:extLst>
      <p:ext uri="{BB962C8B-B14F-4D97-AF65-F5344CB8AC3E}">
        <p14:creationId xmlns:p14="http://schemas.microsoft.com/office/powerpoint/2010/main" val="2444103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8450" marR="5080" indent="-285750">
              <a:buFont typeface="Arial" panose="020B0604020202020204" pitchFamily="34" charset="0"/>
              <a:buChar char="•"/>
            </a:pPr>
            <a:endParaRPr lang="en-GB" sz="1800" b="0" dirty="0">
              <a:solidFill>
                <a:schemeClr val="tx1">
                  <a:lumMod val="65000"/>
                  <a:lumOff val="35000"/>
                </a:schemeClr>
              </a:solidFill>
              <a:latin typeface="+mn-lt"/>
              <a:ea typeface="+mn-ea"/>
              <a:cs typeface="+mn-cs"/>
            </a:endParaRPr>
          </a:p>
        </p:txBody>
      </p:sp>
      <p:sp>
        <p:nvSpPr>
          <p:cNvPr id="4" name="Slide Number Placeholder 3"/>
          <p:cNvSpPr>
            <a:spLocks noGrp="1"/>
          </p:cNvSpPr>
          <p:nvPr>
            <p:ph type="sldNum" sz="quarter" idx="5"/>
          </p:nvPr>
        </p:nvSpPr>
        <p:spPr/>
        <p:txBody>
          <a:bodyPr/>
          <a:lstStyle/>
          <a:p>
            <a:fld id="{F887BA38-CDE6-4C4E-AE99-E97B2B6A196D}" type="slidenum">
              <a:rPr lang="en-GB" smtClean="0"/>
              <a:t>16</a:t>
            </a:fld>
            <a:endParaRPr lang="en-GB"/>
          </a:p>
        </p:txBody>
      </p:sp>
    </p:spTree>
    <p:extLst>
      <p:ext uri="{BB962C8B-B14F-4D97-AF65-F5344CB8AC3E}">
        <p14:creationId xmlns:p14="http://schemas.microsoft.com/office/powerpoint/2010/main" val="1305572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DDD14-CF11-F7BF-3631-57B860D65B0D}"/>
              </a:ext>
            </a:extLst>
          </p:cNvPr>
          <p:cNvSpPr>
            <a:spLocks noGrp="1"/>
          </p:cNvSpPr>
          <p:nvPr>
            <p:ph type="title"/>
          </p:nvPr>
        </p:nvSpPr>
        <p:spPr>
          <a:xfrm>
            <a:off x="581025" y="354013"/>
            <a:ext cx="7296150" cy="1287462"/>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2898082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1">
    <p:spTree>
      <p:nvGrpSpPr>
        <p:cNvPr id="1" name=""/>
        <p:cNvGrpSpPr/>
        <p:nvPr/>
      </p:nvGrpSpPr>
      <p:grpSpPr>
        <a:xfrm>
          <a:off x="0" y="0"/>
          <a:ext cx="0" cy="0"/>
          <a:chOff x="0" y="0"/>
          <a:chExt cx="0" cy="0"/>
        </a:xfrm>
      </p:grpSpPr>
      <p:sp>
        <p:nvSpPr>
          <p:cNvPr id="9" name="object 13">
            <a:extLst>
              <a:ext uri="{FF2B5EF4-FFF2-40B4-BE49-F238E27FC236}">
                <a16:creationId xmlns:a16="http://schemas.microsoft.com/office/drawing/2014/main" id="{8DBFC807-0E22-2DB7-601B-3D3674B8B743}"/>
              </a:ext>
            </a:extLst>
          </p:cNvPr>
          <p:cNvSpPr txBox="1">
            <a:spLocks noGrp="1"/>
          </p:cNvSpPr>
          <p:nvPr>
            <p:ph type="sldNum" sz="quarter" idx="7"/>
          </p:nvPr>
        </p:nvSpPr>
        <p:spPr>
          <a:xfrm>
            <a:off x="7277101" y="6248445"/>
            <a:ext cx="470270" cy="170560"/>
          </a:xfrm>
          <a:prstGeom prst="rect">
            <a:avLst/>
          </a:prstGeom>
        </p:spPr>
        <p:txBody>
          <a:bodyPr vert="horz" wrap="square" lIns="0" tIns="0" rIns="0" bIns="0" rtlCol="0">
            <a:spAutoFit/>
          </a:bodyPr>
          <a:lstStyle>
            <a:lvl1pPr algn="ctr">
              <a:defRPr b="0">
                <a:latin typeface="Poppins" panose="00000500000000000000" pitchFamily="2" charset="0"/>
                <a:cs typeface="Poppins" panose="00000500000000000000" pitchFamily="2" charset="0"/>
              </a:defRPr>
            </a:lvl1pPr>
          </a:lstStyle>
          <a:p>
            <a:pPr marL="12700">
              <a:lnSpc>
                <a:spcPts val="1420"/>
              </a:lnSpc>
            </a:pPr>
            <a:fld id="{1846AD7E-7B3F-4C57-83D6-D92FAFBE2EA3}" type="slidenum">
              <a:rPr lang="en-GB" sz="1000" smtClean="0"/>
              <a:pPr marL="12700">
                <a:lnSpc>
                  <a:spcPts val="1420"/>
                </a:lnSpc>
              </a:pPr>
              <a:t>‹#›</a:t>
            </a:fld>
            <a:endParaRPr lang="en-GB" sz="1000" dirty="0"/>
          </a:p>
        </p:txBody>
      </p:sp>
      <p:sp>
        <p:nvSpPr>
          <p:cNvPr id="10" name="Rectangle 9">
            <a:extLst>
              <a:ext uri="{FF2B5EF4-FFF2-40B4-BE49-F238E27FC236}">
                <a16:creationId xmlns:a16="http://schemas.microsoft.com/office/drawing/2014/main" id="{DB300613-BF41-6CB8-F6D6-C70B62C10CA9}"/>
              </a:ext>
            </a:extLst>
          </p:cNvPr>
          <p:cNvSpPr/>
          <p:nvPr userDrawn="1"/>
        </p:nvSpPr>
        <p:spPr>
          <a:xfrm>
            <a:off x="-159798" y="-98424"/>
            <a:ext cx="8808498" cy="961072"/>
          </a:xfrm>
          <a:prstGeom prst="rect">
            <a:avLst/>
          </a:prstGeom>
          <a:solidFill>
            <a:srgbClr val="1E52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descr="A picture containing text, clipart&#10;&#10;Description automatically generated">
            <a:extLst>
              <a:ext uri="{FF2B5EF4-FFF2-40B4-BE49-F238E27FC236}">
                <a16:creationId xmlns:a16="http://schemas.microsoft.com/office/drawing/2014/main" id="{AD4F7A29-EF40-D6DD-947E-C8AEC58540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3299" y="227851"/>
            <a:ext cx="1274493" cy="406943"/>
          </a:xfrm>
          <a:prstGeom prst="rect">
            <a:avLst/>
          </a:prstGeom>
        </p:spPr>
      </p:pic>
      <p:sp>
        <p:nvSpPr>
          <p:cNvPr id="12" name="Rectangle 11">
            <a:extLst>
              <a:ext uri="{FF2B5EF4-FFF2-40B4-BE49-F238E27FC236}">
                <a16:creationId xmlns:a16="http://schemas.microsoft.com/office/drawing/2014/main" id="{C06A8793-21E6-9F24-F34C-792C7634C62D}"/>
              </a:ext>
            </a:extLst>
          </p:cNvPr>
          <p:cNvSpPr/>
          <p:nvPr userDrawn="1"/>
        </p:nvSpPr>
        <p:spPr>
          <a:xfrm>
            <a:off x="7277100" y="6073775"/>
            <a:ext cx="470270" cy="744808"/>
          </a:xfrm>
          <a:prstGeom prst="rect">
            <a:avLst/>
          </a:prstGeom>
          <a:noFill/>
          <a:ln>
            <a:solidFill>
              <a:srgbClr val="32BC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08162259-5D53-1B20-E62A-850B63719B0D}"/>
              </a:ext>
            </a:extLst>
          </p:cNvPr>
          <p:cNvSpPr/>
          <p:nvPr userDrawn="1"/>
        </p:nvSpPr>
        <p:spPr>
          <a:xfrm>
            <a:off x="6667500" y="6167167"/>
            <a:ext cx="470270" cy="744808"/>
          </a:xfrm>
          <a:prstGeom prst="rect">
            <a:avLst/>
          </a:prstGeom>
          <a:noFill/>
          <a:ln>
            <a:solidFill>
              <a:srgbClr val="32BC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B9DFFB3C-24D5-2FFB-7525-CB7CD85B1CC7}"/>
              </a:ext>
            </a:extLst>
          </p:cNvPr>
          <p:cNvSpPr/>
          <p:nvPr userDrawn="1"/>
        </p:nvSpPr>
        <p:spPr>
          <a:xfrm>
            <a:off x="6057900" y="6302375"/>
            <a:ext cx="470270" cy="744808"/>
          </a:xfrm>
          <a:prstGeom prst="rect">
            <a:avLst/>
          </a:prstGeom>
          <a:noFill/>
          <a:ln>
            <a:solidFill>
              <a:srgbClr val="32BC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losing Page">
    <p:spTree>
      <p:nvGrpSpPr>
        <p:cNvPr id="1" name=""/>
        <p:cNvGrpSpPr/>
        <p:nvPr/>
      </p:nvGrpSpPr>
      <p:grpSpPr>
        <a:xfrm>
          <a:off x="0" y="0"/>
          <a:ext cx="0" cy="0"/>
          <a:chOff x="0" y="0"/>
          <a:chExt cx="0" cy="0"/>
        </a:xfrm>
      </p:grpSpPr>
      <p:sp>
        <p:nvSpPr>
          <p:cNvPr id="7" name="object 10">
            <a:extLst>
              <a:ext uri="{FF2B5EF4-FFF2-40B4-BE49-F238E27FC236}">
                <a16:creationId xmlns:a16="http://schemas.microsoft.com/office/drawing/2014/main" id="{6F2A212B-5F19-58F1-0670-DB57D4DE1DF1}"/>
              </a:ext>
            </a:extLst>
          </p:cNvPr>
          <p:cNvSpPr txBox="1">
            <a:spLocks noGrp="1"/>
          </p:cNvSpPr>
          <p:nvPr>
            <p:ph type="title" idx="4294967295"/>
          </p:nvPr>
        </p:nvSpPr>
        <p:spPr>
          <a:xfrm>
            <a:off x="743300" y="2873375"/>
            <a:ext cx="6991000" cy="553998"/>
          </a:xfrm>
          <a:prstGeom prst="rect">
            <a:avLst/>
          </a:prstGeom>
        </p:spPr>
        <p:txBody>
          <a:bodyPr vert="horz" wrap="square" lIns="0" tIns="0" rIns="0" bIns="0" rtlCol="0">
            <a:spAutoFit/>
          </a:bodyPr>
          <a:lstStyle/>
          <a:p>
            <a:pPr marL="12700" algn="ctr">
              <a:lnSpc>
                <a:spcPct val="100000"/>
              </a:lnSpc>
            </a:pPr>
            <a:r>
              <a:rPr lang="en-GB" sz="3600" dirty="0">
                <a:solidFill>
                  <a:srgbClr val="1E526E"/>
                </a:solidFill>
                <a:latin typeface="Poppins ExtraBold" panose="00000900000000000000" pitchFamily="2" charset="0"/>
                <a:cs typeface="Poppins ExtraBold" panose="00000900000000000000" pitchFamily="2" charset="0"/>
              </a:rPr>
              <a:t>Thank you for your attention</a:t>
            </a:r>
            <a:endParaRPr sz="3600" dirty="0">
              <a:solidFill>
                <a:srgbClr val="1E526E"/>
              </a:solidFill>
              <a:latin typeface="Poppins ExtraBold" panose="00000900000000000000" pitchFamily="2" charset="0"/>
              <a:cs typeface="Poppins ExtraBold" panose="00000900000000000000" pitchFamily="2" charset="0"/>
            </a:endParaRPr>
          </a:p>
        </p:txBody>
      </p:sp>
      <p:sp>
        <p:nvSpPr>
          <p:cNvPr id="8" name="Rectangle 7">
            <a:extLst>
              <a:ext uri="{FF2B5EF4-FFF2-40B4-BE49-F238E27FC236}">
                <a16:creationId xmlns:a16="http://schemas.microsoft.com/office/drawing/2014/main" id="{DA7372A2-1D5A-D75C-2A45-A551B7AD6191}"/>
              </a:ext>
            </a:extLst>
          </p:cNvPr>
          <p:cNvSpPr/>
          <p:nvPr userDrawn="1"/>
        </p:nvSpPr>
        <p:spPr>
          <a:xfrm>
            <a:off x="-159798" y="-98424"/>
            <a:ext cx="8808498" cy="961072"/>
          </a:xfrm>
          <a:prstGeom prst="rect">
            <a:avLst/>
          </a:prstGeom>
          <a:solidFill>
            <a:srgbClr val="1E52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text, clipart&#10;&#10;Description automatically generated">
            <a:extLst>
              <a:ext uri="{FF2B5EF4-FFF2-40B4-BE49-F238E27FC236}">
                <a16:creationId xmlns:a16="http://schemas.microsoft.com/office/drawing/2014/main" id="{E7293A03-BBA5-A81C-FD32-191785F1E08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3299" y="227851"/>
            <a:ext cx="1274493" cy="406943"/>
          </a:xfrm>
          <a:prstGeom prst="rect">
            <a:avLst/>
          </a:prstGeom>
        </p:spPr>
      </p:pic>
      <p:sp>
        <p:nvSpPr>
          <p:cNvPr id="10" name="Rectangle 9">
            <a:extLst>
              <a:ext uri="{FF2B5EF4-FFF2-40B4-BE49-F238E27FC236}">
                <a16:creationId xmlns:a16="http://schemas.microsoft.com/office/drawing/2014/main" id="{3A47C7C7-5D17-9523-5C3B-902848F237BC}"/>
              </a:ext>
            </a:extLst>
          </p:cNvPr>
          <p:cNvSpPr/>
          <p:nvPr userDrawn="1"/>
        </p:nvSpPr>
        <p:spPr>
          <a:xfrm>
            <a:off x="7277100" y="6073775"/>
            <a:ext cx="470270" cy="744808"/>
          </a:xfrm>
          <a:prstGeom prst="rect">
            <a:avLst/>
          </a:prstGeom>
          <a:noFill/>
          <a:ln>
            <a:solidFill>
              <a:srgbClr val="32BC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03A1EE65-3C0D-F209-27B4-7C90A10794AA}"/>
              </a:ext>
            </a:extLst>
          </p:cNvPr>
          <p:cNvSpPr/>
          <p:nvPr userDrawn="1"/>
        </p:nvSpPr>
        <p:spPr>
          <a:xfrm>
            <a:off x="6667500" y="6167167"/>
            <a:ext cx="470270" cy="744808"/>
          </a:xfrm>
          <a:prstGeom prst="rect">
            <a:avLst/>
          </a:prstGeom>
          <a:noFill/>
          <a:ln>
            <a:solidFill>
              <a:srgbClr val="32BC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53F17830-51B8-C782-4E3D-96287B533A00}"/>
              </a:ext>
            </a:extLst>
          </p:cNvPr>
          <p:cNvSpPr/>
          <p:nvPr userDrawn="1"/>
        </p:nvSpPr>
        <p:spPr>
          <a:xfrm>
            <a:off x="6057900" y="6302375"/>
            <a:ext cx="470270" cy="744808"/>
          </a:xfrm>
          <a:prstGeom prst="rect">
            <a:avLst/>
          </a:prstGeom>
          <a:noFill/>
          <a:ln>
            <a:solidFill>
              <a:srgbClr val="32BC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descr="Text&#10;&#10;Description automatically generated">
            <a:extLst>
              <a:ext uri="{FF2B5EF4-FFF2-40B4-BE49-F238E27FC236}">
                <a16:creationId xmlns:a16="http://schemas.microsoft.com/office/drawing/2014/main" id="{5E66A540-FAFF-F247-96DF-2DF43B9A38BC}"/>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0100" y="663576"/>
            <a:ext cx="1569902" cy="914399"/>
          </a:xfrm>
          <a:prstGeom prst="rect">
            <a:avLst/>
          </a:prstGeom>
        </p:spPr>
      </p:pic>
    </p:spTree>
  </p:cSld>
  <p:clrMap bg1="lt1" tx1="dk1" bg2="lt2" tx2="dk2" accent1="accent1" accent2="accent2" accent3="accent3" accent4="accent4" accent5="accent5" accent6="accent6" hlink="hlink" folHlink="folHlink"/>
  <p:sldLayoutIdLst>
    <p:sldLayoutId id="2147483665" r:id="rId1"/>
    <p:sldLayoutId id="2147483661" r:id="rId2"/>
    <p:sldLayoutId id="2147483664" r:id="rId3"/>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a:extLst>
              <a:ext uri="{FF2B5EF4-FFF2-40B4-BE49-F238E27FC236}">
                <a16:creationId xmlns:a16="http://schemas.microsoft.com/office/drawing/2014/main" id="{7A9DDEA5-AF53-9440-3377-B1825621D7FC}"/>
              </a:ext>
            </a:extLst>
          </p:cNvPr>
          <p:cNvSpPr txBox="1"/>
          <p:nvPr/>
        </p:nvSpPr>
        <p:spPr>
          <a:xfrm>
            <a:off x="694330" y="5022519"/>
            <a:ext cx="6705600" cy="830997"/>
          </a:xfrm>
          <a:prstGeom prst="rect">
            <a:avLst/>
          </a:prstGeom>
        </p:spPr>
        <p:txBody>
          <a:bodyPr vert="horz" wrap="square" lIns="0" tIns="0" rIns="0" bIns="0" rtlCol="0">
            <a:spAutoFit/>
          </a:bodyPr>
          <a:lstStyle/>
          <a:p>
            <a:pPr marL="12700">
              <a:lnSpc>
                <a:spcPct val="100000"/>
              </a:lnSpc>
            </a:pPr>
            <a:r>
              <a:rPr lang="en-GB" dirty="0">
                <a:solidFill>
                  <a:srgbClr val="32BCAD"/>
                </a:solidFill>
                <a:latin typeface="Poppins SemiBold" panose="00000700000000000000" pitchFamily="2" charset="0"/>
                <a:cs typeface="Poppins SemiBold" panose="00000700000000000000" pitchFamily="2" charset="0"/>
              </a:rPr>
              <a:t>Charlene Abela</a:t>
            </a:r>
          </a:p>
          <a:p>
            <a:pPr marL="12700">
              <a:lnSpc>
                <a:spcPct val="100000"/>
              </a:lnSpc>
            </a:pPr>
            <a:r>
              <a:rPr lang="en-GB" dirty="0">
                <a:solidFill>
                  <a:srgbClr val="32BCAD"/>
                </a:solidFill>
                <a:latin typeface="Poppins SemiBold" panose="00000700000000000000" pitchFamily="2" charset="0"/>
                <a:cs typeface="Poppins SemiBold" panose="00000700000000000000" pitchFamily="2" charset="0"/>
              </a:rPr>
              <a:t>Principal Statistician</a:t>
            </a:r>
            <a:br>
              <a:rPr lang="en-GB" dirty="0">
                <a:solidFill>
                  <a:srgbClr val="32BCAD"/>
                </a:solidFill>
                <a:latin typeface="Poppins SemiBold" panose="00000700000000000000" pitchFamily="2" charset="0"/>
                <a:cs typeface="Poppins SemiBold" panose="00000700000000000000" pitchFamily="2" charset="0"/>
              </a:rPr>
            </a:br>
            <a:r>
              <a:rPr lang="en-GB" dirty="0">
                <a:solidFill>
                  <a:srgbClr val="32BCAD"/>
                </a:solidFill>
                <a:latin typeface="Poppins SemiBold" panose="00000700000000000000" pitchFamily="2" charset="0"/>
                <a:cs typeface="Poppins SemiBold" panose="00000700000000000000" pitchFamily="2" charset="0"/>
              </a:rPr>
              <a:t>Labour Market and Information Society Statistics Unit</a:t>
            </a:r>
          </a:p>
        </p:txBody>
      </p:sp>
      <p:sp>
        <p:nvSpPr>
          <p:cNvPr id="5" name="object 4">
            <a:extLst>
              <a:ext uri="{FF2B5EF4-FFF2-40B4-BE49-F238E27FC236}">
                <a16:creationId xmlns:a16="http://schemas.microsoft.com/office/drawing/2014/main" id="{91D37796-8DC8-8586-F2AD-8479C48550E3}"/>
              </a:ext>
            </a:extLst>
          </p:cNvPr>
          <p:cNvSpPr txBox="1"/>
          <p:nvPr/>
        </p:nvSpPr>
        <p:spPr>
          <a:xfrm>
            <a:off x="6553200" y="6191244"/>
            <a:ext cx="1905000" cy="153888"/>
          </a:xfrm>
          <a:prstGeom prst="rect">
            <a:avLst/>
          </a:prstGeom>
        </p:spPr>
        <p:txBody>
          <a:bodyPr vert="horz" wrap="square" lIns="0" tIns="0" rIns="0" bIns="0" rtlCol="0">
            <a:spAutoFit/>
          </a:bodyPr>
          <a:lstStyle/>
          <a:p>
            <a:pPr marL="12700" algn="ctr">
              <a:lnSpc>
                <a:spcPct val="100000"/>
              </a:lnSpc>
            </a:pPr>
            <a:r>
              <a:rPr lang="en-GB" sz="1000" b="1" spc="-60" dirty="0">
                <a:solidFill>
                  <a:srgbClr val="414042"/>
                </a:solidFill>
                <a:latin typeface="+mj-lt"/>
                <a:cs typeface="Calibri"/>
              </a:rPr>
              <a:t>26/04/2024</a:t>
            </a:r>
            <a:endParaRPr sz="1000" b="1" spc="-60" dirty="0">
              <a:solidFill>
                <a:srgbClr val="414042"/>
              </a:solidFill>
              <a:latin typeface="+mj-lt"/>
              <a:cs typeface="Calibri"/>
            </a:endParaRPr>
          </a:p>
        </p:txBody>
      </p:sp>
      <p:sp>
        <p:nvSpPr>
          <p:cNvPr id="6" name="object 7">
            <a:extLst>
              <a:ext uri="{FF2B5EF4-FFF2-40B4-BE49-F238E27FC236}">
                <a16:creationId xmlns:a16="http://schemas.microsoft.com/office/drawing/2014/main" id="{0BD21D7B-9943-8ABC-75A1-E4780535179E}"/>
              </a:ext>
            </a:extLst>
          </p:cNvPr>
          <p:cNvSpPr txBox="1">
            <a:spLocks/>
          </p:cNvSpPr>
          <p:nvPr/>
        </p:nvSpPr>
        <p:spPr>
          <a:xfrm>
            <a:off x="685800" y="1976358"/>
            <a:ext cx="7086600" cy="2708434"/>
          </a:xfrm>
          <a:prstGeom prst="rect">
            <a:avLst/>
          </a:prstGeom>
        </p:spPr>
        <p:txBody>
          <a:bodyPr vert="horz" wrap="square" lIns="0" tIns="0" rIns="0" bIns="0" rtlCol="0">
            <a:spAutoFit/>
          </a:bodyPr>
          <a:lstStyle>
            <a:lvl1pPr>
              <a:defRPr>
                <a:latin typeface="+mj-lt"/>
                <a:ea typeface="+mj-ea"/>
                <a:cs typeface="+mj-cs"/>
              </a:defRPr>
            </a:lvl1pPr>
          </a:lstStyle>
          <a:p>
            <a:pPr marL="12700" algn="l"/>
            <a:r>
              <a:rPr lang="en-GB" sz="4400" kern="0" dirty="0">
                <a:solidFill>
                  <a:srgbClr val="1E526E"/>
                </a:solidFill>
                <a:latin typeface="Poppins ExtraBold" panose="00000900000000000000" pitchFamily="2" charset="0"/>
                <a:cs typeface="Poppins ExtraBold" panose="00000900000000000000" pitchFamily="2" charset="0"/>
              </a:rPr>
              <a:t>Use of administrative data for the compilation of the INCGROSS in MT LFS</a:t>
            </a:r>
          </a:p>
        </p:txBody>
      </p:sp>
    </p:spTree>
    <p:extLst>
      <p:ext uri="{BB962C8B-B14F-4D97-AF65-F5344CB8AC3E}">
        <p14:creationId xmlns:p14="http://schemas.microsoft.com/office/powerpoint/2010/main" val="763143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094BAD60-EE83-D8CA-3A41-00BCC8C9389E}"/>
              </a:ext>
            </a:extLst>
          </p:cNvPr>
          <p:cNvSpPr txBox="1">
            <a:spLocks/>
          </p:cNvSpPr>
          <p:nvPr/>
        </p:nvSpPr>
        <p:spPr>
          <a:xfrm>
            <a:off x="710829" y="1095414"/>
            <a:ext cx="7292166" cy="892552"/>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2600" b="0" kern="0" dirty="0">
                <a:solidFill>
                  <a:srgbClr val="1E526E"/>
                </a:solidFill>
                <a:latin typeface="Poppins ExtraBold" panose="00000900000000000000" pitchFamily="2" charset="0"/>
                <a:ea typeface="+mn-ea"/>
                <a:cs typeface="Poppins ExtraBold" panose="00000900000000000000" pitchFamily="2" charset="0"/>
              </a:rPr>
              <a:t>Two phase Imputation Methodology</a:t>
            </a: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p:txBody>
      </p:sp>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10</a:t>
            </a:fld>
            <a:endParaRPr lang="en-GB" sz="1000" dirty="0"/>
          </a:p>
        </p:txBody>
      </p:sp>
      <p:graphicFrame>
        <p:nvGraphicFramePr>
          <p:cNvPr id="4" name="Diagram 3">
            <a:extLst>
              <a:ext uri="{FF2B5EF4-FFF2-40B4-BE49-F238E27FC236}">
                <a16:creationId xmlns:a16="http://schemas.microsoft.com/office/drawing/2014/main" id="{95DD29F4-E030-017C-F395-F7568A7E6A71}"/>
              </a:ext>
            </a:extLst>
          </p:cNvPr>
          <p:cNvGraphicFramePr/>
          <p:nvPr>
            <p:extLst>
              <p:ext uri="{D42A27DB-BD31-4B8C-83A1-F6EECF244321}">
                <p14:modId xmlns:p14="http://schemas.microsoft.com/office/powerpoint/2010/main" val="3249506613"/>
              </p:ext>
            </p:extLst>
          </p:nvPr>
        </p:nvGraphicFramePr>
        <p:xfrm>
          <a:off x="1028700" y="2111375"/>
          <a:ext cx="6836802" cy="39499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6816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11</a:t>
            </a:fld>
            <a:endParaRPr lang="en-GB" sz="1000" dirty="0"/>
          </a:p>
        </p:txBody>
      </p:sp>
      <p:sp>
        <p:nvSpPr>
          <p:cNvPr id="2" name="object 2">
            <a:extLst>
              <a:ext uri="{FF2B5EF4-FFF2-40B4-BE49-F238E27FC236}">
                <a16:creationId xmlns:a16="http://schemas.microsoft.com/office/drawing/2014/main" id="{BC420511-F1D2-E7AE-9326-EB0D73B7BCF2}"/>
              </a:ext>
            </a:extLst>
          </p:cNvPr>
          <p:cNvSpPr txBox="1"/>
          <p:nvPr/>
        </p:nvSpPr>
        <p:spPr>
          <a:xfrm>
            <a:off x="583017" y="1349375"/>
            <a:ext cx="6705600" cy="276999"/>
          </a:xfrm>
          <a:prstGeom prst="rect">
            <a:avLst/>
          </a:prstGeom>
        </p:spPr>
        <p:txBody>
          <a:bodyPr vert="horz" wrap="square" lIns="0" tIns="0" rIns="0" bIns="0" rtlCol="0">
            <a:spAutoFit/>
          </a:bodyPr>
          <a:lstStyle/>
          <a:p>
            <a:pPr marL="12700"/>
            <a:r>
              <a:rPr lang="en-GB" dirty="0">
                <a:solidFill>
                  <a:srgbClr val="32BCAD"/>
                </a:solidFill>
                <a:latin typeface="Poppins SemiBold" panose="00000700000000000000" pitchFamily="2" charset="0"/>
                <a:cs typeface="Poppins SemiBold" panose="00000700000000000000" pitchFamily="2" charset="0"/>
              </a:rPr>
              <a:t>Phase 2: Imputation using a statistical model</a:t>
            </a:r>
          </a:p>
        </p:txBody>
      </p:sp>
      <p:sp>
        <p:nvSpPr>
          <p:cNvPr id="3" name="object 12">
            <a:extLst>
              <a:ext uri="{FF2B5EF4-FFF2-40B4-BE49-F238E27FC236}">
                <a16:creationId xmlns:a16="http://schemas.microsoft.com/office/drawing/2014/main" id="{399C1DA6-F298-A1EE-211F-B53C8CFCAE24}"/>
              </a:ext>
            </a:extLst>
          </p:cNvPr>
          <p:cNvSpPr txBox="1">
            <a:spLocks/>
          </p:cNvSpPr>
          <p:nvPr/>
        </p:nvSpPr>
        <p:spPr>
          <a:xfrm>
            <a:off x="582392" y="1683970"/>
            <a:ext cx="7292166" cy="3785652"/>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endParaRPr lang="en-GB" sz="1600" b="0" dirty="0">
              <a:solidFill>
                <a:schemeClr val="tx1">
                  <a:lumMod val="65000"/>
                  <a:lumOff val="35000"/>
                </a:schemeClr>
              </a:solidFill>
              <a:latin typeface="+mn-lt"/>
              <a:ea typeface="+mn-ea"/>
              <a:cs typeface="+mn-cs"/>
            </a:endParaRPr>
          </a:p>
          <a:p>
            <a:pPr marL="12700" marR="5080"/>
            <a:r>
              <a:rPr lang="en-GB" sz="2000" dirty="0">
                <a:solidFill>
                  <a:schemeClr val="tx1">
                    <a:lumMod val="65000"/>
                    <a:lumOff val="35000"/>
                  </a:schemeClr>
                </a:solidFill>
                <a:latin typeface="+mn-lt"/>
                <a:ea typeface="+mn-ea"/>
                <a:cs typeface="+mn-cs"/>
              </a:rPr>
              <a:t>Outlier Detection</a:t>
            </a:r>
          </a:p>
          <a:p>
            <a:pPr marL="12700" marR="5080"/>
            <a:endParaRPr lang="en-GB" sz="1800" dirty="0">
              <a:solidFill>
                <a:srgbClr val="32BCAD"/>
              </a:solidFill>
              <a:latin typeface="Poppins SemiBold" panose="00000700000000000000" pitchFamily="2" charset="0"/>
              <a:ea typeface="+mn-ea"/>
              <a:cs typeface="Poppins SemiBold" panose="00000700000000000000" pitchFamily="2" charset="0"/>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Multiple linear regression was carried out on the log of the INCGROSS variable derived from CFR.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Standardised residuals were used as diagnostics to examine extreme points that were dominating the regression and possibly distorting the results.</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If residuals are normally distributed, then 95% of them should fall between -2 and 2.</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In this study, both low extreme values (&lt; -2) and high extreme values (&gt; 2), were removed from the INCGROSS variable and were imputed using a statistical model.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517859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12</a:t>
            </a:fld>
            <a:endParaRPr lang="en-GB" sz="1000" dirty="0"/>
          </a:p>
        </p:txBody>
      </p:sp>
      <p:sp>
        <p:nvSpPr>
          <p:cNvPr id="3" name="object 12">
            <a:extLst>
              <a:ext uri="{FF2B5EF4-FFF2-40B4-BE49-F238E27FC236}">
                <a16:creationId xmlns:a16="http://schemas.microsoft.com/office/drawing/2014/main" id="{399C1DA6-F298-A1EE-211F-B53C8CFCAE24}"/>
              </a:ext>
            </a:extLst>
          </p:cNvPr>
          <p:cNvSpPr txBox="1">
            <a:spLocks/>
          </p:cNvSpPr>
          <p:nvPr/>
        </p:nvSpPr>
        <p:spPr>
          <a:xfrm>
            <a:off x="583017" y="1196975"/>
            <a:ext cx="7292166" cy="4308872"/>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2000" dirty="0">
                <a:solidFill>
                  <a:schemeClr val="tx1">
                    <a:lumMod val="65000"/>
                    <a:lumOff val="35000"/>
                  </a:schemeClr>
                </a:solidFill>
                <a:latin typeface="+mn-lt"/>
                <a:ea typeface="+mn-ea"/>
                <a:cs typeface="+mn-cs"/>
              </a:rPr>
              <a:t>Statistical Model</a:t>
            </a:r>
            <a:endParaRPr lang="en-GB" sz="1800" dirty="0">
              <a:solidFill>
                <a:srgbClr val="32BCAD"/>
              </a:solidFill>
              <a:latin typeface="Poppins SemiBold" panose="00000700000000000000" pitchFamily="2" charset="0"/>
              <a:ea typeface="+mn-ea"/>
              <a:cs typeface="Poppins SemiBold" panose="00000700000000000000" pitchFamily="2" charset="0"/>
            </a:endParaRPr>
          </a:p>
          <a:p>
            <a:pPr marL="12700" marR="5080"/>
            <a:endParaRPr lang="en-GB" sz="1800" dirty="0">
              <a:solidFill>
                <a:srgbClr val="32BCAD"/>
              </a:solidFill>
              <a:latin typeface="Poppins SemiBold" panose="00000700000000000000" pitchFamily="2" charset="0"/>
              <a:ea typeface="+mn-ea"/>
              <a:cs typeface="Poppins SemiBold" panose="00000700000000000000" pitchFamily="2" charset="0"/>
            </a:endParaRPr>
          </a:p>
          <a:p>
            <a:pPr marL="12700" marR="5080"/>
            <a:endParaRPr lang="en-GB" sz="1800" dirty="0">
              <a:solidFill>
                <a:srgbClr val="32BCAD"/>
              </a:solidFill>
              <a:latin typeface="Poppins SemiBold" panose="00000700000000000000" pitchFamily="2" charset="0"/>
              <a:ea typeface="+mn-ea"/>
              <a:cs typeface="Poppins SemiBold" panose="00000700000000000000" pitchFamily="2" charset="0"/>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A generalised linear model with 5 imputations was applied to the INCGROSS variable for missing information:</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742950" lvl="1" indent="-285750">
              <a:buFont typeface="Wingdings" panose="05000000000000000000" pitchFamily="2" charset="2"/>
              <a:buChar char="q"/>
              <a:defRPr/>
            </a:pPr>
            <a:r>
              <a:rPr lang="en-GB" sz="1600" b="0" dirty="0">
                <a:solidFill>
                  <a:schemeClr val="tx1">
                    <a:lumMod val="65000"/>
                    <a:lumOff val="35000"/>
                  </a:schemeClr>
                </a:solidFill>
                <a:latin typeface="+mn-lt"/>
                <a:ea typeface="+mn-ea"/>
                <a:cs typeface="+mn-cs"/>
              </a:rPr>
              <a:t>Information from the register was not available (e.g. missing linkage or missing values) </a:t>
            </a:r>
          </a:p>
          <a:p>
            <a:pPr marL="742950" lvl="1" indent="-285750">
              <a:buFont typeface="Wingdings" panose="05000000000000000000" pitchFamily="2" charset="2"/>
              <a:buChar char="q"/>
              <a:defRPr/>
            </a:pPr>
            <a:r>
              <a:rPr lang="en-GB" sz="1600" b="0" dirty="0">
                <a:solidFill>
                  <a:schemeClr val="tx1">
                    <a:lumMod val="65000"/>
                    <a:lumOff val="35000"/>
                  </a:schemeClr>
                </a:solidFill>
                <a:latin typeface="+mn-lt"/>
                <a:ea typeface="+mn-ea"/>
                <a:cs typeface="+mn-cs"/>
              </a:rPr>
              <a:t>Multiple jobs linkage </a:t>
            </a:r>
          </a:p>
          <a:p>
            <a:pPr marL="742950" lvl="1" indent="-285750">
              <a:buFont typeface="Wingdings" panose="05000000000000000000" pitchFamily="2" charset="2"/>
              <a:buChar char="q"/>
              <a:defRPr/>
            </a:pPr>
            <a:r>
              <a:rPr lang="en-GB" sz="1600" b="0" dirty="0">
                <a:solidFill>
                  <a:schemeClr val="tx1">
                    <a:lumMod val="65000"/>
                    <a:lumOff val="35000"/>
                  </a:schemeClr>
                </a:solidFill>
                <a:latin typeface="+mn-lt"/>
                <a:ea typeface="+mn-ea"/>
                <a:cs typeface="+mn-cs"/>
              </a:rPr>
              <a:t>Outliers</a:t>
            </a:r>
          </a:p>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imputation method is a maximum likelihood estimation with multiple imputation based on a Log linear Method.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strength of this model derives from the large set of covariates, highly correlated with the dependent variable (INCGROSS).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4050433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13</a:t>
            </a:fld>
            <a:endParaRPr lang="en-GB" sz="1000" dirty="0"/>
          </a:p>
        </p:txBody>
      </p:sp>
      <p:sp>
        <p:nvSpPr>
          <p:cNvPr id="3" name="object 12">
            <a:extLst>
              <a:ext uri="{FF2B5EF4-FFF2-40B4-BE49-F238E27FC236}">
                <a16:creationId xmlns:a16="http://schemas.microsoft.com/office/drawing/2014/main" id="{399C1DA6-F298-A1EE-211F-B53C8CFCAE24}"/>
              </a:ext>
            </a:extLst>
          </p:cNvPr>
          <p:cNvSpPr txBox="1">
            <a:spLocks/>
          </p:cNvSpPr>
          <p:nvPr/>
        </p:nvSpPr>
        <p:spPr>
          <a:xfrm>
            <a:off x="583017" y="1196975"/>
            <a:ext cx="7292166" cy="3754874"/>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2000" dirty="0">
                <a:solidFill>
                  <a:schemeClr val="tx1">
                    <a:lumMod val="65000"/>
                    <a:lumOff val="35000"/>
                  </a:schemeClr>
                </a:solidFill>
                <a:latin typeface="+mn-lt"/>
                <a:ea typeface="+mn-ea"/>
                <a:cs typeface="+mn-cs"/>
              </a:rPr>
              <a:t>Statistical Model</a:t>
            </a:r>
            <a:endParaRPr lang="en-GB" sz="1800" dirty="0">
              <a:solidFill>
                <a:srgbClr val="32BCAD"/>
              </a:solidFill>
              <a:latin typeface="Poppins SemiBold" panose="00000700000000000000" pitchFamily="2" charset="0"/>
              <a:ea typeface="+mn-ea"/>
              <a:cs typeface="Poppins SemiBold" panose="00000700000000000000" pitchFamily="2" charset="0"/>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independent variables selection was conducted through a stepwise procedure, where all the variables included in the model were significant.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covariates considered for the model were:</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755650" marR="5080" lvl="1" indent="-285750">
              <a:buFont typeface="Wingdings" panose="05000000000000000000" pitchFamily="2" charset="2"/>
              <a:buChar char="q"/>
            </a:pPr>
            <a:r>
              <a:rPr lang="en-GB" sz="1600" b="1" dirty="0">
                <a:solidFill>
                  <a:schemeClr val="tx1">
                    <a:lumMod val="65000"/>
                    <a:lumOff val="35000"/>
                  </a:schemeClr>
                </a:solidFill>
                <a:latin typeface="+mn-lt"/>
                <a:ea typeface="+mn-ea"/>
                <a:cs typeface="+mn-cs"/>
              </a:rPr>
              <a:t>Socio-demographic variable</a:t>
            </a:r>
            <a:r>
              <a:rPr lang="en-GB" sz="1600" dirty="0">
                <a:solidFill>
                  <a:schemeClr val="tx1">
                    <a:lumMod val="65000"/>
                    <a:lumOff val="35000"/>
                  </a:schemeClr>
                </a:solidFill>
                <a:latin typeface="+mn-lt"/>
                <a:ea typeface="+mn-ea"/>
                <a:cs typeface="+mn-cs"/>
              </a:rPr>
              <a:t>s: </a:t>
            </a:r>
            <a:r>
              <a:rPr lang="en-GB" sz="1600" b="0" dirty="0">
                <a:solidFill>
                  <a:schemeClr val="tx1">
                    <a:lumMod val="65000"/>
                    <a:lumOff val="35000"/>
                  </a:schemeClr>
                </a:solidFill>
                <a:latin typeface="+mn-lt"/>
                <a:ea typeface="+mn-ea"/>
                <a:cs typeface="+mn-cs"/>
              </a:rPr>
              <a:t>Age, Sex</a:t>
            </a:r>
          </a:p>
          <a:p>
            <a:pPr marL="469900" marR="5080" lvl="1"/>
            <a:endParaRPr lang="en-GB" sz="1600" b="0" dirty="0">
              <a:solidFill>
                <a:schemeClr val="tx1">
                  <a:lumMod val="65000"/>
                  <a:lumOff val="35000"/>
                </a:schemeClr>
              </a:solidFill>
              <a:latin typeface="+mn-lt"/>
              <a:ea typeface="+mn-ea"/>
              <a:cs typeface="+mn-cs"/>
            </a:endParaRPr>
          </a:p>
          <a:p>
            <a:pPr marL="755650" marR="5080" lvl="1" indent="-285750">
              <a:buFont typeface="Wingdings" panose="05000000000000000000" pitchFamily="2" charset="2"/>
              <a:buChar char="q"/>
            </a:pPr>
            <a:r>
              <a:rPr lang="en-GB" sz="1600" b="1" dirty="0">
                <a:solidFill>
                  <a:schemeClr val="tx1">
                    <a:lumMod val="65000"/>
                    <a:lumOff val="35000"/>
                  </a:schemeClr>
                </a:solidFill>
                <a:latin typeface="+mn-lt"/>
                <a:ea typeface="+mn-ea"/>
                <a:cs typeface="+mn-cs"/>
              </a:rPr>
              <a:t>Background</a:t>
            </a:r>
            <a:r>
              <a:rPr lang="en-GB" sz="1600" b="0" dirty="0">
                <a:solidFill>
                  <a:schemeClr val="tx1">
                    <a:lumMod val="65000"/>
                    <a:lumOff val="35000"/>
                  </a:schemeClr>
                </a:solidFill>
                <a:latin typeface="+mn-lt"/>
                <a:ea typeface="+mn-ea"/>
                <a:cs typeface="+mn-cs"/>
              </a:rPr>
              <a:t>: Highest level of education</a:t>
            </a:r>
          </a:p>
          <a:p>
            <a:pPr marL="755650" marR="5080" lvl="1" indent="-285750">
              <a:buFont typeface="Wingdings" panose="05000000000000000000" pitchFamily="2" charset="2"/>
              <a:buChar char="q"/>
            </a:pPr>
            <a:endParaRPr lang="en-GB" sz="1600" b="0" dirty="0">
              <a:solidFill>
                <a:schemeClr val="tx1">
                  <a:lumMod val="65000"/>
                  <a:lumOff val="35000"/>
                </a:schemeClr>
              </a:solidFill>
              <a:latin typeface="+mn-lt"/>
              <a:ea typeface="+mn-ea"/>
              <a:cs typeface="+mn-cs"/>
            </a:endParaRPr>
          </a:p>
          <a:p>
            <a:pPr marL="755650" marR="5080" lvl="1" indent="-285750">
              <a:buFont typeface="Wingdings" panose="05000000000000000000" pitchFamily="2" charset="2"/>
              <a:buChar char="q"/>
            </a:pPr>
            <a:r>
              <a:rPr lang="en-GB" sz="1600" b="1" dirty="0">
                <a:solidFill>
                  <a:schemeClr val="tx1">
                    <a:lumMod val="65000"/>
                    <a:lumOff val="35000"/>
                  </a:schemeClr>
                </a:solidFill>
                <a:latin typeface="+mn-lt"/>
                <a:ea typeface="+mn-ea"/>
                <a:cs typeface="+mn-cs"/>
              </a:rPr>
              <a:t>Job characteristics</a:t>
            </a:r>
            <a:r>
              <a:rPr lang="en-GB" sz="1600" b="0" dirty="0">
                <a:solidFill>
                  <a:schemeClr val="tx1">
                    <a:lumMod val="65000"/>
                    <a:lumOff val="35000"/>
                  </a:schemeClr>
                </a:solidFill>
                <a:latin typeface="+mn-lt"/>
                <a:ea typeface="+mn-ea"/>
                <a:cs typeface="+mn-cs"/>
              </a:rPr>
              <a:t>: Occupation (ISCO 1digit), type of employment and normal hours worked.</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203074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14</a:t>
            </a:fld>
            <a:endParaRPr lang="en-GB" sz="1000" dirty="0"/>
          </a:p>
        </p:txBody>
      </p:sp>
      <p:sp>
        <p:nvSpPr>
          <p:cNvPr id="3" name="object 12">
            <a:extLst>
              <a:ext uri="{FF2B5EF4-FFF2-40B4-BE49-F238E27FC236}">
                <a16:creationId xmlns:a16="http://schemas.microsoft.com/office/drawing/2014/main" id="{399C1DA6-F298-A1EE-211F-B53C8CFCAE24}"/>
              </a:ext>
            </a:extLst>
          </p:cNvPr>
          <p:cNvSpPr txBox="1">
            <a:spLocks/>
          </p:cNvSpPr>
          <p:nvPr/>
        </p:nvSpPr>
        <p:spPr>
          <a:xfrm>
            <a:off x="800100" y="3570605"/>
            <a:ext cx="7292167" cy="1723549"/>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p:txBody>
      </p:sp>
      <p:sp>
        <p:nvSpPr>
          <p:cNvPr id="4" name="object 12">
            <a:extLst>
              <a:ext uri="{FF2B5EF4-FFF2-40B4-BE49-F238E27FC236}">
                <a16:creationId xmlns:a16="http://schemas.microsoft.com/office/drawing/2014/main" id="{49D197CF-13E9-1245-2134-28E17A053999}"/>
              </a:ext>
            </a:extLst>
          </p:cNvPr>
          <p:cNvSpPr txBox="1">
            <a:spLocks/>
          </p:cNvSpPr>
          <p:nvPr/>
        </p:nvSpPr>
        <p:spPr>
          <a:xfrm>
            <a:off x="190500" y="1089997"/>
            <a:ext cx="4038600" cy="276999"/>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469900" marR="5080" lvl="1"/>
            <a:r>
              <a:rPr lang="en-GB" dirty="0">
                <a:solidFill>
                  <a:srgbClr val="32BCAD"/>
                </a:solidFill>
                <a:latin typeface="Poppins SemiBold" panose="00000700000000000000" pitchFamily="2" charset="0"/>
                <a:cs typeface="Poppins SemiBold" panose="00000700000000000000" pitchFamily="2" charset="0"/>
              </a:rPr>
              <a:t>Imputation Rate: 2018 - 2022</a:t>
            </a:r>
          </a:p>
        </p:txBody>
      </p:sp>
      <p:graphicFrame>
        <p:nvGraphicFramePr>
          <p:cNvPr id="8" name="Chart 7">
            <a:extLst>
              <a:ext uri="{FF2B5EF4-FFF2-40B4-BE49-F238E27FC236}">
                <a16:creationId xmlns:a16="http://schemas.microsoft.com/office/drawing/2014/main" id="{AE681B7D-06DA-FE52-5704-4C9AE86A543F}"/>
              </a:ext>
            </a:extLst>
          </p:cNvPr>
          <p:cNvGraphicFramePr>
            <a:graphicFrameLocks/>
          </p:cNvGraphicFramePr>
          <p:nvPr>
            <p:extLst>
              <p:ext uri="{D42A27DB-BD31-4B8C-83A1-F6EECF244321}">
                <p14:modId xmlns:p14="http://schemas.microsoft.com/office/powerpoint/2010/main" val="1765832013"/>
              </p:ext>
            </p:extLst>
          </p:nvPr>
        </p:nvGraphicFramePr>
        <p:xfrm>
          <a:off x="365933" y="1730375"/>
          <a:ext cx="7292167" cy="43698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84964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15</a:t>
            </a:fld>
            <a:endParaRPr lang="en-GB" sz="1000" dirty="0"/>
          </a:p>
        </p:txBody>
      </p:sp>
      <p:sp>
        <p:nvSpPr>
          <p:cNvPr id="5" name="object 2">
            <a:extLst>
              <a:ext uri="{FF2B5EF4-FFF2-40B4-BE49-F238E27FC236}">
                <a16:creationId xmlns:a16="http://schemas.microsoft.com/office/drawing/2014/main" id="{6206C277-53B1-739F-519E-D3A672B78004}"/>
              </a:ext>
            </a:extLst>
          </p:cNvPr>
          <p:cNvSpPr txBox="1"/>
          <p:nvPr/>
        </p:nvSpPr>
        <p:spPr>
          <a:xfrm>
            <a:off x="482062" y="1297489"/>
            <a:ext cx="6705600" cy="276999"/>
          </a:xfrm>
          <a:prstGeom prst="rect">
            <a:avLst/>
          </a:prstGeom>
        </p:spPr>
        <p:txBody>
          <a:bodyPr vert="horz" wrap="square" lIns="0" tIns="0" rIns="0" bIns="0" rtlCol="0">
            <a:spAutoFit/>
          </a:bodyPr>
          <a:lstStyle/>
          <a:p>
            <a:pPr marL="12700"/>
            <a:r>
              <a:rPr lang="en-GB" dirty="0">
                <a:solidFill>
                  <a:srgbClr val="32BCAD"/>
                </a:solidFill>
                <a:latin typeface="Poppins SemiBold" panose="00000700000000000000" pitchFamily="2" charset="0"/>
                <a:cs typeface="Poppins SemiBold" panose="00000700000000000000" pitchFamily="2" charset="0"/>
              </a:rPr>
              <a:t>Results</a:t>
            </a:r>
          </a:p>
        </p:txBody>
      </p:sp>
      <p:sp>
        <p:nvSpPr>
          <p:cNvPr id="4" name="object 12">
            <a:extLst>
              <a:ext uri="{FF2B5EF4-FFF2-40B4-BE49-F238E27FC236}">
                <a16:creationId xmlns:a16="http://schemas.microsoft.com/office/drawing/2014/main" id="{5ED6D732-0CA6-35D6-4422-0D68A58883AC}"/>
              </a:ext>
            </a:extLst>
          </p:cNvPr>
          <p:cNvSpPr txBox="1">
            <a:spLocks/>
          </p:cNvSpPr>
          <p:nvPr/>
        </p:nvSpPr>
        <p:spPr>
          <a:xfrm>
            <a:off x="482062" y="1577975"/>
            <a:ext cx="7494076" cy="5447645"/>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endParaRPr lang="en-GB" sz="1800" dirty="0">
              <a:solidFill>
                <a:srgbClr val="32BCAD"/>
              </a:solidFill>
              <a:latin typeface="Poppins SemiBold" panose="00000700000000000000" pitchFamily="2" charset="0"/>
              <a:ea typeface="+mn-ea"/>
              <a:cs typeface="Poppins SemiBold" panose="00000700000000000000" pitchFamily="2" charset="0"/>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IESS enforces the transmission of the INCGROSS variable from 2021 however in Malta the gross annual income was derived from 2018 onwards.</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scope was  to build a robust timeseries for comparability and consistency checks.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result of the INCGROSS method was evaluated through comparisons between the value obtained from the CFR and the basic income variable collected in the LFS.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objective of such a comparison was to assess the coherence of both variables and to be able to explain divergences where applicable.</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As expected, the annual gross income was higher than the annual basic salary due to the difference in the definition as well as the tendency of respondents to underestimate their earnings when reporting them in surveys.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Despite these differences, similar trends in growth rates were observed from 2018 to 2022 for both variables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1924643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16</a:t>
            </a:fld>
            <a:endParaRPr lang="en-GB" sz="1000" dirty="0"/>
          </a:p>
        </p:txBody>
      </p:sp>
      <p:sp>
        <p:nvSpPr>
          <p:cNvPr id="3" name="object 12">
            <a:extLst>
              <a:ext uri="{FF2B5EF4-FFF2-40B4-BE49-F238E27FC236}">
                <a16:creationId xmlns:a16="http://schemas.microsoft.com/office/drawing/2014/main" id="{399C1DA6-F298-A1EE-211F-B53C8CFCAE24}"/>
              </a:ext>
            </a:extLst>
          </p:cNvPr>
          <p:cNvSpPr txBox="1">
            <a:spLocks/>
          </p:cNvSpPr>
          <p:nvPr/>
        </p:nvSpPr>
        <p:spPr>
          <a:xfrm>
            <a:off x="800100" y="3570605"/>
            <a:ext cx="7292167" cy="1723549"/>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p:txBody>
      </p:sp>
      <p:sp>
        <p:nvSpPr>
          <p:cNvPr id="4" name="object 12">
            <a:extLst>
              <a:ext uri="{FF2B5EF4-FFF2-40B4-BE49-F238E27FC236}">
                <a16:creationId xmlns:a16="http://schemas.microsoft.com/office/drawing/2014/main" id="{49D197CF-13E9-1245-2134-28E17A053999}"/>
              </a:ext>
            </a:extLst>
          </p:cNvPr>
          <p:cNvSpPr txBox="1">
            <a:spLocks/>
          </p:cNvSpPr>
          <p:nvPr/>
        </p:nvSpPr>
        <p:spPr>
          <a:xfrm>
            <a:off x="190499" y="1089997"/>
            <a:ext cx="7086601" cy="276999"/>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469900" marR="5080" lvl="1"/>
            <a:r>
              <a:rPr lang="en-GB" dirty="0">
                <a:solidFill>
                  <a:srgbClr val="32BCAD"/>
                </a:solidFill>
                <a:latin typeface="Poppins SemiBold" panose="00000700000000000000" pitchFamily="2" charset="0"/>
                <a:cs typeface="Poppins SemiBold" panose="00000700000000000000" pitchFamily="2" charset="0"/>
              </a:rPr>
              <a:t>Average annual gross and basic income: 2018 - 2022</a:t>
            </a:r>
          </a:p>
        </p:txBody>
      </p:sp>
      <p:graphicFrame>
        <p:nvGraphicFramePr>
          <p:cNvPr id="2" name="Chart 1">
            <a:extLst>
              <a:ext uri="{FF2B5EF4-FFF2-40B4-BE49-F238E27FC236}">
                <a16:creationId xmlns:a16="http://schemas.microsoft.com/office/drawing/2014/main" id="{6B141330-10FF-4254-2FA9-7C8DBE140566}"/>
              </a:ext>
            </a:extLst>
          </p:cNvPr>
          <p:cNvGraphicFramePr>
            <a:graphicFrameLocks/>
          </p:cNvGraphicFramePr>
          <p:nvPr>
            <p:extLst>
              <p:ext uri="{D42A27DB-BD31-4B8C-83A1-F6EECF244321}">
                <p14:modId xmlns:p14="http://schemas.microsoft.com/office/powerpoint/2010/main" val="3755115584"/>
              </p:ext>
            </p:extLst>
          </p:nvPr>
        </p:nvGraphicFramePr>
        <p:xfrm>
          <a:off x="480812" y="1823773"/>
          <a:ext cx="7292167" cy="41919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8761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17</a:t>
            </a:fld>
            <a:endParaRPr lang="en-GB" sz="1000" dirty="0"/>
          </a:p>
        </p:txBody>
      </p:sp>
      <p:sp>
        <p:nvSpPr>
          <p:cNvPr id="5" name="object 2">
            <a:extLst>
              <a:ext uri="{FF2B5EF4-FFF2-40B4-BE49-F238E27FC236}">
                <a16:creationId xmlns:a16="http://schemas.microsoft.com/office/drawing/2014/main" id="{6206C277-53B1-739F-519E-D3A672B78004}"/>
              </a:ext>
            </a:extLst>
          </p:cNvPr>
          <p:cNvSpPr txBox="1"/>
          <p:nvPr/>
        </p:nvSpPr>
        <p:spPr>
          <a:xfrm>
            <a:off x="396493" y="1222854"/>
            <a:ext cx="6705600" cy="276999"/>
          </a:xfrm>
          <a:prstGeom prst="rect">
            <a:avLst/>
          </a:prstGeom>
        </p:spPr>
        <p:txBody>
          <a:bodyPr vert="horz" wrap="square" lIns="0" tIns="0" rIns="0" bIns="0" rtlCol="0">
            <a:spAutoFit/>
          </a:bodyPr>
          <a:lstStyle/>
          <a:p>
            <a:pPr marL="12700"/>
            <a:r>
              <a:rPr lang="en-GB" dirty="0">
                <a:solidFill>
                  <a:srgbClr val="32BCAD"/>
                </a:solidFill>
                <a:latin typeface="Poppins SemiBold" panose="00000700000000000000" pitchFamily="2" charset="0"/>
                <a:cs typeface="Poppins SemiBold" panose="00000700000000000000" pitchFamily="2" charset="0"/>
              </a:rPr>
              <a:t>Growth rates by Occupation group 2021 - 2022</a:t>
            </a:r>
          </a:p>
        </p:txBody>
      </p:sp>
      <p:sp>
        <p:nvSpPr>
          <p:cNvPr id="4" name="object 12">
            <a:extLst>
              <a:ext uri="{FF2B5EF4-FFF2-40B4-BE49-F238E27FC236}">
                <a16:creationId xmlns:a16="http://schemas.microsoft.com/office/drawing/2014/main" id="{5ED6D732-0CA6-35D6-4422-0D68A58883AC}"/>
              </a:ext>
            </a:extLst>
          </p:cNvPr>
          <p:cNvSpPr txBox="1">
            <a:spLocks/>
          </p:cNvSpPr>
          <p:nvPr/>
        </p:nvSpPr>
        <p:spPr>
          <a:xfrm>
            <a:off x="418354" y="1393414"/>
            <a:ext cx="7292166" cy="738664"/>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p:txBody>
      </p:sp>
      <p:graphicFrame>
        <p:nvGraphicFramePr>
          <p:cNvPr id="2" name="Chart 1">
            <a:extLst>
              <a:ext uri="{FF2B5EF4-FFF2-40B4-BE49-F238E27FC236}">
                <a16:creationId xmlns:a16="http://schemas.microsoft.com/office/drawing/2014/main" id="{4395105A-44E5-681C-25C2-B86B57F6BC4A}"/>
              </a:ext>
            </a:extLst>
          </p:cNvPr>
          <p:cNvGraphicFramePr>
            <a:graphicFrameLocks/>
          </p:cNvGraphicFramePr>
          <p:nvPr>
            <p:extLst>
              <p:ext uri="{D42A27DB-BD31-4B8C-83A1-F6EECF244321}">
                <p14:modId xmlns:p14="http://schemas.microsoft.com/office/powerpoint/2010/main" val="3489827521"/>
              </p:ext>
            </p:extLst>
          </p:nvPr>
        </p:nvGraphicFramePr>
        <p:xfrm>
          <a:off x="442714" y="1670413"/>
          <a:ext cx="7621491" cy="44074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2893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18</a:t>
            </a:fld>
            <a:endParaRPr lang="en-GB" sz="1000" dirty="0"/>
          </a:p>
        </p:txBody>
      </p:sp>
      <p:sp>
        <p:nvSpPr>
          <p:cNvPr id="5" name="object 2">
            <a:extLst>
              <a:ext uri="{FF2B5EF4-FFF2-40B4-BE49-F238E27FC236}">
                <a16:creationId xmlns:a16="http://schemas.microsoft.com/office/drawing/2014/main" id="{6206C277-53B1-739F-519E-D3A672B78004}"/>
              </a:ext>
            </a:extLst>
          </p:cNvPr>
          <p:cNvSpPr txBox="1"/>
          <p:nvPr/>
        </p:nvSpPr>
        <p:spPr>
          <a:xfrm>
            <a:off x="396494" y="1144157"/>
            <a:ext cx="6705600" cy="276999"/>
          </a:xfrm>
          <a:prstGeom prst="rect">
            <a:avLst/>
          </a:prstGeom>
        </p:spPr>
        <p:txBody>
          <a:bodyPr vert="horz" wrap="square" lIns="0" tIns="0" rIns="0" bIns="0" rtlCol="0">
            <a:spAutoFit/>
          </a:bodyPr>
          <a:lstStyle/>
          <a:p>
            <a:pPr marL="12700"/>
            <a:r>
              <a:rPr lang="en-GB" dirty="0">
                <a:solidFill>
                  <a:srgbClr val="32BCAD"/>
                </a:solidFill>
                <a:latin typeface="Poppins SemiBold" panose="00000700000000000000" pitchFamily="2" charset="0"/>
                <a:cs typeface="Poppins SemiBold" panose="00000700000000000000" pitchFamily="2" charset="0"/>
              </a:rPr>
              <a:t>Growth rates by Occupation group 2019 - 2020</a:t>
            </a:r>
          </a:p>
        </p:txBody>
      </p:sp>
      <p:sp>
        <p:nvSpPr>
          <p:cNvPr id="4" name="object 12">
            <a:extLst>
              <a:ext uri="{FF2B5EF4-FFF2-40B4-BE49-F238E27FC236}">
                <a16:creationId xmlns:a16="http://schemas.microsoft.com/office/drawing/2014/main" id="{5ED6D732-0CA6-35D6-4422-0D68A58883AC}"/>
              </a:ext>
            </a:extLst>
          </p:cNvPr>
          <p:cNvSpPr txBox="1">
            <a:spLocks/>
          </p:cNvSpPr>
          <p:nvPr/>
        </p:nvSpPr>
        <p:spPr>
          <a:xfrm>
            <a:off x="418354" y="1393414"/>
            <a:ext cx="7292166" cy="738664"/>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p:txBody>
      </p:sp>
      <p:graphicFrame>
        <p:nvGraphicFramePr>
          <p:cNvPr id="8" name="Chart 7">
            <a:extLst>
              <a:ext uri="{FF2B5EF4-FFF2-40B4-BE49-F238E27FC236}">
                <a16:creationId xmlns:a16="http://schemas.microsoft.com/office/drawing/2014/main" id="{0E9C28BC-5BA1-737B-CFEA-77F7BE60057B}"/>
              </a:ext>
            </a:extLst>
          </p:cNvPr>
          <p:cNvGraphicFramePr>
            <a:graphicFrameLocks/>
          </p:cNvGraphicFramePr>
          <p:nvPr>
            <p:extLst>
              <p:ext uri="{D42A27DB-BD31-4B8C-83A1-F6EECF244321}">
                <p14:modId xmlns:p14="http://schemas.microsoft.com/office/powerpoint/2010/main" val="2289781897"/>
              </p:ext>
            </p:extLst>
          </p:nvPr>
        </p:nvGraphicFramePr>
        <p:xfrm>
          <a:off x="396494" y="1705650"/>
          <a:ext cx="7643352" cy="42509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52363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19</a:t>
            </a:fld>
            <a:endParaRPr lang="en-GB" sz="1000" dirty="0"/>
          </a:p>
        </p:txBody>
      </p:sp>
      <p:sp>
        <p:nvSpPr>
          <p:cNvPr id="5" name="object 2">
            <a:extLst>
              <a:ext uri="{FF2B5EF4-FFF2-40B4-BE49-F238E27FC236}">
                <a16:creationId xmlns:a16="http://schemas.microsoft.com/office/drawing/2014/main" id="{6206C277-53B1-739F-519E-D3A672B78004}"/>
              </a:ext>
            </a:extLst>
          </p:cNvPr>
          <p:cNvSpPr txBox="1"/>
          <p:nvPr/>
        </p:nvSpPr>
        <p:spPr>
          <a:xfrm>
            <a:off x="589614" y="1402857"/>
            <a:ext cx="6705600" cy="276999"/>
          </a:xfrm>
          <a:prstGeom prst="rect">
            <a:avLst/>
          </a:prstGeom>
        </p:spPr>
        <p:txBody>
          <a:bodyPr vert="horz" wrap="square" lIns="0" tIns="0" rIns="0" bIns="0" rtlCol="0">
            <a:spAutoFit/>
          </a:bodyPr>
          <a:lstStyle/>
          <a:p>
            <a:pPr marL="12700"/>
            <a:r>
              <a:rPr lang="en-GB" dirty="0">
                <a:solidFill>
                  <a:srgbClr val="32BCAD"/>
                </a:solidFill>
                <a:latin typeface="Poppins SemiBold" panose="00000700000000000000" pitchFamily="2" charset="0"/>
                <a:cs typeface="Poppins SemiBold" panose="00000700000000000000" pitchFamily="2" charset="0"/>
              </a:rPr>
              <a:t>Concluding Remarks</a:t>
            </a:r>
          </a:p>
        </p:txBody>
      </p:sp>
      <p:sp>
        <p:nvSpPr>
          <p:cNvPr id="4" name="object 12">
            <a:extLst>
              <a:ext uri="{FF2B5EF4-FFF2-40B4-BE49-F238E27FC236}">
                <a16:creationId xmlns:a16="http://schemas.microsoft.com/office/drawing/2014/main" id="{5ED6D732-0CA6-35D6-4422-0D68A58883AC}"/>
              </a:ext>
            </a:extLst>
          </p:cNvPr>
          <p:cNvSpPr txBox="1">
            <a:spLocks/>
          </p:cNvSpPr>
          <p:nvPr/>
        </p:nvSpPr>
        <p:spPr>
          <a:xfrm>
            <a:off x="455205" y="1975100"/>
            <a:ext cx="7292166" cy="3477875"/>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endParaRPr lang="en-GB" sz="1800" dirty="0">
              <a:solidFill>
                <a:srgbClr val="32BCAD"/>
              </a:solidFill>
              <a:latin typeface="Poppins SemiBold" panose="00000700000000000000" pitchFamily="2" charset="0"/>
              <a:ea typeface="+mn-ea"/>
              <a:cs typeface="Poppins SemiBold" panose="00000700000000000000" pitchFamily="2" charset="0"/>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National Statistics Office (NSO) decided to keep collecting basic income from the LFS CAPI/CATI interviews to meet national requirements</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Gross income is derived from the CFR administrative data and is made available from 2018 onwards.</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Users can choose the more appropriate income variable, depending on their research question.</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With this methodology in place, the INCGROSS variable has the advantage of being more accurate, has a larger coverage and imposes less burden on the respondents.</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840248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4">
            <a:extLst>
              <a:ext uri="{FF2B5EF4-FFF2-40B4-BE49-F238E27FC236}">
                <a16:creationId xmlns:a16="http://schemas.microsoft.com/office/drawing/2014/main" id="{BC9219F4-8408-0CAD-8910-F9C5E4FFDAC8}"/>
              </a:ext>
            </a:extLst>
          </p:cNvPr>
          <p:cNvSpPr txBox="1"/>
          <p:nvPr/>
        </p:nvSpPr>
        <p:spPr>
          <a:xfrm>
            <a:off x="575770" y="2150468"/>
            <a:ext cx="6947270" cy="791242"/>
          </a:xfrm>
          <a:prstGeom prst="rect">
            <a:avLst/>
          </a:prstGeom>
        </p:spPr>
        <p:txBody>
          <a:bodyPr vert="horz" wrap="square" lIns="0" tIns="0" rIns="0" bIns="0" rtlCol="0">
            <a:spAutoFit/>
          </a:bodyPr>
          <a:lstStyle/>
          <a:p>
            <a:pPr marL="136525" indent="-123825">
              <a:lnSpc>
                <a:spcPct val="100000"/>
              </a:lnSpc>
              <a:spcBef>
                <a:spcPts val="280"/>
              </a:spcBef>
              <a:tabLst>
                <a:tab pos="137160" algn="l"/>
              </a:tabLst>
            </a:pPr>
            <a:endParaRPr lang="en-GB" spc="-35" dirty="0">
              <a:solidFill>
                <a:srgbClr val="58595B"/>
              </a:solidFill>
              <a:latin typeface="+mj-lt"/>
              <a:cs typeface="Calibri"/>
            </a:endParaRPr>
          </a:p>
          <a:p>
            <a:pPr marL="136525" indent="-123825">
              <a:lnSpc>
                <a:spcPct val="100000"/>
              </a:lnSpc>
              <a:spcBef>
                <a:spcPts val="280"/>
              </a:spcBef>
              <a:buChar char="•"/>
              <a:tabLst>
                <a:tab pos="137160" algn="l"/>
              </a:tabLst>
            </a:pPr>
            <a:endParaRPr lang="en-GB" dirty="0">
              <a:latin typeface="+mj-lt"/>
              <a:cs typeface="Calibri"/>
            </a:endParaRPr>
          </a:p>
          <a:p>
            <a:pPr marL="12700" marR="5080" algn="just">
              <a:lnSpc>
                <a:spcPts val="1300"/>
              </a:lnSpc>
              <a:spcBef>
                <a:spcPts val="90"/>
              </a:spcBef>
            </a:pPr>
            <a:endParaRPr lang="en-GB" dirty="0">
              <a:latin typeface="+mj-lt"/>
              <a:cs typeface="Calibri"/>
            </a:endParaRPr>
          </a:p>
        </p:txBody>
      </p:sp>
      <p:sp>
        <p:nvSpPr>
          <p:cNvPr id="4" name="object 12">
            <a:extLst>
              <a:ext uri="{FF2B5EF4-FFF2-40B4-BE49-F238E27FC236}">
                <a16:creationId xmlns:a16="http://schemas.microsoft.com/office/drawing/2014/main" id="{964F4C31-3E62-71D3-F8D6-D0072D8966B3}"/>
              </a:ext>
            </a:extLst>
          </p:cNvPr>
          <p:cNvSpPr txBox="1">
            <a:spLocks/>
          </p:cNvSpPr>
          <p:nvPr/>
        </p:nvSpPr>
        <p:spPr>
          <a:xfrm>
            <a:off x="575770" y="1312554"/>
            <a:ext cx="7035525" cy="400110"/>
          </a:xfrm>
          <a:prstGeom prst="rect">
            <a:avLst/>
          </a:prstGeom>
        </p:spPr>
        <p:txBody>
          <a:bodyPr vert="horz" wrap="square" lIns="0" tIns="0" rIns="0" bIns="0" rtlCol="0">
            <a:spAutoFit/>
          </a:bodyPr>
          <a:lstStyle>
            <a:lvl1pPr>
              <a:defRPr>
                <a:latin typeface="+mj-lt"/>
                <a:ea typeface="+mj-ea"/>
                <a:cs typeface="+mj-cs"/>
              </a:defRPr>
            </a:lvl1pPr>
          </a:lstStyle>
          <a:p>
            <a:pPr marL="12700" marR="5080"/>
            <a:r>
              <a:rPr lang="en-GB" sz="2600" kern="0" dirty="0">
                <a:solidFill>
                  <a:srgbClr val="1E526E"/>
                </a:solidFill>
                <a:latin typeface="Poppins ExtraBold" panose="00000900000000000000" pitchFamily="2" charset="0"/>
                <a:cs typeface="Poppins ExtraBold" panose="00000900000000000000" pitchFamily="2" charset="0"/>
              </a:rPr>
              <a:t>Scope of the study</a:t>
            </a:r>
            <a:endParaRPr lang="en-GB" sz="2300" kern="0" dirty="0">
              <a:solidFill>
                <a:srgbClr val="32BCAD"/>
              </a:solidFill>
              <a:latin typeface="Poppins SemiBold" panose="00000700000000000000" pitchFamily="2" charset="0"/>
              <a:cs typeface="Poppins SemiBold" panose="00000700000000000000" pitchFamily="2" charset="0"/>
            </a:endParaRPr>
          </a:p>
        </p:txBody>
      </p:sp>
      <p:sp>
        <p:nvSpPr>
          <p:cNvPr id="5" name="Slide Number Placeholder 4">
            <a:extLst>
              <a:ext uri="{FF2B5EF4-FFF2-40B4-BE49-F238E27FC236}">
                <a16:creationId xmlns:a16="http://schemas.microsoft.com/office/drawing/2014/main" id="{9940573E-46AC-833A-067F-DCE8E0D4A4E9}"/>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2</a:t>
            </a:fld>
            <a:endParaRPr lang="en-GB" sz="1000" dirty="0"/>
          </a:p>
        </p:txBody>
      </p:sp>
      <p:sp>
        <p:nvSpPr>
          <p:cNvPr id="6" name="TextBox 5">
            <a:extLst>
              <a:ext uri="{FF2B5EF4-FFF2-40B4-BE49-F238E27FC236}">
                <a16:creationId xmlns:a16="http://schemas.microsoft.com/office/drawing/2014/main" id="{F5926B5B-2652-F0A5-EEFE-EDC0FF494397}"/>
              </a:ext>
            </a:extLst>
          </p:cNvPr>
          <p:cNvSpPr txBox="1"/>
          <p:nvPr/>
        </p:nvSpPr>
        <p:spPr>
          <a:xfrm>
            <a:off x="575770" y="1862010"/>
            <a:ext cx="7465204" cy="1323439"/>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solidFill>
                  <a:schemeClr val="tx1">
                    <a:lumMod val="65000"/>
                    <a:lumOff val="35000"/>
                  </a:schemeClr>
                </a:solidFill>
              </a:rPr>
              <a:t>To develop a methodology for the compilation of the INCGROSS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600" dirty="0">
              <a:solidFill>
                <a:schemeClr val="tx1">
                  <a:lumMod val="65000"/>
                  <a:lumOff val="35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solidFill>
                  <a:schemeClr val="tx1">
                    <a:lumMod val="65000"/>
                    <a:lumOff val="35000"/>
                  </a:schemeClr>
                </a:solidFill>
              </a:rPr>
              <a:t>To use available administrative data and model prediction to compile the variable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600" dirty="0">
              <a:solidFill>
                <a:schemeClr val="tx1">
                  <a:lumMod val="65000"/>
                  <a:lumOff val="35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solidFill>
                  <a:schemeClr val="tx1">
                    <a:lumMod val="65000"/>
                    <a:lumOff val="35000"/>
                  </a:schemeClr>
                </a:solidFill>
              </a:rPr>
              <a:t>To transmit the monthly INCGROSS variable to Eurostat in T + 15 months</a:t>
            </a:r>
          </a:p>
        </p:txBody>
      </p:sp>
      <p:sp>
        <p:nvSpPr>
          <p:cNvPr id="7" name="object 12">
            <a:extLst>
              <a:ext uri="{FF2B5EF4-FFF2-40B4-BE49-F238E27FC236}">
                <a16:creationId xmlns:a16="http://schemas.microsoft.com/office/drawing/2014/main" id="{1E7DEEF3-0D03-4465-8B54-9AE02AAB7F19}"/>
              </a:ext>
            </a:extLst>
          </p:cNvPr>
          <p:cNvSpPr txBox="1">
            <a:spLocks/>
          </p:cNvSpPr>
          <p:nvPr/>
        </p:nvSpPr>
        <p:spPr>
          <a:xfrm>
            <a:off x="575770" y="3473907"/>
            <a:ext cx="7035525" cy="400110"/>
          </a:xfrm>
          <a:prstGeom prst="rect">
            <a:avLst/>
          </a:prstGeom>
        </p:spPr>
        <p:txBody>
          <a:bodyPr vert="horz" wrap="square" lIns="0" tIns="0" rIns="0" bIns="0" rtlCol="0">
            <a:spAutoFit/>
          </a:bodyPr>
          <a:lstStyle>
            <a:lvl1pPr>
              <a:defRPr>
                <a:latin typeface="+mj-lt"/>
                <a:ea typeface="+mj-ea"/>
                <a:cs typeface="+mj-cs"/>
              </a:defRPr>
            </a:lvl1pPr>
          </a:lstStyle>
          <a:p>
            <a:pPr marL="12700" marR="5080"/>
            <a:r>
              <a:rPr lang="en-GB" sz="2600" kern="0" dirty="0">
                <a:solidFill>
                  <a:srgbClr val="1E526E"/>
                </a:solidFill>
                <a:latin typeface="Poppins ExtraBold" panose="00000900000000000000" pitchFamily="2" charset="0"/>
                <a:cs typeface="Poppins ExtraBold" panose="00000900000000000000" pitchFamily="2" charset="0"/>
              </a:rPr>
              <a:t>Outline of the presentation</a:t>
            </a:r>
            <a:endParaRPr lang="en-GB" sz="2300" kern="0" dirty="0">
              <a:solidFill>
                <a:srgbClr val="32BCAD"/>
              </a:solidFill>
              <a:latin typeface="Poppins SemiBold" panose="00000700000000000000" pitchFamily="2" charset="0"/>
              <a:cs typeface="Poppins SemiBold" panose="00000700000000000000" pitchFamily="2" charset="0"/>
            </a:endParaRPr>
          </a:p>
        </p:txBody>
      </p:sp>
      <p:sp>
        <p:nvSpPr>
          <p:cNvPr id="8" name="TextBox 7">
            <a:extLst>
              <a:ext uri="{FF2B5EF4-FFF2-40B4-BE49-F238E27FC236}">
                <a16:creationId xmlns:a16="http://schemas.microsoft.com/office/drawing/2014/main" id="{FBBB4611-1B9E-CF29-36BC-62C546785B18}"/>
              </a:ext>
            </a:extLst>
          </p:cNvPr>
          <p:cNvSpPr txBox="1"/>
          <p:nvPr/>
        </p:nvSpPr>
        <p:spPr>
          <a:xfrm>
            <a:off x="583890" y="4156820"/>
            <a:ext cx="7465204" cy="1815882"/>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600" dirty="0">
                <a:solidFill>
                  <a:schemeClr val="tx1">
                    <a:lumMod val="65000"/>
                    <a:lumOff val="35000"/>
                  </a:schemeClr>
                </a:solidFill>
              </a:rPr>
              <a:t>INCGROSS definition vis a vis the administrative data available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GB" sz="1600" dirty="0">
              <a:solidFill>
                <a:schemeClr val="tx1">
                  <a:lumMod val="65000"/>
                  <a:lumOff val="35000"/>
                </a:schemeClr>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600" dirty="0">
                <a:solidFill>
                  <a:schemeClr val="tx1">
                    <a:lumMod val="65000"/>
                    <a:lumOff val="35000"/>
                  </a:schemeClr>
                </a:solidFill>
              </a:rPr>
              <a:t>Record linkage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GB" sz="1600" dirty="0">
              <a:solidFill>
                <a:schemeClr val="tx1">
                  <a:lumMod val="65000"/>
                  <a:lumOff val="35000"/>
                </a:schemeClr>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600" dirty="0">
                <a:solidFill>
                  <a:schemeClr val="tx1">
                    <a:lumMod val="65000"/>
                    <a:lumOff val="35000"/>
                  </a:schemeClr>
                </a:solidFill>
              </a:rPr>
              <a:t>Two phase imputation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GB" sz="1600" dirty="0">
              <a:solidFill>
                <a:schemeClr val="tx1">
                  <a:lumMod val="65000"/>
                  <a:lumOff val="35000"/>
                </a:schemeClr>
              </a:solidFill>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600" dirty="0">
                <a:solidFill>
                  <a:schemeClr val="tx1">
                    <a:lumMod val="65000"/>
                    <a:lumOff val="35000"/>
                  </a:schemeClr>
                </a:solidFill>
              </a:rPr>
              <a:t>Results of the study</a:t>
            </a:r>
          </a:p>
        </p:txBody>
      </p:sp>
    </p:spTree>
    <p:extLst>
      <p:ext uri="{BB962C8B-B14F-4D97-AF65-F5344CB8AC3E}">
        <p14:creationId xmlns:p14="http://schemas.microsoft.com/office/powerpoint/2010/main" val="2050792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0">
            <a:extLst>
              <a:ext uri="{FF2B5EF4-FFF2-40B4-BE49-F238E27FC236}">
                <a16:creationId xmlns:a16="http://schemas.microsoft.com/office/drawing/2014/main" id="{0CC120CA-A3CD-D7EF-3EAF-AA012DF6692E}"/>
              </a:ext>
            </a:extLst>
          </p:cNvPr>
          <p:cNvSpPr txBox="1">
            <a:spLocks noGrp="1"/>
          </p:cNvSpPr>
          <p:nvPr>
            <p:ph type="title" idx="4294967295"/>
          </p:nvPr>
        </p:nvSpPr>
        <p:spPr>
          <a:xfrm>
            <a:off x="743300" y="2873375"/>
            <a:ext cx="6991000" cy="553998"/>
          </a:xfrm>
          <a:prstGeom prst="rect">
            <a:avLst/>
          </a:prstGeom>
        </p:spPr>
        <p:txBody>
          <a:bodyPr vert="horz" wrap="square" lIns="0" tIns="0" rIns="0" bIns="0" rtlCol="0">
            <a:spAutoFit/>
          </a:bodyPr>
          <a:lstStyle/>
          <a:p>
            <a:pPr marL="12700" algn="ctr">
              <a:lnSpc>
                <a:spcPct val="100000"/>
              </a:lnSpc>
            </a:pPr>
            <a:r>
              <a:rPr lang="en-GB" sz="3600" dirty="0">
                <a:solidFill>
                  <a:srgbClr val="1E526E"/>
                </a:solidFill>
                <a:latin typeface="Poppins ExtraBold" panose="00000900000000000000" pitchFamily="2" charset="0"/>
                <a:cs typeface="Poppins ExtraBold" panose="00000900000000000000" pitchFamily="2" charset="0"/>
              </a:rPr>
              <a:t>Thank you for your attention</a:t>
            </a:r>
            <a:endParaRPr sz="3600" dirty="0">
              <a:solidFill>
                <a:srgbClr val="1E526E"/>
              </a:solidFill>
              <a:latin typeface="Poppins ExtraBold" panose="00000900000000000000" pitchFamily="2" charset="0"/>
              <a:cs typeface="Poppins ExtraBold" panose="00000900000000000000" pitchFamily="2" charset="0"/>
            </a:endParaRPr>
          </a:p>
        </p:txBody>
      </p:sp>
    </p:spTree>
    <p:extLst>
      <p:ext uri="{BB962C8B-B14F-4D97-AF65-F5344CB8AC3E}">
        <p14:creationId xmlns:p14="http://schemas.microsoft.com/office/powerpoint/2010/main" val="3529118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094BAD60-EE83-D8CA-3A41-00BCC8C9389E}"/>
              </a:ext>
            </a:extLst>
          </p:cNvPr>
          <p:cNvSpPr txBox="1">
            <a:spLocks/>
          </p:cNvSpPr>
          <p:nvPr/>
        </p:nvSpPr>
        <p:spPr>
          <a:xfrm>
            <a:off x="455205" y="1044575"/>
            <a:ext cx="7292166" cy="1046440"/>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2600" kern="0" dirty="0">
                <a:solidFill>
                  <a:srgbClr val="1E526E"/>
                </a:solidFill>
                <a:latin typeface="Poppins ExtraBold" panose="00000900000000000000" pitchFamily="2" charset="0"/>
                <a:cs typeface="Poppins ExtraBold" panose="00000900000000000000" pitchFamily="2" charset="0"/>
              </a:rPr>
              <a:t>Definition of INCGROSS</a:t>
            </a:r>
            <a:br>
              <a:rPr lang="en-GB" sz="3200" kern="0" dirty="0">
                <a:latin typeface="+mj-lt"/>
              </a:rPr>
            </a:br>
            <a:r>
              <a:rPr lang="en-GB" sz="1000" kern="0" dirty="0">
                <a:latin typeface="+mj-lt"/>
              </a:rPr>
              <a:t> </a:t>
            </a:r>
            <a:endParaRPr lang="en-GB" sz="1600" b="0" dirty="0">
              <a:solidFill>
                <a:schemeClr val="tx1">
                  <a:lumMod val="65000"/>
                  <a:lumOff val="35000"/>
                </a:schemeClr>
              </a:solidFill>
              <a:latin typeface="+mn-lt"/>
              <a:ea typeface="+mn-ea"/>
              <a:cs typeface="+mn-cs"/>
            </a:endParaRPr>
          </a:p>
          <a:p>
            <a:pPr marL="12700" marR="5080"/>
            <a:r>
              <a:rPr lang="en-GB" sz="1600" b="0" dirty="0">
                <a:solidFill>
                  <a:schemeClr val="tx1">
                    <a:lumMod val="65000"/>
                    <a:lumOff val="35000"/>
                  </a:schemeClr>
                </a:solidFill>
                <a:latin typeface="+mn-lt"/>
                <a:ea typeface="+mn-ea"/>
                <a:cs typeface="+mn-cs"/>
              </a:rPr>
              <a:t>Refers to the monetary component of the remuneration of employees in cash payable by an employer to an employee before deduction of income tax and NI contributions. </a:t>
            </a:r>
          </a:p>
        </p:txBody>
      </p:sp>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3</a:t>
            </a:fld>
            <a:endParaRPr lang="en-GB" sz="1000" dirty="0"/>
          </a:p>
        </p:txBody>
      </p:sp>
      <p:graphicFrame>
        <p:nvGraphicFramePr>
          <p:cNvPr id="2" name="Table 2">
            <a:extLst>
              <a:ext uri="{FF2B5EF4-FFF2-40B4-BE49-F238E27FC236}">
                <a16:creationId xmlns:a16="http://schemas.microsoft.com/office/drawing/2014/main" id="{8583EBE5-EE08-1CC7-4AC9-863FC750B5E4}"/>
              </a:ext>
            </a:extLst>
          </p:cNvPr>
          <p:cNvGraphicFramePr>
            <a:graphicFrameLocks noGrp="1"/>
          </p:cNvGraphicFramePr>
          <p:nvPr>
            <p:extLst>
              <p:ext uri="{D42A27DB-BD31-4B8C-83A1-F6EECF244321}">
                <p14:modId xmlns:p14="http://schemas.microsoft.com/office/powerpoint/2010/main" val="1852433961"/>
              </p:ext>
            </p:extLst>
          </p:nvPr>
        </p:nvGraphicFramePr>
        <p:xfrm>
          <a:off x="547609" y="2440466"/>
          <a:ext cx="7199762" cy="3498240"/>
        </p:xfrm>
        <a:graphic>
          <a:graphicData uri="http://schemas.openxmlformats.org/drawingml/2006/table">
            <a:tbl>
              <a:tblPr firstRow="1" bandRow="1">
                <a:tableStyleId>{9D7B26C5-4107-4FEC-AEDC-1716B250A1EF}</a:tableStyleId>
              </a:tblPr>
              <a:tblGrid>
                <a:gridCol w="3575293">
                  <a:extLst>
                    <a:ext uri="{9D8B030D-6E8A-4147-A177-3AD203B41FA5}">
                      <a16:colId xmlns:a16="http://schemas.microsoft.com/office/drawing/2014/main" val="3130372900"/>
                    </a:ext>
                  </a:extLst>
                </a:gridCol>
                <a:gridCol w="3624469">
                  <a:extLst>
                    <a:ext uri="{9D8B030D-6E8A-4147-A177-3AD203B41FA5}">
                      <a16:colId xmlns:a16="http://schemas.microsoft.com/office/drawing/2014/main" val="3365423328"/>
                    </a:ext>
                  </a:extLst>
                </a:gridCol>
              </a:tblGrid>
              <a:tr h="468000">
                <a:tc>
                  <a:txBody>
                    <a:bodyPr/>
                    <a:lstStyle/>
                    <a:p>
                      <a:pPr algn="ctr"/>
                      <a:r>
                        <a:rPr lang="en-GB" sz="1600" dirty="0"/>
                        <a:t>Includes</a:t>
                      </a:r>
                    </a:p>
                  </a:txBody>
                  <a:tcPr/>
                </a:tc>
                <a:tc>
                  <a:txBody>
                    <a:bodyPr/>
                    <a:lstStyle/>
                    <a:p>
                      <a:pPr algn="ctr"/>
                      <a:r>
                        <a:rPr lang="en-GB" sz="1600" dirty="0"/>
                        <a:t>Excludes</a:t>
                      </a:r>
                    </a:p>
                  </a:txBody>
                  <a:tcPr/>
                </a:tc>
                <a:extLst>
                  <a:ext uri="{0D108BD9-81ED-4DB2-BD59-A6C34878D82A}">
                    <a16:rowId xmlns:a16="http://schemas.microsoft.com/office/drawing/2014/main" val="1341254269"/>
                  </a:ext>
                </a:extLst>
              </a:tr>
              <a:tr h="468000">
                <a:tc>
                  <a:txBody>
                    <a:bodyPr/>
                    <a:lstStyle/>
                    <a:p>
                      <a:pPr algn="ctr"/>
                      <a:r>
                        <a:rPr lang="en-GB" sz="1600" b="0" dirty="0">
                          <a:solidFill>
                            <a:schemeClr val="tx1">
                              <a:lumMod val="65000"/>
                              <a:lumOff val="35000"/>
                            </a:schemeClr>
                          </a:solidFill>
                        </a:rPr>
                        <a:t>Regular overtime</a:t>
                      </a:r>
                      <a:endParaRPr lang="en-GB" sz="1600" dirty="0"/>
                    </a:p>
                  </a:txBody>
                  <a:tcPr/>
                </a:tc>
                <a:tc>
                  <a:txBody>
                    <a:bodyPr/>
                    <a:lstStyle/>
                    <a:p>
                      <a:pPr algn="ctr"/>
                      <a:r>
                        <a:rPr lang="en-GB" sz="1600" b="0" dirty="0">
                          <a:solidFill>
                            <a:schemeClr val="tx1">
                              <a:lumMod val="65000"/>
                              <a:lumOff val="35000"/>
                            </a:schemeClr>
                          </a:solidFill>
                        </a:rPr>
                        <a:t>Fringe benefits </a:t>
                      </a:r>
                      <a:endParaRPr lang="en-GB" sz="1600" dirty="0"/>
                    </a:p>
                  </a:txBody>
                  <a:tcPr/>
                </a:tc>
                <a:extLst>
                  <a:ext uri="{0D108BD9-81ED-4DB2-BD59-A6C34878D82A}">
                    <a16:rowId xmlns:a16="http://schemas.microsoft.com/office/drawing/2014/main" val="1806856955"/>
                  </a:ext>
                </a:extLst>
              </a:tr>
              <a:tr h="468000">
                <a:tc>
                  <a:txBody>
                    <a:bodyPr/>
                    <a:lstStyle/>
                    <a:p>
                      <a:pPr algn="ctr"/>
                      <a:r>
                        <a:rPr lang="en-GB" sz="1600" b="0" dirty="0">
                          <a:solidFill>
                            <a:schemeClr val="tx1">
                              <a:lumMod val="65000"/>
                              <a:lumOff val="35000"/>
                            </a:schemeClr>
                          </a:solidFill>
                        </a:rPr>
                        <a:t>Extra compensation for shift work</a:t>
                      </a:r>
                      <a:endParaRPr lang="en-GB" sz="1600" dirty="0"/>
                    </a:p>
                  </a:txBody>
                  <a:tcPr/>
                </a:tc>
                <a:tc>
                  <a:txBody>
                    <a:bodyPr/>
                    <a:lstStyle/>
                    <a:p>
                      <a:pPr algn="ctr"/>
                      <a:r>
                        <a:rPr lang="en-GB" sz="1600" b="0" dirty="0">
                          <a:solidFill>
                            <a:schemeClr val="tx1">
                              <a:lumMod val="65000"/>
                              <a:lumOff val="35000"/>
                            </a:schemeClr>
                          </a:solidFill>
                        </a:rPr>
                        <a:t>Income from investment-assets</a:t>
                      </a:r>
                      <a:endParaRPr lang="en-GB" sz="1600" dirty="0"/>
                    </a:p>
                  </a:txBody>
                  <a:tcPr/>
                </a:tc>
                <a:extLst>
                  <a:ext uri="{0D108BD9-81ED-4DB2-BD59-A6C34878D82A}">
                    <a16:rowId xmlns:a16="http://schemas.microsoft.com/office/drawing/2014/main" val="2242011886"/>
                  </a:ext>
                </a:extLst>
              </a:tr>
              <a:tr h="46800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b="0" dirty="0">
                          <a:solidFill>
                            <a:schemeClr val="tx1">
                              <a:lumMod val="65000"/>
                              <a:lumOff val="35000"/>
                            </a:schemeClr>
                          </a:solidFill>
                        </a:rPr>
                        <a:t>Seniority bonuses</a:t>
                      </a:r>
                    </a:p>
                    <a:p>
                      <a:pPr algn="ctr"/>
                      <a:endParaRPr lang="en-GB" sz="1600" dirty="0"/>
                    </a:p>
                  </a:txBody>
                  <a:tcPr/>
                </a:tc>
                <a:tc>
                  <a:txBody>
                    <a:bodyPr/>
                    <a:lstStyle/>
                    <a:p>
                      <a:pPr algn="ctr"/>
                      <a:r>
                        <a:rPr lang="en-GB" sz="1600" b="0" dirty="0">
                          <a:solidFill>
                            <a:schemeClr val="tx1">
                              <a:lumMod val="65000"/>
                              <a:lumOff val="35000"/>
                            </a:schemeClr>
                          </a:solidFill>
                        </a:rPr>
                        <a:t>Stocks and shares </a:t>
                      </a:r>
                      <a:endParaRPr lang="en-GB" sz="1600" dirty="0"/>
                    </a:p>
                  </a:txBody>
                  <a:tcPr/>
                </a:tc>
                <a:extLst>
                  <a:ext uri="{0D108BD9-81ED-4DB2-BD59-A6C34878D82A}">
                    <a16:rowId xmlns:a16="http://schemas.microsoft.com/office/drawing/2014/main" val="1542275260"/>
                  </a:ext>
                </a:extLst>
              </a:tr>
              <a:tr h="468000">
                <a:tc>
                  <a:txBody>
                    <a:bodyPr/>
                    <a:lstStyle/>
                    <a:p>
                      <a:pPr algn="ctr"/>
                      <a:r>
                        <a:rPr lang="en-GB" sz="1600" b="0" dirty="0">
                          <a:solidFill>
                            <a:schemeClr val="tx1">
                              <a:lumMod val="65000"/>
                              <a:lumOff val="35000"/>
                            </a:schemeClr>
                          </a:solidFill>
                        </a:rPr>
                        <a:t>Regular travel allowances</a:t>
                      </a:r>
                      <a:endParaRPr lang="en-GB" sz="1600" dirty="0"/>
                    </a:p>
                  </a:txBody>
                  <a:tcPr/>
                </a:tc>
                <a:tc>
                  <a:txBody>
                    <a:bodyPr/>
                    <a:lstStyle/>
                    <a:p>
                      <a:pPr algn="ctr"/>
                      <a:endParaRPr lang="en-GB" sz="1600" dirty="0"/>
                    </a:p>
                  </a:txBody>
                  <a:tcPr/>
                </a:tc>
                <a:extLst>
                  <a:ext uri="{0D108BD9-81ED-4DB2-BD59-A6C34878D82A}">
                    <a16:rowId xmlns:a16="http://schemas.microsoft.com/office/drawing/2014/main" val="2335953362"/>
                  </a:ext>
                </a:extLst>
              </a:tr>
              <a:tr h="46800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b="0" dirty="0">
                          <a:solidFill>
                            <a:schemeClr val="tx1">
                              <a:lumMod val="65000"/>
                              <a:lumOff val="35000"/>
                            </a:schemeClr>
                          </a:solidFill>
                        </a:rPr>
                        <a:t>Tips and commission </a:t>
                      </a:r>
                    </a:p>
                    <a:p>
                      <a:pPr algn="ctr"/>
                      <a:endParaRPr lang="en-GB" sz="1600" dirty="0"/>
                    </a:p>
                  </a:txBody>
                  <a:tcPr/>
                </a:tc>
                <a:tc>
                  <a:txBody>
                    <a:bodyPr/>
                    <a:lstStyle/>
                    <a:p>
                      <a:pPr algn="ctr"/>
                      <a:endParaRPr lang="en-GB" sz="1600" dirty="0"/>
                    </a:p>
                  </a:txBody>
                  <a:tcPr/>
                </a:tc>
                <a:extLst>
                  <a:ext uri="{0D108BD9-81ED-4DB2-BD59-A6C34878D82A}">
                    <a16:rowId xmlns:a16="http://schemas.microsoft.com/office/drawing/2014/main" val="2855216634"/>
                  </a:ext>
                </a:extLst>
              </a:tr>
              <a:tr h="468000">
                <a:tc>
                  <a:txBody>
                    <a:bodyPr/>
                    <a:lstStyle/>
                    <a:p>
                      <a:pPr algn="ctr"/>
                      <a:r>
                        <a:rPr lang="en-GB" sz="1600" b="0" dirty="0">
                          <a:solidFill>
                            <a:schemeClr val="tx1">
                              <a:lumMod val="65000"/>
                              <a:lumOff val="35000"/>
                            </a:schemeClr>
                          </a:solidFill>
                        </a:rPr>
                        <a:t>Compensation for meals in cash</a:t>
                      </a:r>
                      <a:endParaRPr lang="en-GB" sz="1600" dirty="0"/>
                    </a:p>
                  </a:txBody>
                  <a:tcPr/>
                </a:tc>
                <a:tc>
                  <a:txBody>
                    <a:bodyPr/>
                    <a:lstStyle/>
                    <a:p>
                      <a:pPr algn="ctr"/>
                      <a:endParaRPr lang="en-GB" sz="1600" dirty="0"/>
                    </a:p>
                  </a:txBody>
                  <a:tcPr/>
                </a:tc>
                <a:extLst>
                  <a:ext uri="{0D108BD9-81ED-4DB2-BD59-A6C34878D82A}">
                    <a16:rowId xmlns:a16="http://schemas.microsoft.com/office/drawing/2014/main" val="2348943793"/>
                  </a:ext>
                </a:extLst>
              </a:tr>
            </a:tbl>
          </a:graphicData>
        </a:graphic>
      </p:graphicFrame>
    </p:spTree>
    <p:extLst>
      <p:ext uri="{BB962C8B-B14F-4D97-AF65-F5344CB8AC3E}">
        <p14:creationId xmlns:p14="http://schemas.microsoft.com/office/powerpoint/2010/main" val="698796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094BAD60-EE83-D8CA-3A41-00BCC8C9389E}"/>
              </a:ext>
            </a:extLst>
          </p:cNvPr>
          <p:cNvSpPr txBox="1">
            <a:spLocks/>
          </p:cNvSpPr>
          <p:nvPr/>
        </p:nvSpPr>
        <p:spPr>
          <a:xfrm>
            <a:off x="518334" y="1349375"/>
            <a:ext cx="7292166" cy="4832092"/>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2600" b="0" kern="0" dirty="0">
                <a:solidFill>
                  <a:srgbClr val="1E526E"/>
                </a:solidFill>
                <a:latin typeface="Poppins ExtraBold" panose="00000900000000000000" pitchFamily="2" charset="0"/>
                <a:ea typeface="+mn-ea"/>
                <a:cs typeface="Poppins ExtraBold" panose="00000900000000000000" pitchFamily="2" charset="0"/>
              </a:rPr>
              <a:t>Strategies to collect INCGROSS</a:t>
            </a:r>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r>
              <a:rPr lang="en-GB" sz="1600" b="0" dirty="0">
                <a:solidFill>
                  <a:schemeClr val="tx1">
                    <a:lumMod val="65000"/>
                    <a:lumOff val="35000"/>
                  </a:schemeClr>
                </a:solidFill>
                <a:latin typeface="+mn-lt"/>
                <a:ea typeface="+mn-ea"/>
                <a:cs typeface="+mn-cs"/>
              </a:rPr>
              <a:t>Eurostat suggested several strategies: </a:t>
            </a:r>
          </a:p>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Asking respondents for their gross income</a:t>
            </a:r>
          </a:p>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Collecting the net income in the LFS questionnaire and applying a net/gross conversion model</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Obtaining the data from an administrative source </a:t>
            </a:r>
          </a:p>
          <a:p>
            <a:pPr marL="12700" marR="5080"/>
            <a:r>
              <a:rPr lang="en-GB" sz="1600" b="0" dirty="0">
                <a:solidFill>
                  <a:schemeClr val="tx1">
                    <a:lumMod val="65000"/>
                    <a:lumOff val="35000"/>
                  </a:schemeClr>
                </a:solidFill>
                <a:latin typeface="+mn-lt"/>
                <a:ea typeface="+mn-ea"/>
                <a:cs typeface="+mn-cs"/>
              </a:rPr>
              <a:t>       </a:t>
            </a:r>
            <a:r>
              <a:rPr lang="en-GB" sz="1600" b="0" i="1" dirty="0">
                <a:solidFill>
                  <a:schemeClr val="tx1">
                    <a:lumMod val="65000"/>
                    <a:lumOff val="35000"/>
                  </a:schemeClr>
                </a:solidFill>
                <a:latin typeface="+mn-lt"/>
                <a:ea typeface="+mn-ea"/>
                <a:cs typeface="+mn-cs"/>
              </a:rPr>
              <a:t>Possibility to transmit INCGROSS 15 months after the end of the reference period</a:t>
            </a:r>
          </a:p>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A combination of the previous strategies</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12700" marR="5080"/>
            <a:r>
              <a:rPr lang="en-GB" sz="1600" b="0" dirty="0">
                <a:solidFill>
                  <a:schemeClr val="tx1">
                    <a:lumMod val="65000"/>
                    <a:lumOff val="35000"/>
                  </a:schemeClr>
                </a:solidFill>
                <a:latin typeface="+mn-lt"/>
                <a:ea typeface="+mn-ea"/>
                <a:cs typeface="+mn-cs"/>
              </a:rPr>
              <a:t>In MT-LFS, annual basic income is collected to satisfy national requirements. For this reason administrative data from the CFR will be used to address the requirements of the regulation.</a:t>
            </a:r>
          </a:p>
          <a:p>
            <a:pPr marL="12700" marR="5080"/>
            <a:endParaRPr lang="en-GB" sz="1600" b="0" dirty="0">
              <a:solidFill>
                <a:schemeClr val="tx1">
                  <a:lumMod val="65000"/>
                  <a:lumOff val="35000"/>
                </a:schemeClr>
              </a:solidFill>
              <a:latin typeface="+mn-lt"/>
              <a:ea typeface="+mn-ea"/>
              <a:cs typeface="+mn-cs"/>
            </a:endParaRPr>
          </a:p>
        </p:txBody>
      </p:sp>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4</a:t>
            </a:fld>
            <a:endParaRPr lang="en-GB" sz="1000" dirty="0"/>
          </a:p>
        </p:txBody>
      </p:sp>
      <p:sp>
        <p:nvSpPr>
          <p:cNvPr id="4" name="Rectangle 3">
            <a:extLst>
              <a:ext uri="{FF2B5EF4-FFF2-40B4-BE49-F238E27FC236}">
                <a16:creationId xmlns:a16="http://schemas.microsoft.com/office/drawing/2014/main" id="{318D8ED0-F2CC-67C2-6BB9-5593F4514B05}"/>
              </a:ext>
            </a:extLst>
          </p:cNvPr>
          <p:cNvSpPr/>
          <p:nvPr/>
        </p:nvSpPr>
        <p:spPr>
          <a:xfrm>
            <a:off x="375043" y="3635375"/>
            <a:ext cx="7372327" cy="762000"/>
          </a:xfrm>
          <a:prstGeom prst="rect">
            <a:avLst/>
          </a:prstGeom>
          <a:noFill/>
          <a:ln>
            <a:solidFill>
              <a:srgbClr val="32BC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4498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094BAD60-EE83-D8CA-3A41-00BCC8C9389E}"/>
              </a:ext>
            </a:extLst>
          </p:cNvPr>
          <p:cNvSpPr txBox="1">
            <a:spLocks/>
          </p:cNvSpPr>
          <p:nvPr/>
        </p:nvSpPr>
        <p:spPr>
          <a:xfrm>
            <a:off x="710829" y="1253594"/>
            <a:ext cx="7292166" cy="1138773"/>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2600" b="0" kern="0" dirty="0">
                <a:solidFill>
                  <a:srgbClr val="1E526E"/>
                </a:solidFill>
                <a:latin typeface="Poppins ExtraBold" panose="00000900000000000000" pitchFamily="2" charset="0"/>
                <a:ea typeface="+mn-ea"/>
                <a:cs typeface="Poppins ExtraBold" panose="00000900000000000000" pitchFamily="2" charset="0"/>
              </a:rPr>
              <a:t>Administrative Source</a:t>
            </a: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p:txBody>
      </p:sp>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5</a:t>
            </a:fld>
            <a:endParaRPr lang="en-GB" sz="1000" dirty="0"/>
          </a:p>
        </p:txBody>
      </p:sp>
      <p:sp>
        <p:nvSpPr>
          <p:cNvPr id="2" name="object 2">
            <a:extLst>
              <a:ext uri="{FF2B5EF4-FFF2-40B4-BE49-F238E27FC236}">
                <a16:creationId xmlns:a16="http://schemas.microsoft.com/office/drawing/2014/main" id="{BC420511-F1D2-E7AE-9326-EB0D73B7BCF2}"/>
              </a:ext>
            </a:extLst>
          </p:cNvPr>
          <p:cNvSpPr txBox="1"/>
          <p:nvPr/>
        </p:nvSpPr>
        <p:spPr>
          <a:xfrm>
            <a:off x="723900" y="1994961"/>
            <a:ext cx="6705600" cy="830997"/>
          </a:xfrm>
          <a:prstGeom prst="rect">
            <a:avLst/>
          </a:prstGeom>
        </p:spPr>
        <p:txBody>
          <a:bodyPr vert="horz" wrap="square" lIns="0" tIns="0" rIns="0" bIns="0" rtlCol="0">
            <a:spAutoFit/>
          </a:bodyPr>
          <a:lstStyle/>
          <a:p>
            <a:pPr marL="12700"/>
            <a:r>
              <a:rPr lang="en-GB" dirty="0">
                <a:solidFill>
                  <a:srgbClr val="32BCAD"/>
                </a:solidFill>
                <a:latin typeface="Poppins SemiBold" panose="00000700000000000000" pitchFamily="2" charset="0"/>
                <a:cs typeface="Poppins SemiBold" panose="00000700000000000000" pitchFamily="2" charset="0"/>
              </a:rPr>
              <a:t>Rationale for using The Commissioner for Revenue (CFR) Administrative register</a:t>
            </a:r>
          </a:p>
          <a:p>
            <a:pPr marL="12700">
              <a:lnSpc>
                <a:spcPct val="100000"/>
              </a:lnSpc>
            </a:pPr>
            <a:endParaRPr lang="en-GB" dirty="0">
              <a:solidFill>
                <a:srgbClr val="32BCAD"/>
              </a:solidFill>
              <a:latin typeface="Poppins SemiBold" panose="00000700000000000000" pitchFamily="2" charset="0"/>
              <a:cs typeface="Poppins SemiBold" panose="00000700000000000000" pitchFamily="2" charset="0"/>
            </a:endParaRPr>
          </a:p>
        </p:txBody>
      </p:sp>
      <p:sp>
        <p:nvSpPr>
          <p:cNvPr id="3" name="object 12">
            <a:extLst>
              <a:ext uri="{FF2B5EF4-FFF2-40B4-BE49-F238E27FC236}">
                <a16:creationId xmlns:a16="http://schemas.microsoft.com/office/drawing/2014/main" id="{399C1DA6-F298-A1EE-211F-B53C8CFCAE24}"/>
              </a:ext>
            </a:extLst>
          </p:cNvPr>
          <p:cNvSpPr txBox="1">
            <a:spLocks/>
          </p:cNvSpPr>
          <p:nvPr/>
        </p:nvSpPr>
        <p:spPr>
          <a:xfrm>
            <a:off x="710829" y="2589890"/>
            <a:ext cx="7292166" cy="4001095"/>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Longer transmission deadline (T + 15 Months)</a:t>
            </a:r>
          </a:p>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Questions on income administered through CAPI/CATI are more problematic to collect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Sensitiveness of the information being requested where people might be reluctant to answer these questions</a:t>
            </a:r>
          </a:p>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High item non-response </a:t>
            </a:r>
          </a:p>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risk of people over-stating or under-estimating their income</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Possibility of proxy responses in household surveys</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598954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094BAD60-EE83-D8CA-3A41-00BCC8C9389E}"/>
              </a:ext>
            </a:extLst>
          </p:cNvPr>
          <p:cNvSpPr txBox="1">
            <a:spLocks/>
          </p:cNvSpPr>
          <p:nvPr/>
        </p:nvSpPr>
        <p:spPr>
          <a:xfrm>
            <a:off x="703289" y="1133447"/>
            <a:ext cx="7292166" cy="1138773"/>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2600" b="0" kern="0" dirty="0">
                <a:solidFill>
                  <a:srgbClr val="1E526E"/>
                </a:solidFill>
                <a:latin typeface="Poppins ExtraBold" panose="00000900000000000000" pitchFamily="2" charset="0"/>
                <a:ea typeface="+mn-ea"/>
                <a:cs typeface="Poppins ExtraBold" panose="00000900000000000000" pitchFamily="2" charset="0"/>
              </a:rPr>
              <a:t>Administrative Source</a:t>
            </a: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p:txBody>
      </p:sp>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6</a:t>
            </a:fld>
            <a:endParaRPr lang="en-GB" sz="1000" dirty="0"/>
          </a:p>
        </p:txBody>
      </p:sp>
      <p:sp>
        <p:nvSpPr>
          <p:cNvPr id="2" name="object 2">
            <a:extLst>
              <a:ext uri="{FF2B5EF4-FFF2-40B4-BE49-F238E27FC236}">
                <a16:creationId xmlns:a16="http://schemas.microsoft.com/office/drawing/2014/main" id="{BC420511-F1D2-E7AE-9326-EB0D73B7BCF2}"/>
              </a:ext>
            </a:extLst>
          </p:cNvPr>
          <p:cNvSpPr txBox="1"/>
          <p:nvPr/>
        </p:nvSpPr>
        <p:spPr>
          <a:xfrm>
            <a:off x="702299" y="1850294"/>
            <a:ext cx="6705600" cy="276999"/>
          </a:xfrm>
          <a:prstGeom prst="rect">
            <a:avLst/>
          </a:prstGeom>
        </p:spPr>
        <p:txBody>
          <a:bodyPr vert="horz" wrap="square" lIns="0" tIns="0" rIns="0" bIns="0" rtlCol="0">
            <a:spAutoFit/>
          </a:bodyPr>
          <a:lstStyle/>
          <a:p>
            <a:pPr marL="12700">
              <a:lnSpc>
                <a:spcPct val="100000"/>
              </a:lnSpc>
            </a:pPr>
            <a:r>
              <a:rPr lang="en-GB" dirty="0">
                <a:solidFill>
                  <a:srgbClr val="32BCAD"/>
                </a:solidFill>
                <a:latin typeface="Poppins SemiBold" panose="00000700000000000000" pitchFamily="2" charset="0"/>
                <a:cs typeface="Poppins SemiBold" panose="00000700000000000000" pitchFamily="2" charset="0"/>
              </a:rPr>
              <a:t>Discrepancies between CFR and LFS datasets</a:t>
            </a:r>
          </a:p>
        </p:txBody>
      </p:sp>
      <p:sp>
        <p:nvSpPr>
          <p:cNvPr id="3" name="object 12">
            <a:extLst>
              <a:ext uri="{FF2B5EF4-FFF2-40B4-BE49-F238E27FC236}">
                <a16:creationId xmlns:a16="http://schemas.microsoft.com/office/drawing/2014/main" id="{399C1DA6-F298-A1EE-211F-B53C8CFCAE24}"/>
              </a:ext>
            </a:extLst>
          </p:cNvPr>
          <p:cNvSpPr txBox="1">
            <a:spLocks/>
          </p:cNvSpPr>
          <p:nvPr/>
        </p:nvSpPr>
        <p:spPr>
          <a:xfrm>
            <a:off x="703289" y="2172939"/>
            <a:ext cx="7292166" cy="4185761"/>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CFR the statistical unit is jobs while in LFS it is persons</a:t>
            </a:r>
            <a:r>
              <a:rPr lang="en-GB" sz="400" b="0" dirty="0">
                <a:solidFill>
                  <a:schemeClr val="tx1">
                    <a:lumMod val="65000"/>
                    <a:lumOff val="35000"/>
                  </a:schemeClr>
                </a:solidFill>
                <a:latin typeface="+mn-lt"/>
                <a:ea typeface="+mn-ea"/>
                <a:cs typeface="+mn-cs"/>
              </a:rPr>
              <a:t> </a:t>
            </a:r>
            <a:r>
              <a:rPr lang="en-GB" sz="1600" b="0" dirty="0">
                <a:solidFill>
                  <a:schemeClr val="tx1">
                    <a:lumMod val="65000"/>
                    <a:lumOff val="35000"/>
                  </a:schemeClr>
                </a:solidFill>
                <a:latin typeface="+mn-lt"/>
                <a:ea typeface="+mn-ea"/>
                <a:cs typeface="+mn-cs"/>
              </a:rPr>
              <a:t> thus a person can be included in the register multiple times:</a:t>
            </a:r>
          </a:p>
          <a:p>
            <a:pPr marL="812800" marR="5080" lvl="1" indent="-342900">
              <a:buFont typeface="Wingdings" panose="05000000000000000000" pitchFamily="2" charset="2"/>
              <a:buChar char="q"/>
            </a:pPr>
            <a:r>
              <a:rPr lang="en-GB" sz="1600" b="0" dirty="0">
                <a:solidFill>
                  <a:schemeClr val="tx1">
                    <a:lumMod val="65000"/>
                    <a:lumOff val="35000"/>
                  </a:schemeClr>
                </a:solidFill>
                <a:latin typeface="+mn-lt"/>
                <a:ea typeface="+mn-ea"/>
                <a:cs typeface="+mn-cs"/>
              </a:rPr>
              <a:t>For different employments within the same year</a:t>
            </a:r>
          </a:p>
          <a:p>
            <a:pPr marL="812800" marR="5080" lvl="1" indent="-342900">
              <a:buFont typeface="Wingdings" panose="05000000000000000000" pitchFamily="2" charset="2"/>
              <a:buChar char="q"/>
            </a:pPr>
            <a:r>
              <a:rPr lang="en-GB" sz="1600" dirty="0">
                <a:solidFill>
                  <a:schemeClr val="tx1">
                    <a:lumMod val="65000"/>
                    <a:lumOff val="35000"/>
                  </a:schemeClr>
                </a:solidFill>
              </a:rPr>
              <a:t>F</a:t>
            </a:r>
            <a:r>
              <a:rPr lang="en-GB" sz="1600" b="0" dirty="0">
                <a:solidFill>
                  <a:schemeClr val="tx1">
                    <a:lumMod val="65000"/>
                    <a:lumOff val="35000"/>
                  </a:schemeClr>
                </a:solidFill>
                <a:latin typeface="+mn-lt"/>
                <a:ea typeface="+mn-ea"/>
                <a:cs typeface="+mn-cs"/>
              </a:rPr>
              <a:t>or a single employer </a:t>
            </a:r>
          </a:p>
          <a:p>
            <a:pPr marL="812800" marR="5080" lvl="1" indent="-342900">
              <a:buFont typeface="Wingdings" panose="05000000000000000000" pitchFamily="2" charset="2"/>
              <a:buChar char="q"/>
            </a:pPr>
            <a:r>
              <a:rPr lang="en-GB" sz="1600" dirty="0">
                <a:solidFill>
                  <a:schemeClr val="tx1">
                    <a:lumMod val="65000"/>
                    <a:lumOff val="35000"/>
                  </a:schemeClr>
                </a:solidFill>
              </a:rPr>
              <a:t>F</a:t>
            </a:r>
            <a:r>
              <a:rPr lang="en-GB" sz="1600" b="0" dirty="0">
                <a:solidFill>
                  <a:schemeClr val="tx1">
                    <a:lumMod val="65000"/>
                    <a:lumOff val="35000"/>
                  </a:schemeClr>
                </a:solidFill>
                <a:latin typeface="+mn-lt"/>
                <a:ea typeface="+mn-ea"/>
                <a:cs typeface="+mn-cs"/>
              </a:rPr>
              <a:t>or different employers</a:t>
            </a:r>
          </a:p>
          <a:p>
            <a:pPr marL="469900" marR="5080" lvl="1"/>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CFR does not allow the possibility to distinguish between multiple jobs.</a:t>
            </a:r>
          </a:p>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Reference period for CFR is annual while INCGROSS is monthly.</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The quality of the INCGROSS variable depends on the coherence between the two sources, by establishing a common statistical unit, harmonising the time periods, and creating a satisfactory linking procedure.</a:t>
            </a: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552344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094BAD60-EE83-D8CA-3A41-00BCC8C9389E}"/>
              </a:ext>
            </a:extLst>
          </p:cNvPr>
          <p:cNvSpPr txBox="1">
            <a:spLocks/>
          </p:cNvSpPr>
          <p:nvPr/>
        </p:nvSpPr>
        <p:spPr>
          <a:xfrm>
            <a:off x="703289" y="1133447"/>
            <a:ext cx="7292166" cy="1138773"/>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2600" b="0" kern="0" dirty="0">
                <a:solidFill>
                  <a:srgbClr val="1E526E"/>
                </a:solidFill>
                <a:latin typeface="Poppins ExtraBold" panose="00000900000000000000" pitchFamily="2" charset="0"/>
                <a:ea typeface="+mn-ea"/>
                <a:cs typeface="Poppins ExtraBold" panose="00000900000000000000" pitchFamily="2" charset="0"/>
              </a:rPr>
              <a:t>Administrative Source</a:t>
            </a: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a:p>
            <a:pPr marL="12700" marR="5080" algn="ctr"/>
            <a:endParaRPr lang="en-GB" sz="1600" b="0" dirty="0">
              <a:solidFill>
                <a:schemeClr val="tx1">
                  <a:lumMod val="65000"/>
                  <a:lumOff val="35000"/>
                </a:schemeClr>
              </a:solidFill>
              <a:latin typeface="+mn-lt"/>
              <a:ea typeface="+mn-ea"/>
              <a:cs typeface="+mn-cs"/>
            </a:endParaRPr>
          </a:p>
        </p:txBody>
      </p:sp>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7</a:t>
            </a:fld>
            <a:endParaRPr lang="en-GB" sz="1000" dirty="0"/>
          </a:p>
        </p:txBody>
      </p:sp>
      <p:sp>
        <p:nvSpPr>
          <p:cNvPr id="2" name="object 2">
            <a:extLst>
              <a:ext uri="{FF2B5EF4-FFF2-40B4-BE49-F238E27FC236}">
                <a16:creationId xmlns:a16="http://schemas.microsoft.com/office/drawing/2014/main" id="{BC420511-F1D2-E7AE-9326-EB0D73B7BCF2}"/>
              </a:ext>
            </a:extLst>
          </p:cNvPr>
          <p:cNvSpPr txBox="1"/>
          <p:nvPr/>
        </p:nvSpPr>
        <p:spPr>
          <a:xfrm>
            <a:off x="702299" y="1850294"/>
            <a:ext cx="6705600" cy="276999"/>
          </a:xfrm>
          <a:prstGeom prst="rect">
            <a:avLst/>
          </a:prstGeom>
        </p:spPr>
        <p:txBody>
          <a:bodyPr vert="horz" wrap="square" lIns="0" tIns="0" rIns="0" bIns="0" rtlCol="0">
            <a:spAutoFit/>
          </a:bodyPr>
          <a:lstStyle/>
          <a:p>
            <a:pPr marL="12700">
              <a:lnSpc>
                <a:spcPct val="100000"/>
              </a:lnSpc>
            </a:pPr>
            <a:r>
              <a:rPr lang="en-GB" dirty="0">
                <a:solidFill>
                  <a:srgbClr val="32BCAD"/>
                </a:solidFill>
                <a:latin typeface="Poppins SemiBold" panose="00000700000000000000" pitchFamily="2" charset="0"/>
                <a:cs typeface="Poppins SemiBold" panose="00000700000000000000" pitchFamily="2" charset="0"/>
              </a:rPr>
              <a:t>LFS record linkage with CFR</a:t>
            </a:r>
          </a:p>
        </p:txBody>
      </p:sp>
      <p:sp>
        <p:nvSpPr>
          <p:cNvPr id="3" name="object 12">
            <a:extLst>
              <a:ext uri="{FF2B5EF4-FFF2-40B4-BE49-F238E27FC236}">
                <a16:creationId xmlns:a16="http://schemas.microsoft.com/office/drawing/2014/main" id="{399C1DA6-F298-A1EE-211F-B53C8CFCAE24}"/>
              </a:ext>
            </a:extLst>
          </p:cNvPr>
          <p:cNvSpPr txBox="1">
            <a:spLocks/>
          </p:cNvSpPr>
          <p:nvPr/>
        </p:nvSpPr>
        <p:spPr>
          <a:xfrm>
            <a:off x="703288" y="2326908"/>
            <a:ext cx="7292167" cy="2462213"/>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1600" b="0" dirty="0">
                <a:solidFill>
                  <a:schemeClr val="tx1">
                    <a:lumMod val="65000"/>
                    <a:lumOff val="35000"/>
                  </a:schemeClr>
                </a:solidFill>
                <a:latin typeface="+mn-lt"/>
                <a:ea typeface="+mn-ea"/>
                <a:cs typeface="+mn-cs"/>
              </a:rPr>
              <a:t>LFS data from 2018 to 2022 was linked to the CFR register using a personal identification number as the primary key. </a:t>
            </a:r>
          </a:p>
          <a:p>
            <a:pPr marL="12700" marR="5080"/>
            <a:endParaRPr lang="en-GB" sz="1600" b="0" dirty="0">
              <a:solidFill>
                <a:schemeClr val="tx1">
                  <a:lumMod val="65000"/>
                  <a:lumOff val="35000"/>
                </a:schemeClr>
              </a:solidFill>
              <a:latin typeface="+mn-lt"/>
              <a:ea typeface="+mn-ea"/>
              <a:cs typeface="+mn-cs"/>
            </a:endParaRPr>
          </a:p>
          <a:p>
            <a:pPr marL="12700" marR="5080"/>
            <a:r>
              <a:rPr lang="en-GB" sz="1600" dirty="0">
                <a:solidFill>
                  <a:schemeClr val="tx1">
                    <a:lumMod val="65000"/>
                    <a:lumOff val="35000"/>
                  </a:schemeClr>
                </a:solidFill>
                <a:latin typeface="+mn-lt"/>
                <a:ea typeface="+mn-ea"/>
                <a:cs typeface="+mn-cs"/>
              </a:rPr>
              <a:t>Table 1: Share of LFS employees linked with CFR data (%)</a:t>
            </a: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p:txBody>
      </p:sp>
      <p:graphicFrame>
        <p:nvGraphicFramePr>
          <p:cNvPr id="6" name="Table 7">
            <a:extLst>
              <a:ext uri="{FF2B5EF4-FFF2-40B4-BE49-F238E27FC236}">
                <a16:creationId xmlns:a16="http://schemas.microsoft.com/office/drawing/2014/main" id="{E5D75483-7E55-5FBA-7834-AD04CDC27A4C}"/>
              </a:ext>
            </a:extLst>
          </p:cNvPr>
          <p:cNvGraphicFramePr>
            <a:graphicFrameLocks noGrp="1"/>
          </p:cNvGraphicFramePr>
          <p:nvPr>
            <p:extLst>
              <p:ext uri="{D42A27DB-BD31-4B8C-83A1-F6EECF244321}">
                <p14:modId xmlns:p14="http://schemas.microsoft.com/office/powerpoint/2010/main" val="2804117397"/>
              </p:ext>
            </p:extLst>
          </p:nvPr>
        </p:nvGraphicFramePr>
        <p:xfrm>
          <a:off x="913412" y="3482975"/>
          <a:ext cx="6862111" cy="2462215"/>
        </p:xfrm>
        <a:graphic>
          <a:graphicData uri="http://schemas.openxmlformats.org/drawingml/2006/table">
            <a:tbl>
              <a:tblPr firstRow="1" bandRow="1">
                <a:tableStyleId>{9D7B26C5-4107-4FEC-AEDC-1716B250A1EF}</a:tableStyleId>
              </a:tblPr>
              <a:tblGrid>
                <a:gridCol w="1635621">
                  <a:extLst>
                    <a:ext uri="{9D8B030D-6E8A-4147-A177-3AD203B41FA5}">
                      <a16:colId xmlns:a16="http://schemas.microsoft.com/office/drawing/2014/main" val="3458427064"/>
                    </a:ext>
                  </a:extLst>
                </a:gridCol>
                <a:gridCol w="1045298">
                  <a:extLst>
                    <a:ext uri="{9D8B030D-6E8A-4147-A177-3AD203B41FA5}">
                      <a16:colId xmlns:a16="http://schemas.microsoft.com/office/drawing/2014/main" val="904167371"/>
                    </a:ext>
                  </a:extLst>
                </a:gridCol>
                <a:gridCol w="1045298">
                  <a:extLst>
                    <a:ext uri="{9D8B030D-6E8A-4147-A177-3AD203B41FA5}">
                      <a16:colId xmlns:a16="http://schemas.microsoft.com/office/drawing/2014/main" val="2101245977"/>
                    </a:ext>
                  </a:extLst>
                </a:gridCol>
                <a:gridCol w="1045298">
                  <a:extLst>
                    <a:ext uri="{9D8B030D-6E8A-4147-A177-3AD203B41FA5}">
                      <a16:colId xmlns:a16="http://schemas.microsoft.com/office/drawing/2014/main" val="2817494638"/>
                    </a:ext>
                  </a:extLst>
                </a:gridCol>
                <a:gridCol w="1045298">
                  <a:extLst>
                    <a:ext uri="{9D8B030D-6E8A-4147-A177-3AD203B41FA5}">
                      <a16:colId xmlns:a16="http://schemas.microsoft.com/office/drawing/2014/main" val="1948029977"/>
                    </a:ext>
                  </a:extLst>
                </a:gridCol>
                <a:gridCol w="1045298">
                  <a:extLst>
                    <a:ext uri="{9D8B030D-6E8A-4147-A177-3AD203B41FA5}">
                      <a16:colId xmlns:a16="http://schemas.microsoft.com/office/drawing/2014/main" val="2091851427"/>
                    </a:ext>
                  </a:extLst>
                </a:gridCol>
              </a:tblGrid>
              <a:tr h="492443">
                <a:tc>
                  <a:txBody>
                    <a:bodyPr/>
                    <a:lstStyle/>
                    <a:p>
                      <a:endParaRPr lang="en-GB" dirty="0"/>
                    </a:p>
                  </a:txBody>
                  <a:tcPr/>
                </a:tc>
                <a:tc>
                  <a:txBody>
                    <a:bodyPr/>
                    <a:lstStyle/>
                    <a:p>
                      <a:pPr algn="ctr"/>
                      <a:r>
                        <a:rPr lang="en-GB" b="1" dirty="0">
                          <a:solidFill>
                            <a:schemeClr val="tx1"/>
                          </a:solidFill>
                          <a:latin typeface="+mn-lt"/>
                          <a:ea typeface="+mn-ea"/>
                          <a:cs typeface="+mn-cs"/>
                        </a:rPr>
                        <a:t>2018</a:t>
                      </a:r>
                    </a:p>
                  </a:txBody>
                  <a:tcPr/>
                </a:tc>
                <a:tc>
                  <a:txBody>
                    <a:bodyPr/>
                    <a:lstStyle/>
                    <a:p>
                      <a:pPr algn="ctr"/>
                      <a:r>
                        <a:rPr lang="en-GB" dirty="0"/>
                        <a:t>2019</a:t>
                      </a:r>
                    </a:p>
                  </a:txBody>
                  <a:tcPr/>
                </a:tc>
                <a:tc>
                  <a:txBody>
                    <a:bodyPr/>
                    <a:lstStyle/>
                    <a:p>
                      <a:pPr algn="ctr"/>
                      <a:r>
                        <a:rPr lang="en-GB" dirty="0"/>
                        <a:t>2020</a:t>
                      </a:r>
                    </a:p>
                  </a:txBody>
                  <a:tcPr/>
                </a:tc>
                <a:tc>
                  <a:txBody>
                    <a:bodyPr/>
                    <a:lstStyle/>
                    <a:p>
                      <a:pPr algn="ctr"/>
                      <a:r>
                        <a:rPr lang="en-GB" dirty="0"/>
                        <a:t>2021</a:t>
                      </a:r>
                    </a:p>
                  </a:txBody>
                  <a:tcPr/>
                </a:tc>
                <a:tc>
                  <a:txBody>
                    <a:bodyPr/>
                    <a:lstStyle/>
                    <a:p>
                      <a:pPr algn="ctr"/>
                      <a:r>
                        <a:rPr lang="en-GB" dirty="0"/>
                        <a:t>2022</a:t>
                      </a:r>
                    </a:p>
                  </a:txBody>
                  <a:tcPr/>
                </a:tc>
                <a:extLst>
                  <a:ext uri="{0D108BD9-81ED-4DB2-BD59-A6C34878D82A}">
                    <a16:rowId xmlns:a16="http://schemas.microsoft.com/office/drawing/2014/main" val="2822685212"/>
                  </a:ext>
                </a:extLst>
              </a:tr>
              <a:tr h="492443">
                <a:tc>
                  <a:txBody>
                    <a:bodyPr/>
                    <a:lstStyle/>
                    <a:p>
                      <a:r>
                        <a:rPr lang="en-GB" dirty="0"/>
                        <a:t>One link</a:t>
                      </a:r>
                    </a:p>
                  </a:txBody>
                  <a:tcPr/>
                </a:tc>
                <a:tc>
                  <a:txBody>
                    <a:bodyPr/>
                    <a:lstStyle/>
                    <a:p>
                      <a:pPr algn="ctr"/>
                      <a:r>
                        <a:rPr lang="en-GB" dirty="0">
                          <a:solidFill>
                            <a:schemeClr val="tx1"/>
                          </a:solidFill>
                          <a:latin typeface="+mn-lt"/>
                          <a:ea typeface="+mn-ea"/>
                          <a:cs typeface="+mn-cs"/>
                        </a:rPr>
                        <a:t>79.0</a:t>
                      </a:r>
                    </a:p>
                  </a:txBody>
                  <a:tcPr/>
                </a:tc>
                <a:tc>
                  <a:txBody>
                    <a:bodyPr/>
                    <a:lstStyle/>
                    <a:p>
                      <a:pPr algn="ctr"/>
                      <a:r>
                        <a:rPr lang="en-GB" dirty="0"/>
                        <a:t>78.3</a:t>
                      </a:r>
                    </a:p>
                  </a:txBody>
                  <a:tcPr/>
                </a:tc>
                <a:tc>
                  <a:txBody>
                    <a:bodyPr/>
                    <a:lstStyle/>
                    <a:p>
                      <a:pPr algn="ctr"/>
                      <a:r>
                        <a:rPr lang="en-GB" dirty="0"/>
                        <a:t>82.6</a:t>
                      </a:r>
                    </a:p>
                  </a:txBody>
                  <a:tcPr/>
                </a:tc>
                <a:tc>
                  <a:txBody>
                    <a:bodyPr/>
                    <a:lstStyle/>
                    <a:p>
                      <a:pPr algn="ctr"/>
                      <a:r>
                        <a:rPr lang="en-GB" dirty="0"/>
                        <a:t>80.7</a:t>
                      </a:r>
                    </a:p>
                  </a:txBody>
                  <a:tcPr/>
                </a:tc>
                <a:tc>
                  <a:txBody>
                    <a:bodyPr/>
                    <a:lstStyle/>
                    <a:p>
                      <a:pPr algn="ctr"/>
                      <a:r>
                        <a:rPr lang="en-GB" dirty="0"/>
                        <a:t>78.2</a:t>
                      </a:r>
                    </a:p>
                  </a:txBody>
                  <a:tcPr/>
                </a:tc>
                <a:extLst>
                  <a:ext uri="{0D108BD9-81ED-4DB2-BD59-A6C34878D82A}">
                    <a16:rowId xmlns:a16="http://schemas.microsoft.com/office/drawing/2014/main" val="889268655"/>
                  </a:ext>
                </a:extLst>
              </a:tr>
              <a:tr h="492443">
                <a:tc>
                  <a:txBody>
                    <a:bodyPr/>
                    <a:lstStyle/>
                    <a:p>
                      <a:r>
                        <a:rPr lang="en-GB" dirty="0"/>
                        <a:t>Multiple links</a:t>
                      </a:r>
                    </a:p>
                  </a:txBody>
                  <a:tcPr/>
                </a:tc>
                <a:tc>
                  <a:txBody>
                    <a:bodyPr/>
                    <a:lstStyle/>
                    <a:p>
                      <a:pPr algn="ctr"/>
                      <a:r>
                        <a:rPr lang="en-GB" dirty="0">
                          <a:solidFill>
                            <a:schemeClr val="tx1"/>
                          </a:solidFill>
                          <a:latin typeface="+mn-lt"/>
                          <a:ea typeface="+mn-ea"/>
                          <a:cs typeface="+mn-cs"/>
                        </a:rPr>
                        <a:t>15.1</a:t>
                      </a:r>
                    </a:p>
                  </a:txBody>
                  <a:tcPr/>
                </a:tc>
                <a:tc>
                  <a:txBody>
                    <a:bodyPr/>
                    <a:lstStyle/>
                    <a:p>
                      <a:pPr algn="ctr"/>
                      <a:r>
                        <a:rPr lang="en-GB" dirty="0"/>
                        <a:t>12.7</a:t>
                      </a:r>
                    </a:p>
                  </a:txBody>
                  <a:tcPr/>
                </a:tc>
                <a:tc>
                  <a:txBody>
                    <a:bodyPr/>
                    <a:lstStyle/>
                    <a:p>
                      <a:pPr algn="ctr"/>
                      <a:r>
                        <a:rPr lang="en-GB" dirty="0"/>
                        <a:t>13.0</a:t>
                      </a:r>
                    </a:p>
                  </a:txBody>
                  <a:tcPr/>
                </a:tc>
                <a:tc>
                  <a:txBody>
                    <a:bodyPr/>
                    <a:lstStyle/>
                    <a:p>
                      <a:pPr algn="ctr"/>
                      <a:r>
                        <a:rPr lang="en-GB" dirty="0"/>
                        <a:t>12.4</a:t>
                      </a:r>
                    </a:p>
                  </a:txBody>
                  <a:tcPr/>
                </a:tc>
                <a:tc>
                  <a:txBody>
                    <a:bodyPr/>
                    <a:lstStyle/>
                    <a:p>
                      <a:pPr algn="ctr"/>
                      <a:r>
                        <a:rPr lang="en-GB" dirty="0"/>
                        <a:t>13.7</a:t>
                      </a:r>
                    </a:p>
                  </a:txBody>
                  <a:tcPr/>
                </a:tc>
                <a:extLst>
                  <a:ext uri="{0D108BD9-81ED-4DB2-BD59-A6C34878D82A}">
                    <a16:rowId xmlns:a16="http://schemas.microsoft.com/office/drawing/2014/main" val="1223298488"/>
                  </a:ext>
                </a:extLst>
              </a:tr>
              <a:tr h="492443">
                <a:tc>
                  <a:txBody>
                    <a:bodyPr/>
                    <a:lstStyle/>
                    <a:p>
                      <a:r>
                        <a:rPr lang="en-GB" dirty="0"/>
                        <a:t>No link</a:t>
                      </a:r>
                    </a:p>
                  </a:txBody>
                  <a:tcPr/>
                </a:tc>
                <a:tc>
                  <a:txBody>
                    <a:bodyPr/>
                    <a:lstStyle/>
                    <a:p>
                      <a:pPr algn="ctr"/>
                      <a:r>
                        <a:rPr lang="en-GB" dirty="0">
                          <a:solidFill>
                            <a:schemeClr val="tx1"/>
                          </a:solidFill>
                          <a:latin typeface="+mn-lt"/>
                          <a:ea typeface="+mn-ea"/>
                          <a:cs typeface="+mn-cs"/>
                        </a:rPr>
                        <a:t>5.9</a:t>
                      </a:r>
                    </a:p>
                  </a:txBody>
                  <a:tcPr/>
                </a:tc>
                <a:tc>
                  <a:txBody>
                    <a:bodyPr/>
                    <a:lstStyle/>
                    <a:p>
                      <a:pPr algn="ctr"/>
                      <a:r>
                        <a:rPr lang="en-GB" dirty="0"/>
                        <a:t>9.0</a:t>
                      </a:r>
                    </a:p>
                  </a:txBody>
                  <a:tcPr/>
                </a:tc>
                <a:tc>
                  <a:txBody>
                    <a:bodyPr/>
                    <a:lstStyle/>
                    <a:p>
                      <a:pPr algn="ctr"/>
                      <a:r>
                        <a:rPr lang="en-GB" dirty="0"/>
                        <a:t>4.3</a:t>
                      </a:r>
                    </a:p>
                  </a:txBody>
                  <a:tcPr/>
                </a:tc>
                <a:tc>
                  <a:txBody>
                    <a:bodyPr/>
                    <a:lstStyle/>
                    <a:p>
                      <a:pPr algn="ctr"/>
                      <a:r>
                        <a:rPr lang="en-GB" dirty="0"/>
                        <a:t>6.9</a:t>
                      </a:r>
                    </a:p>
                  </a:txBody>
                  <a:tcPr/>
                </a:tc>
                <a:tc>
                  <a:txBody>
                    <a:bodyPr/>
                    <a:lstStyle/>
                    <a:p>
                      <a:pPr algn="ctr"/>
                      <a:r>
                        <a:rPr lang="en-GB" dirty="0"/>
                        <a:t>8.1</a:t>
                      </a:r>
                    </a:p>
                  </a:txBody>
                  <a:tcPr/>
                </a:tc>
                <a:extLst>
                  <a:ext uri="{0D108BD9-81ED-4DB2-BD59-A6C34878D82A}">
                    <a16:rowId xmlns:a16="http://schemas.microsoft.com/office/drawing/2014/main" val="1798039236"/>
                  </a:ext>
                </a:extLst>
              </a:tr>
              <a:tr h="492443">
                <a:tc>
                  <a:txBody>
                    <a:bodyPr/>
                    <a:lstStyle/>
                    <a:p>
                      <a:r>
                        <a:rPr lang="en-GB" dirty="0"/>
                        <a:t>Total</a:t>
                      </a:r>
                    </a:p>
                  </a:txBody>
                  <a:tcPr/>
                </a:tc>
                <a:tc>
                  <a:txBody>
                    <a:bodyPr/>
                    <a:lstStyle/>
                    <a:p>
                      <a:pPr algn="ctr"/>
                      <a:r>
                        <a:rPr lang="en-GB" dirty="0">
                          <a:solidFill>
                            <a:schemeClr val="tx1"/>
                          </a:solidFill>
                          <a:latin typeface="+mn-lt"/>
                          <a:ea typeface="+mn-ea"/>
                          <a:cs typeface="+mn-cs"/>
                        </a:rPr>
                        <a:t>100.0</a:t>
                      </a:r>
                    </a:p>
                  </a:txBody>
                  <a:tcPr/>
                </a:tc>
                <a:tc>
                  <a:txBody>
                    <a:bodyPr/>
                    <a:lstStyle/>
                    <a:p>
                      <a:pPr algn="ctr"/>
                      <a:r>
                        <a:rPr lang="en-GB" dirty="0"/>
                        <a:t>100.0</a:t>
                      </a:r>
                    </a:p>
                  </a:txBody>
                  <a:tcPr/>
                </a:tc>
                <a:tc>
                  <a:txBody>
                    <a:bodyPr/>
                    <a:lstStyle/>
                    <a:p>
                      <a:pPr algn="ctr"/>
                      <a:r>
                        <a:rPr lang="en-GB" dirty="0"/>
                        <a:t>100.0</a:t>
                      </a:r>
                    </a:p>
                  </a:txBody>
                  <a:tcPr/>
                </a:tc>
                <a:tc>
                  <a:txBody>
                    <a:bodyPr/>
                    <a:lstStyle/>
                    <a:p>
                      <a:pPr algn="ctr"/>
                      <a:r>
                        <a:rPr lang="en-GB" dirty="0"/>
                        <a:t>100.0</a:t>
                      </a:r>
                    </a:p>
                  </a:txBody>
                  <a:tcPr/>
                </a:tc>
                <a:tc>
                  <a:txBody>
                    <a:bodyPr/>
                    <a:lstStyle/>
                    <a:p>
                      <a:pPr algn="ctr"/>
                      <a:r>
                        <a:rPr lang="en-GB" dirty="0"/>
                        <a:t>100.0</a:t>
                      </a:r>
                    </a:p>
                  </a:txBody>
                  <a:tcPr/>
                </a:tc>
                <a:extLst>
                  <a:ext uri="{0D108BD9-81ED-4DB2-BD59-A6C34878D82A}">
                    <a16:rowId xmlns:a16="http://schemas.microsoft.com/office/drawing/2014/main" val="230545109"/>
                  </a:ext>
                </a:extLst>
              </a:tr>
            </a:tbl>
          </a:graphicData>
        </a:graphic>
      </p:graphicFrame>
    </p:spTree>
    <p:extLst>
      <p:ext uri="{BB962C8B-B14F-4D97-AF65-F5344CB8AC3E}">
        <p14:creationId xmlns:p14="http://schemas.microsoft.com/office/powerpoint/2010/main" val="706708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8</a:t>
            </a:fld>
            <a:endParaRPr lang="en-GB" sz="1000" dirty="0"/>
          </a:p>
        </p:txBody>
      </p:sp>
      <p:sp>
        <p:nvSpPr>
          <p:cNvPr id="2" name="object 2">
            <a:extLst>
              <a:ext uri="{FF2B5EF4-FFF2-40B4-BE49-F238E27FC236}">
                <a16:creationId xmlns:a16="http://schemas.microsoft.com/office/drawing/2014/main" id="{BC420511-F1D2-E7AE-9326-EB0D73B7BCF2}"/>
              </a:ext>
            </a:extLst>
          </p:cNvPr>
          <p:cNvSpPr txBox="1"/>
          <p:nvPr/>
        </p:nvSpPr>
        <p:spPr>
          <a:xfrm>
            <a:off x="711408" y="1275993"/>
            <a:ext cx="6705600" cy="276999"/>
          </a:xfrm>
          <a:prstGeom prst="rect">
            <a:avLst/>
          </a:prstGeom>
        </p:spPr>
        <p:txBody>
          <a:bodyPr vert="horz" wrap="square" lIns="0" tIns="0" rIns="0" bIns="0" rtlCol="0">
            <a:spAutoFit/>
          </a:bodyPr>
          <a:lstStyle/>
          <a:p>
            <a:pPr marL="12700">
              <a:lnSpc>
                <a:spcPct val="100000"/>
              </a:lnSpc>
            </a:pPr>
            <a:r>
              <a:rPr lang="en-GB" dirty="0">
                <a:solidFill>
                  <a:srgbClr val="32BCAD"/>
                </a:solidFill>
                <a:latin typeface="Poppins SemiBold" panose="00000700000000000000" pitchFamily="2" charset="0"/>
                <a:cs typeface="Poppins SemiBold" panose="00000700000000000000" pitchFamily="2" charset="0"/>
              </a:rPr>
              <a:t>LFS record linkage with CFR</a:t>
            </a:r>
          </a:p>
        </p:txBody>
      </p:sp>
      <p:sp>
        <p:nvSpPr>
          <p:cNvPr id="3" name="object 12">
            <a:extLst>
              <a:ext uri="{FF2B5EF4-FFF2-40B4-BE49-F238E27FC236}">
                <a16:creationId xmlns:a16="http://schemas.microsoft.com/office/drawing/2014/main" id="{399C1DA6-F298-A1EE-211F-B53C8CFCAE24}"/>
              </a:ext>
            </a:extLst>
          </p:cNvPr>
          <p:cNvSpPr txBox="1">
            <a:spLocks/>
          </p:cNvSpPr>
          <p:nvPr/>
        </p:nvSpPr>
        <p:spPr>
          <a:xfrm>
            <a:off x="711409" y="1853247"/>
            <a:ext cx="6705600" cy="3200876"/>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1600" b="0" dirty="0">
                <a:solidFill>
                  <a:schemeClr val="tx1">
                    <a:lumMod val="65000"/>
                    <a:lumOff val="35000"/>
                  </a:schemeClr>
                </a:solidFill>
                <a:latin typeface="+mn-lt"/>
                <a:ea typeface="+mn-ea"/>
                <a:cs typeface="+mn-cs"/>
              </a:rPr>
              <a:t>Over 90 per cent of all the records between 2018 and 2021 were linked with the register. </a:t>
            </a:r>
          </a:p>
          <a:p>
            <a:pPr marL="12700" marR="5080"/>
            <a:endParaRPr lang="en-GB" sz="1600" b="0" dirty="0">
              <a:solidFill>
                <a:schemeClr val="tx1">
                  <a:lumMod val="65000"/>
                  <a:lumOff val="35000"/>
                </a:schemeClr>
              </a:solidFill>
              <a:latin typeface="+mn-lt"/>
              <a:ea typeface="+mn-ea"/>
              <a:cs typeface="+mn-cs"/>
            </a:endParaRPr>
          </a:p>
          <a:p>
            <a:pPr marL="12700" marR="5080"/>
            <a:r>
              <a:rPr lang="en-GB" sz="1600" b="0" dirty="0">
                <a:solidFill>
                  <a:schemeClr val="tx1">
                    <a:lumMod val="65000"/>
                    <a:lumOff val="35000"/>
                  </a:schemeClr>
                </a:solidFill>
                <a:latin typeface="+mn-lt"/>
                <a:ea typeface="+mn-ea"/>
                <a:cs typeface="+mn-cs"/>
              </a:rPr>
              <a:t>The register contains information on all jobs thus a person may be linked with several  jobs:</a:t>
            </a:r>
          </a:p>
          <a:p>
            <a:pPr marL="298450" marR="5080" indent="-285750">
              <a:buFont typeface="Wingdings" panose="05000000000000000000" pitchFamily="2" charset="2"/>
              <a:buChar char="q"/>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80% of LFS respondents were linked with only one job</a:t>
            </a: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12 - 15 % were linked with multiple jobs </a:t>
            </a: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No record linkage for &gt;10% of respondents: </a:t>
            </a:r>
          </a:p>
          <a:p>
            <a:pPr marL="12700" marR="5080"/>
            <a:r>
              <a:rPr lang="en-GB" sz="1600" b="0" dirty="0">
                <a:solidFill>
                  <a:schemeClr val="tx1">
                    <a:lumMod val="65000"/>
                    <a:lumOff val="35000"/>
                  </a:schemeClr>
                </a:solidFill>
                <a:latin typeface="+mn-lt"/>
                <a:ea typeface="+mn-ea"/>
                <a:cs typeface="+mn-cs"/>
              </a:rPr>
              <a:t>	(A) Missing or incorrect personal identification number in LFS </a:t>
            </a:r>
          </a:p>
          <a:p>
            <a:pPr marL="12700" marR="5080"/>
            <a:r>
              <a:rPr lang="en-GB" sz="1600" b="0" dirty="0">
                <a:solidFill>
                  <a:schemeClr val="tx1">
                    <a:lumMod val="65000"/>
                    <a:lumOff val="35000"/>
                  </a:schemeClr>
                </a:solidFill>
                <a:latin typeface="+mn-lt"/>
                <a:ea typeface="+mn-ea"/>
                <a:cs typeface="+mn-cs"/>
              </a:rPr>
              <a:t>	(B) Personal identification number not available in the administrative 	       database</a:t>
            </a:r>
          </a:p>
          <a:p>
            <a:pPr marL="298450" marR="5080" indent="-285750">
              <a:buFont typeface="Wingdings" panose="05000000000000000000" pitchFamily="2" charset="2"/>
              <a:buChar char="q"/>
            </a:pPr>
            <a:endParaRPr lang="en-GB" sz="1600" b="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3303892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094BAD60-EE83-D8CA-3A41-00BCC8C9389E}"/>
              </a:ext>
            </a:extLst>
          </p:cNvPr>
          <p:cNvSpPr txBox="1">
            <a:spLocks/>
          </p:cNvSpPr>
          <p:nvPr/>
        </p:nvSpPr>
        <p:spPr>
          <a:xfrm>
            <a:off x="686470" y="1174688"/>
            <a:ext cx="7292166" cy="1631216"/>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r>
              <a:rPr lang="en-GB" sz="2600" b="0" kern="0" dirty="0">
                <a:solidFill>
                  <a:srgbClr val="1E526E"/>
                </a:solidFill>
                <a:latin typeface="Poppins ExtraBold" panose="00000900000000000000" pitchFamily="2" charset="0"/>
                <a:ea typeface="+mn-ea"/>
                <a:cs typeface="Poppins ExtraBold" panose="00000900000000000000" pitchFamily="2" charset="0"/>
              </a:rPr>
              <a:t>Two phase Imputation Methodology</a:t>
            </a:r>
            <a:endParaRPr lang="en-GB" sz="1600" b="0" dirty="0">
              <a:solidFill>
                <a:schemeClr val="tx1">
                  <a:lumMod val="65000"/>
                  <a:lumOff val="35000"/>
                </a:schemeClr>
              </a:solidFill>
              <a:latin typeface="+mn-lt"/>
              <a:ea typeface="+mn-ea"/>
              <a:cs typeface="+mn-cs"/>
            </a:endParaRPr>
          </a:p>
          <a:p>
            <a:pPr marL="12700" marR="5080"/>
            <a:endParaRPr lang="en-GB" sz="1600" b="0" dirty="0">
              <a:solidFill>
                <a:schemeClr val="tx1">
                  <a:lumMod val="65000"/>
                  <a:lumOff val="35000"/>
                </a:schemeClr>
              </a:solidFill>
              <a:latin typeface="+mn-lt"/>
              <a:ea typeface="+mn-ea"/>
              <a:cs typeface="+mn-cs"/>
            </a:endParaRPr>
          </a:p>
          <a:p>
            <a:pPr marL="12700" marR="5080"/>
            <a:r>
              <a:rPr lang="en-GB" sz="1600" b="0" dirty="0">
                <a:solidFill>
                  <a:schemeClr val="tx1">
                    <a:lumMod val="65000"/>
                    <a:lumOff val="35000"/>
                  </a:schemeClr>
                </a:solidFill>
                <a:latin typeface="+mn-lt"/>
                <a:ea typeface="+mn-ea"/>
                <a:cs typeface="+mn-cs"/>
              </a:rPr>
              <a:t>The integration between survey and a register lead to issues such as: missing linkage and linkage errors; under-coverage of the register; misalignment between the register and survey reference population</a:t>
            </a:r>
          </a:p>
          <a:p>
            <a:pPr marL="12700" marR="5080" algn="ctr"/>
            <a:endParaRPr lang="en-GB" sz="1600" b="0" dirty="0">
              <a:solidFill>
                <a:schemeClr val="tx1">
                  <a:lumMod val="65000"/>
                  <a:lumOff val="35000"/>
                </a:schemeClr>
              </a:solidFill>
              <a:latin typeface="+mn-lt"/>
              <a:ea typeface="+mn-ea"/>
              <a:cs typeface="+mn-cs"/>
            </a:endParaRPr>
          </a:p>
        </p:txBody>
      </p:sp>
      <p:sp>
        <p:nvSpPr>
          <p:cNvPr id="7" name="Slide Number Placeholder 6">
            <a:extLst>
              <a:ext uri="{FF2B5EF4-FFF2-40B4-BE49-F238E27FC236}">
                <a16:creationId xmlns:a16="http://schemas.microsoft.com/office/drawing/2014/main" id="{F9A64768-CD4B-77E4-38A6-64FD612E9656}"/>
              </a:ext>
            </a:extLst>
          </p:cNvPr>
          <p:cNvSpPr>
            <a:spLocks noGrp="1"/>
          </p:cNvSpPr>
          <p:nvPr>
            <p:ph type="sldNum" sz="quarter" idx="7"/>
          </p:nvPr>
        </p:nvSpPr>
        <p:spPr/>
        <p:txBody>
          <a:bodyPr/>
          <a:lstStyle/>
          <a:p>
            <a:pPr marL="12700">
              <a:lnSpc>
                <a:spcPts val="1420"/>
              </a:lnSpc>
            </a:pPr>
            <a:fld id="{1846AD7E-7B3F-4C57-83D6-D92FAFBE2EA3}" type="slidenum">
              <a:rPr lang="en-GB" sz="1000" smtClean="0"/>
              <a:pPr marL="12700">
                <a:lnSpc>
                  <a:spcPts val="1420"/>
                </a:lnSpc>
              </a:pPr>
              <a:t>9</a:t>
            </a:fld>
            <a:endParaRPr lang="en-GB" sz="1000" dirty="0"/>
          </a:p>
        </p:txBody>
      </p:sp>
      <p:sp>
        <p:nvSpPr>
          <p:cNvPr id="2" name="object 2">
            <a:extLst>
              <a:ext uri="{FF2B5EF4-FFF2-40B4-BE49-F238E27FC236}">
                <a16:creationId xmlns:a16="http://schemas.microsoft.com/office/drawing/2014/main" id="{BC420511-F1D2-E7AE-9326-EB0D73B7BCF2}"/>
              </a:ext>
            </a:extLst>
          </p:cNvPr>
          <p:cNvSpPr txBox="1"/>
          <p:nvPr/>
        </p:nvSpPr>
        <p:spPr>
          <a:xfrm>
            <a:off x="686470" y="2913037"/>
            <a:ext cx="6705600" cy="276999"/>
          </a:xfrm>
          <a:prstGeom prst="rect">
            <a:avLst/>
          </a:prstGeom>
        </p:spPr>
        <p:txBody>
          <a:bodyPr vert="horz" wrap="square" lIns="0" tIns="0" rIns="0" bIns="0" rtlCol="0">
            <a:spAutoFit/>
          </a:bodyPr>
          <a:lstStyle/>
          <a:p>
            <a:pPr marL="12700"/>
            <a:r>
              <a:rPr lang="en-GB" dirty="0">
                <a:solidFill>
                  <a:srgbClr val="32BCAD"/>
                </a:solidFill>
                <a:latin typeface="Poppins SemiBold" panose="00000700000000000000" pitchFamily="2" charset="0"/>
                <a:cs typeface="Poppins SemiBold" panose="00000700000000000000" pitchFamily="2" charset="0"/>
              </a:rPr>
              <a:t>Phase 1: Imputation with CFR Data</a:t>
            </a:r>
          </a:p>
        </p:txBody>
      </p:sp>
      <p:sp>
        <p:nvSpPr>
          <p:cNvPr id="3" name="object 12">
            <a:extLst>
              <a:ext uri="{FF2B5EF4-FFF2-40B4-BE49-F238E27FC236}">
                <a16:creationId xmlns:a16="http://schemas.microsoft.com/office/drawing/2014/main" id="{399C1DA6-F298-A1EE-211F-B53C8CFCAE24}"/>
              </a:ext>
            </a:extLst>
          </p:cNvPr>
          <p:cNvSpPr txBox="1">
            <a:spLocks/>
          </p:cNvSpPr>
          <p:nvPr/>
        </p:nvSpPr>
        <p:spPr>
          <a:xfrm>
            <a:off x="686470" y="3355934"/>
            <a:ext cx="7292166" cy="1969770"/>
          </a:xfrm>
          <a:prstGeom prst="rect">
            <a:avLst/>
          </a:prstGeom>
        </p:spPr>
        <p:txBody>
          <a:bodyPr vert="horz" wrap="square" lIns="0" tIns="0" rIns="0" bIns="0" rtlCol="0">
            <a:spAutoFit/>
          </a:bodyPr>
          <a:lstStyle>
            <a:lvl1pPr>
              <a:defRPr sz="3000" b="1" i="0">
                <a:solidFill>
                  <a:srgbClr val="013C7E"/>
                </a:solidFill>
                <a:latin typeface="Calibri"/>
                <a:ea typeface="+mj-ea"/>
                <a:cs typeface="Calibri"/>
              </a:defRPr>
            </a:lvl1pPr>
          </a:lstStyle>
          <a:p>
            <a:pPr marL="12700" marR="5080"/>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LFS respondents which were linked once with the administrative data had the INCGROSS variable imputed using the figure available in the administrative source.</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Persons who were linked with the register multiple times, were imputed, using a statistical model. </a:t>
            </a:r>
          </a:p>
          <a:p>
            <a:pPr marL="298450" marR="5080" indent="-285750">
              <a:buFont typeface="Arial" panose="020B0604020202020204" pitchFamily="34" charset="0"/>
              <a:buChar char="•"/>
            </a:pPr>
            <a:endParaRPr lang="en-GB" sz="1600" b="0" dirty="0">
              <a:solidFill>
                <a:schemeClr val="tx1">
                  <a:lumMod val="65000"/>
                  <a:lumOff val="35000"/>
                </a:schemeClr>
              </a:solidFill>
              <a:latin typeface="+mn-lt"/>
              <a:ea typeface="+mn-ea"/>
              <a:cs typeface="+mn-cs"/>
            </a:endParaRPr>
          </a:p>
          <a:p>
            <a:pPr marL="298450" marR="5080" indent="-285750">
              <a:buFont typeface="Arial" panose="020B0604020202020204" pitchFamily="34" charset="0"/>
              <a:buChar char="•"/>
            </a:pPr>
            <a:r>
              <a:rPr lang="en-GB" sz="1600" b="0" dirty="0">
                <a:solidFill>
                  <a:schemeClr val="tx1">
                    <a:lumMod val="65000"/>
                    <a:lumOff val="35000"/>
                  </a:schemeClr>
                </a:solidFill>
                <a:latin typeface="+mn-lt"/>
                <a:ea typeface="+mn-ea"/>
                <a:cs typeface="+mn-cs"/>
              </a:rPr>
              <a:t>Non-linked records were imputed using a statistical model. </a:t>
            </a:r>
          </a:p>
        </p:txBody>
      </p:sp>
    </p:spTree>
    <p:extLst>
      <p:ext uri="{BB962C8B-B14F-4D97-AF65-F5344CB8AC3E}">
        <p14:creationId xmlns:p14="http://schemas.microsoft.com/office/powerpoint/2010/main" val="3126434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13C7E"/>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b5237a9-6578-465c-aab3-77fc4f1f242e" xsi:nil="true"/>
    <lcf76f155ced4ddcb4097134ff3c332f xmlns="6828c97c-eb13-41ad-a3c6-ce69a612f08c">
      <Terms xmlns="http://schemas.microsoft.com/office/infopath/2007/PartnerControls"/>
    </lcf76f155ced4ddcb4097134ff3c332f>
    <PublishingExpirationDate xmlns="http://schemas.microsoft.com/sharepoint/v3" xsi:nil="true"/>
    <PublishingStartDate xmlns="http://schemas.microsoft.com/sharepoint/v3" xsi:nil="true"/>
    <_dlc_DocId xmlns="1b5237a9-6578-465c-aab3-77fc4f1f242e">DJ73C44P477T-1347222285-228</_dlc_DocId>
    <_dlc_DocIdUrl xmlns="1b5237a9-6578-465c-aab3-77fc4f1f242e">
      <Url>https://govmt.sharepoint.com/sites/nso-intra/_layouts/15/DocIdRedir.aspx?ID=DJ73C44P477T-1347222285-228</Url>
      <Description>DJ73C44P477T-1347222285-228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E1B73CA84B9E10498F8F1363ACFE507C" ma:contentTypeVersion="17" ma:contentTypeDescription="Create a new document." ma:contentTypeScope="" ma:versionID="2a0ff3d943bcb23a902d1492adf15c80">
  <xsd:schema xmlns:xsd="http://www.w3.org/2001/XMLSchema" xmlns:xs="http://www.w3.org/2001/XMLSchema" xmlns:p="http://schemas.microsoft.com/office/2006/metadata/properties" xmlns:ns1="http://schemas.microsoft.com/sharepoint/v3" xmlns:ns2="6828c97c-eb13-41ad-a3c6-ce69a612f08c" xmlns:ns3="1b5237a9-6578-465c-aab3-77fc4f1f242e" targetNamespace="http://schemas.microsoft.com/office/2006/metadata/properties" ma:root="true" ma:fieldsID="68784d74fcebc258c698d7e443b63eca" ns1:_="" ns2:_="" ns3:_="">
    <xsd:import namespace="http://schemas.microsoft.com/sharepoint/v3"/>
    <xsd:import namespace="6828c97c-eb13-41ad-a3c6-ce69a612f08c"/>
    <xsd:import namespace="1b5237a9-6578-465c-aab3-77fc4f1f242e"/>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3:_dlc_DocId" minOccurs="0"/>
                <xsd:element ref="ns3:_dlc_DocIdUrl" minOccurs="0"/>
                <xsd:element ref="ns3:_dlc_DocIdPersistId" minOccurs="0"/>
                <xsd:element ref="ns2:MediaServiceOCR"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28c97c-eb13-41ad-a3c6-ce69a612f08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858473a-97ee-428e-a817-eb9457ba0253"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5237a9-6578-465c-aab3-77fc4f1f242e"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863961f4-6aaf-4977-afa1-f3171c7f4e73}" ma:internalName="TaxCatchAll" ma:showField="CatchAllData" ma:web="1b5237a9-6578-465c-aab3-77fc4f1f242e">
      <xsd:complexType>
        <xsd:complexContent>
          <xsd:extension base="dms:MultiChoiceLookup">
            <xsd:sequence>
              <xsd:element name="Value" type="dms:Lookup" maxOccurs="unbounded" minOccurs="0" nillable="true"/>
            </xsd:sequence>
          </xsd:extension>
        </xsd:complexContent>
      </xsd:complexType>
    </xsd:element>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A0E575-164E-475F-A3AE-20B5CC675585}">
  <ds:schemaRefs>
    <ds:schemaRef ds:uri="http://schemas.microsoft.com/office/2006/metadata/properties"/>
    <ds:schemaRef ds:uri="http://schemas.microsoft.com/office/infopath/2007/PartnerControls"/>
    <ds:schemaRef ds:uri="1b5237a9-6578-465c-aab3-77fc4f1f242e"/>
    <ds:schemaRef ds:uri="6828c97c-eb13-41ad-a3c6-ce69a612f08c"/>
    <ds:schemaRef ds:uri="http://schemas.microsoft.com/sharepoint/v3"/>
  </ds:schemaRefs>
</ds:datastoreItem>
</file>

<file path=customXml/itemProps2.xml><?xml version="1.0" encoding="utf-8"?>
<ds:datastoreItem xmlns:ds="http://schemas.openxmlformats.org/officeDocument/2006/customXml" ds:itemID="{837A55BE-6F18-4BA9-A084-58507F24E8FF}">
  <ds:schemaRefs>
    <ds:schemaRef ds:uri="http://schemas.microsoft.com/sharepoint/v3/contenttype/forms"/>
  </ds:schemaRefs>
</ds:datastoreItem>
</file>

<file path=customXml/itemProps3.xml><?xml version="1.0" encoding="utf-8"?>
<ds:datastoreItem xmlns:ds="http://schemas.openxmlformats.org/officeDocument/2006/customXml" ds:itemID="{7CB76C96-2B9F-4DBA-8E20-A4597D806BD9}">
  <ds:schemaRefs>
    <ds:schemaRef ds:uri="http://schemas.microsoft.com/sharepoint/events"/>
  </ds:schemaRefs>
</ds:datastoreItem>
</file>

<file path=customXml/itemProps4.xml><?xml version="1.0" encoding="utf-8"?>
<ds:datastoreItem xmlns:ds="http://schemas.openxmlformats.org/officeDocument/2006/customXml" ds:itemID="{9C7E6C7B-4910-494E-A91D-0F0E3980E5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28c97c-eb13-41ad-a3c6-ce69a612f08c"/>
    <ds:schemaRef ds:uri="1b5237a9-6578-465c-aab3-77fc4f1f24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822</TotalTime>
  <Words>1360</Words>
  <Application>Microsoft Office PowerPoint</Application>
  <PresentationFormat>Custom</PresentationFormat>
  <Paragraphs>257</Paragraphs>
  <Slides>20</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Poppins</vt:lpstr>
      <vt:lpstr>Poppins ExtraBold</vt:lpstr>
      <vt:lpstr>Poppins SemiBold</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user</dc:creator>
  <cp:lastModifiedBy>Abela Charlene at NSO</cp:lastModifiedBy>
  <cp:revision>80</cp:revision>
  <dcterms:created xsi:type="dcterms:W3CDTF">2016-07-21T09:43:52Z</dcterms:created>
  <dcterms:modified xsi:type="dcterms:W3CDTF">2024-04-10T10:27:39Z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2016-07-21T00:00:00Z</vt:filetime>
  </property>
  <property fmtid="{D5CDD505-2E9C-101B-9397-08002B2CF9AE}" pid="3" name="Creator">
    <vt:lpwstr>Adobe InDesign CS5.5 (7.5.2)</vt:lpwstr>
  </property>
  <property fmtid="{D5CDD505-2E9C-101B-9397-08002B2CF9AE}" pid="4" name="LastSaved">
    <vt:filetime>2016-07-21T00:00:00Z</vt:filetime>
  </property>
  <property fmtid="{D5CDD505-2E9C-101B-9397-08002B2CF9AE}" pid="5" name="ContentTypeId">
    <vt:lpwstr>0x010100E1B73CA84B9E10498F8F1363ACFE507C</vt:lpwstr>
  </property>
  <property fmtid="{D5CDD505-2E9C-101B-9397-08002B2CF9AE}" pid="6" name="_dlc_DocIdItemGuid">
    <vt:lpwstr>31708df3-47c5-48c3-93d0-66b40dfc49fe</vt:lpwstr>
  </property>
</Properties>
</file>